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Vintage Rotter" charset="1" panose="02000500000000000000"/>
      <p:regular r:id="rId10"/>
    </p:embeddedFont>
    <p:embeddedFont>
      <p:font typeface="Frunchy Sage" charset="1" panose="00000000000000000000"/>
      <p:regular r:id="rId11"/>
    </p:embeddedFont>
    <p:embeddedFont>
      <p:font typeface="Frunchy Sage Bold" charset="1" panose="00000000000000000000"/>
      <p:regular r:id="rId12"/>
    </p:embeddedFont>
    <p:embeddedFont>
      <p:font typeface="Frunchy Sage Italics" charset="1" panose="00000000000000000000"/>
      <p:regular r:id="rId13"/>
    </p:embeddedFont>
    <p:embeddedFont>
      <p:font typeface="Frunchy Sage Bold Italic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F1A1F"/>
        </a:solidFill>
      </p:bgPr>
    </p:bg>
    <p:spTree>
      <p:nvGrpSpPr>
        <p:cNvPr id="1" name=""/>
        <p:cNvGrpSpPr/>
        <p:nvPr/>
      </p:nvGrpSpPr>
      <p:grpSpPr>
        <a:xfrm>
          <a:off x="0" y="0"/>
          <a:ext cx="0" cy="0"/>
          <a:chOff x="0" y="0"/>
          <a:chExt cx="0" cy="0"/>
        </a:xfrm>
      </p:grpSpPr>
      <p:grpSp>
        <p:nvGrpSpPr>
          <p:cNvPr name="Group 2" id="2"/>
          <p:cNvGrpSpPr/>
          <p:nvPr/>
        </p:nvGrpSpPr>
        <p:grpSpPr>
          <a:xfrm rot="0">
            <a:off x="1028700" y="781811"/>
            <a:ext cx="16230600" cy="8302706"/>
            <a:chOff x="0" y="0"/>
            <a:chExt cx="21640800" cy="11070274"/>
          </a:xfrm>
        </p:grpSpPr>
        <p:grpSp>
          <p:nvGrpSpPr>
            <p:cNvPr name="Group 3" id="3"/>
            <p:cNvGrpSpPr/>
            <p:nvPr/>
          </p:nvGrpSpPr>
          <p:grpSpPr>
            <a:xfrm rot="0">
              <a:off x="1368062" y="1907071"/>
              <a:ext cx="19081623" cy="7355293"/>
              <a:chOff x="0" y="0"/>
              <a:chExt cx="9464596" cy="3648268"/>
            </a:xfrm>
          </p:grpSpPr>
          <p:sp>
            <p:nvSpPr>
              <p:cNvPr name="Freeform 4" id="4"/>
              <p:cNvSpPr/>
              <p:nvPr/>
            </p:nvSpPr>
            <p:spPr>
              <a:xfrm flipH="false" flipV="false">
                <a:off x="0" y="-2540"/>
                <a:ext cx="9464596" cy="3650808"/>
              </a:xfrm>
              <a:custGeom>
                <a:avLst/>
                <a:gdLst/>
                <a:ahLst/>
                <a:cxnLst/>
                <a:rect r="r" b="b" t="t" l="l"/>
                <a:pathLst>
                  <a:path h="3650808" w="9464596">
                    <a:moveTo>
                      <a:pt x="9462056" y="1110353"/>
                    </a:moveTo>
                    <a:lnTo>
                      <a:pt x="9464596" y="1093560"/>
                    </a:lnTo>
                    <a:lnTo>
                      <a:pt x="9458246" y="1097758"/>
                    </a:lnTo>
                    <a:lnTo>
                      <a:pt x="9458246" y="1071169"/>
                    </a:lnTo>
                    <a:cubicBezTo>
                      <a:pt x="9458246" y="1069770"/>
                      <a:pt x="9456976" y="1065571"/>
                      <a:pt x="9455706" y="1059974"/>
                    </a:cubicBezTo>
                    <a:lnTo>
                      <a:pt x="9455706" y="1057175"/>
                    </a:lnTo>
                    <a:lnTo>
                      <a:pt x="9454436" y="1057175"/>
                    </a:lnTo>
                    <a:cubicBezTo>
                      <a:pt x="9453166" y="1051577"/>
                      <a:pt x="9449356" y="1051577"/>
                      <a:pt x="9448086" y="1051577"/>
                    </a:cubicBezTo>
                    <a:cubicBezTo>
                      <a:pt x="9448086" y="1006795"/>
                      <a:pt x="9449356" y="960613"/>
                      <a:pt x="9450626" y="915831"/>
                    </a:cubicBezTo>
                    <a:cubicBezTo>
                      <a:pt x="9450626" y="903236"/>
                      <a:pt x="9451896" y="892041"/>
                      <a:pt x="9451896" y="879446"/>
                    </a:cubicBezTo>
                    <a:lnTo>
                      <a:pt x="9455706" y="879446"/>
                    </a:lnTo>
                    <a:lnTo>
                      <a:pt x="9455706" y="847090"/>
                    </a:lnTo>
                    <a:lnTo>
                      <a:pt x="9459516" y="847090"/>
                    </a:lnTo>
                    <a:lnTo>
                      <a:pt x="9459516" y="816610"/>
                    </a:lnTo>
                    <a:cubicBezTo>
                      <a:pt x="9462056" y="781050"/>
                      <a:pt x="9464596" y="726440"/>
                      <a:pt x="9462056" y="692150"/>
                    </a:cubicBezTo>
                    <a:cubicBezTo>
                      <a:pt x="9463326" y="674370"/>
                      <a:pt x="9460786" y="652780"/>
                      <a:pt x="9459516" y="641350"/>
                    </a:cubicBezTo>
                    <a:lnTo>
                      <a:pt x="9460786" y="641350"/>
                    </a:lnTo>
                    <a:lnTo>
                      <a:pt x="9456976" y="542290"/>
                    </a:lnTo>
                    <a:lnTo>
                      <a:pt x="9458246" y="541020"/>
                    </a:lnTo>
                    <a:lnTo>
                      <a:pt x="9458246" y="537210"/>
                    </a:lnTo>
                    <a:cubicBezTo>
                      <a:pt x="9458246" y="502920"/>
                      <a:pt x="9456976" y="468630"/>
                      <a:pt x="9456976" y="431800"/>
                    </a:cubicBezTo>
                    <a:cubicBezTo>
                      <a:pt x="9454436" y="361950"/>
                      <a:pt x="9453166" y="290830"/>
                      <a:pt x="9459516" y="213360"/>
                    </a:cubicBezTo>
                    <a:lnTo>
                      <a:pt x="9459516" y="207010"/>
                    </a:lnTo>
                    <a:cubicBezTo>
                      <a:pt x="9458246" y="191770"/>
                      <a:pt x="9458246" y="176530"/>
                      <a:pt x="9458246" y="158750"/>
                    </a:cubicBezTo>
                    <a:lnTo>
                      <a:pt x="9458246" y="80010"/>
                    </a:lnTo>
                    <a:lnTo>
                      <a:pt x="9463326" y="59690"/>
                    </a:lnTo>
                    <a:lnTo>
                      <a:pt x="9463326" y="8890"/>
                    </a:lnTo>
                    <a:lnTo>
                      <a:pt x="9456976" y="8890"/>
                    </a:lnTo>
                    <a:cubicBezTo>
                      <a:pt x="9418876" y="8890"/>
                      <a:pt x="9362996" y="7620"/>
                      <a:pt x="9347756" y="7620"/>
                    </a:cubicBezTo>
                    <a:cubicBezTo>
                      <a:pt x="9319816" y="7620"/>
                      <a:pt x="9304576" y="7620"/>
                      <a:pt x="9296956" y="8890"/>
                    </a:cubicBezTo>
                    <a:cubicBezTo>
                      <a:pt x="9263936" y="0"/>
                      <a:pt x="9185196" y="1270"/>
                      <a:pt x="9108996" y="3810"/>
                    </a:cubicBezTo>
                    <a:cubicBezTo>
                      <a:pt x="9070896" y="5080"/>
                      <a:pt x="9034066" y="5080"/>
                      <a:pt x="9008666" y="3810"/>
                    </a:cubicBezTo>
                    <a:lnTo>
                      <a:pt x="9004856" y="3810"/>
                    </a:lnTo>
                    <a:lnTo>
                      <a:pt x="9002316" y="10160"/>
                    </a:lnTo>
                    <a:cubicBezTo>
                      <a:pt x="8951516" y="10160"/>
                      <a:pt x="8901986" y="11430"/>
                      <a:pt x="8837216" y="13970"/>
                    </a:cubicBezTo>
                    <a:lnTo>
                      <a:pt x="8825786" y="13970"/>
                    </a:lnTo>
                    <a:lnTo>
                      <a:pt x="8827056" y="16510"/>
                    </a:lnTo>
                    <a:lnTo>
                      <a:pt x="8794036" y="16510"/>
                    </a:lnTo>
                    <a:lnTo>
                      <a:pt x="8794036" y="21590"/>
                    </a:lnTo>
                    <a:cubicBezTo>
                      <a:pt x="8771175" y="21590"/>
                      <a:pt x="8747046" y="20320"/>
                      <a:pt x="8720375" y="19050"/>
                    </a:cubicBezTo>
                    <a:cubicBezTo>
                      <a:pt x="8697516" y="17780"/>
                      <a:pt x="8674656" y="17780"/>
                      <a:pt x="8651796" y="16510"/>
                    </a:cubicBezTo>
                    <a:lnTo>
                      <a:pt x="8651796" y="15240"/>
                    </a:lnTo>
                    <a:cubicBezTo>
                      <a:pt x="8644175" y="13970"/>
                      <a:pt x="8635286" y="13970"/>
                      <a:pt x="8627666" y="12700"/>
                    </a:cubicBezTo>
                    <a:lnTo>
                      <a:pt x="8626396" y="44450"/>
                    </a:lnTo>
                    <a:lnTo>
                      <a:pt x="8622586" y="44450"/>
                    </a:lnTo>
                    <a:lnTo>
                      <a:pt x="8622586" y="13970"/>
                    </a:lnTo>
                    <a:cubicBezTo>
                      <a:pt x="8449098" y="10160"/>
                      <a:pt x="8218767" y="12700"/>
                      <a:pt x="7994052" y="15240"/>
                    </a:cubicBezTo>
                    <a:cubicBezTo>
                      <a:pt x="7763721" y="17780"/>
                      <a:pt x="7544624" y="20320"/>
                      <a:pt x="7342381" y="16510"/>
                    </a:cubicBezTo>
                    <a:cubicBezTo>
                      <a:pt x="7246878" y="17780"/>
                      <a:pt x="7173846" y="17780"/>
                      <a:pt x="7112050" y="16510"/>
                    </a:cubicBezTo>
                    <a:lnTo>
                      <a:pt x="7112050" y="15240"/>
                    </a:lnTo>
                    <a:lnTo>
                      <a:pt x="6921043" y="12700"/>
                    </a:lnTo>
                    <a:lnTo>
                      <a:pt x="6921043" y="16510"/>
                    </a:lnTo>
                    <a:cubicBezTo>
                      <a:pt x="6859246" y="16510"/>
                      <a:pt x="6791832" y="17780"/>
                      <a:pt x="6718800" y="17780"/>
                    </a:cubicBezTo>
                    <a:lnTo>
                      <a:pt x="6673857" y="12700"/>
                    </a:lnTo>
                    <a:lnTo>
                      <a:pt x="6645768" y="12700"/>
                    </a:lnTo>
                    <a:cubicBezTo>
                      <a:pt x="6572736" y="11430"/>
                      <a:pt x="6539029" y="11430"/>
                      <a:pt x="6527793" y="19050"/>
                    </a:cubicBezTo>
                    <a:lnTo>
                      <a:pt x="6527793" y="21590"/>
                    </a:lnTo>
                    <a:cubicBezTo>
                      <a:pt x="6499704" y="22860"/>
                      <a:pt x="6471615" y="22860"/>
                      <a:pt x="6449143" y="24130"/>
                    </a:cubicBezTo>
                    <a:cubicBezTo>
                      <a:pt x="6392965" y="19050"/>
                      <a:pt x="6319932" y="20320"/>
                      <a:pt x="6235665" y="20320"/>
                    </a:cubicBezTo>
                    <a:cubicBezTo>
                      <a:pt x="6151397" y="21590"/>
                      <a:pt x="6061511" y="21590"/>
                      <a:pt x="5999715" y="16510"/>
                    </a:cubicBezTo>
                    <a:lnTo>
                      <a:pt x="5994097" y="15240"/>
                    </a:lnTo>
                    <a:lnTo>
                      <a:pt x="5982862" y="15240"/>
                    </a:lnTo>
                    <a:cubicBezTo>
                      <a:pt x="5954772" y="16510"/>
                      <a:pt x="5842415" y="17780"/>
                      <a:pt x="5735676" y="19050"/>
                    </a:cubicBezTo>
                    <a:cubicBezTo>
                      <a:pt x="5634555" y="20320"/>
                      <a:pt x="5522197" y="21590"/>
                      <a:pt x="5432312" y="22860"/>
                    </a:cubicBezTo>
                    <a:cubicBezTo>
                      <a:pt x="5415459" y="20320"/>
                      <a:pt x="5381751" y="19050"/>
                      <a:pt x="5342426" y="19050"/>
                    </a:cubicBezTo>
                    <a:cubicBezTo>
                      <a:pt x="5213216" y="20320"/>
                      <a:pt x="5067152" y="21590"/>
                      <a:pt x="4887380" y="21590"/>
                    </a:cubicBezTo>
                    <a:lnTo>
                      <a:pt x="4881762" y="20320"/>
                    </a:lnTo>
                    <a:lnTo>
                      <a:pt x="4853673" y="21590"/>
                    </a:lnTo>
                    <a:cubicBezTo>
                      <a:pt x="4735698" y="21590"/>
                      <a:pt x="4617724" y="20320"/>
                      <a:pt x="4499749" y="20320"/>
                    </a:cubicBezTo>
                    <a:lnTo>
                      <a:pt x="4499749" y="17780"/>
                    </a:lnTo>
                    <a:cubicBezTo>
                      <a:pt x="4466041" y="19050"/>
                      <a:pt x="4432334" y="19050"/>
                      <a:pt x="4404245" y="20320"/>
                    </a:cubicBezTo>
                    <a:lnTo>
                      <a:pt x="4359302" y="20320"/>
                    </a:lnTo>
                    <a:cubicBezTo>
                      <a:pt x="4084027" y="19050"/>
                      <a:pt x="3797517" y="17780"/>
                      <a:pt x="3505389" y="17780"/>
                    </a:cubicBezTo>
                    <a:lnTo>
                      <a:pt x="3494153" y="17780"/>
                    </a:lnTo>
                    <a:lnTo>
                      <a:pt x="3477299" y="22860"/>
                    </a:lnTo>
                    <a:lnTo>
                      <a:pt x="3477299" y="27940"/>
                    </a:lnTo>
                    <a:lnTo>
                      <a:pt x="3466064" y="27940"/>
                    </a:lnTo>
                    <a:lnTo>
                      <a:pt x="3117757" y="16510"/>
                    </a:lnTo>
                    <a:cubicBezTo>
                      <a:pt x="3067196" y="16510"/>
                      <a:pt x="3039107" y="19050"/>
                      <a:pt x="3005400" y="20320"/>
                    </a:cubicBezTo>
                    <a:cubicBezTo>
                      <a:pt x="2954839" y="22860"/>
                      <a:pt x="2909896" y="26670"/>
                      <a:pt x="2763832" y="21590"/>
                    </a:cubicBezTo>
                    <a:lnTo>
                      <a:pt x="2763832" y="24130"/>
                    </a:lnTo>
                    <a:lnTo>
                      <a:pt x="2409908" y="24130"/>
                    </a:lnTo>
                    <a:cubicBezTo>
                      <a:pt x="1999804" y="24130"/>
                      <a:pt x="1527905" y="24130"/>
                      <a:pt x="1162744" y="19050"/>
                    </a:cubicBezTo>
                    <a:lnTo>
                      <a:pt x="1011062" y="17780"/>
                    </a:lnTo>
                    <a:lnTo>
                      <a:pt x="1072859" y="24130"/>
                    </a:lnTo>
                    <a:lnTo>
                      <a:pt x="1039152" y="24130"/>
                    </a:lnTo>
                    <a:cubicBezTo>
                      <a:pt x="893087"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61253"/>
                      <a:pt x="6350" y="875247"/>
                      <a:pt x="6350" y="936823"/>
                    </a:cubicBezTo>
                    <a:lnTo>
                      <a:pt x="10160" y="936823"/>
                    </a:lnTo>
                    <a:lnTo>
                      <a:pt x="10160" y="943820"/>
                    </a:lnTo>
                    <a:lnTo>
                      <a:pt x="19050" y="945219"/>
                    </a:lnTo>
                    <a:lnTo>
                      <a:pt x="19050" y="964811"/>
                    </a:lnTo>
                    <a:lnTo>
                      <a:pt x="12700" y="964811"/>
                    </a:lnTo>
                    <a:lnTo>
                      <a:pt x="16510" y="1020789"/>
                    </a:lnTo>
                    <a:lnTo>
                      <a:pt x="16510" y="1029186"/>
                    </a:lnTo>
                    <a:cubicBezTo>
                      <a:pt x="13970" y="1080965"/>
                      <a:pt x="10160" y="1134144"/>
                      <a:pt x="16510" y="1170529"/>
                    </a:cubicBezTo>
                    <a:cubicBezTo>
                      <a:pt x="16510" y="1173328"/>
                      <a:pt x="16510" y="1174728"/>
                      <a:pt x="15240" y="1176127"/>
                    </a:cubicBezTo>
                    <a:lnTo>
                      <a:pt x="12700" y="1177527"/>
                    </a:lnTo>
                    <a:lnTo>
                      <a:pt x="12700" y="1183124"/>
                    </a:lnTo>
                    <a:cubicBezTo>
                      <a:pt x="13970" y="1197119"/>
                      <a:pt x="13970" y="1218110"/>
                      <a:pt x="15240" y="1240501"/>
                    </a:cubicBezTo>
                    <a:cubicBezTo>
                      <a:pt x="16510" y="1285283"/>
                      <a:pt x="19050" y="1335663"/>
                      <a:pt x="21590" y="1359454"/>
                    </a:cubicBezTo>
                    <a:cubicBezTo>
                      <a:pt x="21590" y="1362253"/>
                      <a:pt x="20320" y="1365052"/>
                      <a:pt x="20320" y="1366451"/>
                    </a:cubicBezTo>
                    <a:cubicBezTo>
                      <a:pt x="20320" y="1367850"/>
                      <a:pt x="19050" y="1369250"/>
                      <a:pt x="19050" y="1370649"/>
                    </a:cubicBezTo>
                    <a:lnTo>
                      <a:pt x="21590" y="1370649"/>
                    </a:lnTo>
                    <a:lnTo>
                      <a:pt x="21590" y="1372049"/>
                    </a:lnTo>
                    <a:cubicBezTo>
                      <a:pt x="15240" y="1404236"/>
                      <a:pt x="17780" y="1471409"/>
                      <a:pt x="20320" y="1531585"/>
                    </a:cubicBezTo>
                    <a:cubicBezTo>
                      <a:pt x="21590" y="1576367"/>
                      <a:pt x="24130" y="1632345"/>
                      <a:pt x="20320" y="1643540"/>
                    </a:cubicBezTo>
                    <a:lnTo>
                      <a:pt x="16510" y="1643540"/>
                    </a:lnTo>
                    <a:lnTo>
                      <a:pt x="17780" y="1751297"/>
                    </a:lnTo>
                    <a:lnTo>
                      <a:pt x="11430" y="1751297"/>
                    </a:lnTo>
                    <a:cubicBezTo>
                      <a:pt x="11430" y="1763892"/>
                      <a:pt x="10160" y="1775088"/>
                      <a:pt x="10160" y="1786283"/>
                    </a:cubicBezTo>
                    <a:lnTo>
                      <a:pt x="8890" y="1784884"/>
                    </a:lnTo>
                    <a:lnTo>
                      <a:pt x="10160" y="1801677"/>
                    </a:lnTo>
                    <a:lnTo>
                      <a:pt x="10160" y="1805875"/>
                    </a:lnTo>
                    <a:lnTo>
                      <a:pt x="13970" y="1910833"/>
                    </a:lnTo>
                    <a:lnTo>
                      <a:pt x="21590" y="1910833"/>
                    </a:lnTo>
                    <a:cubicBezTo>
                      <a:pt x="22860" y="1917831"/>
                      <a:pt x="22860" y="1924828"/>
                      <a:pt x="24130" y="1930426"/>
                    </a:cubicBezTo>
                    <a:lnTo>
                      <a:pt x="22860" y="1929026"/>
                    </a:lnTo>
                    <a:lnTo>
                      <a:pt x="21590" y="1951417"/>
                    </a:lnTo>
                    <a:cubicBezTo>
                      <a:pt x="20320" y="1973808"/>
                      <a:pt x="20320" y="1992001"/>
                      <a:pt x="20320" y="2008794"/>
                    </a:cubicBezTo>
                    <a:cubicBezTo>
                      <a:pt x="17780" y="2017191"/>
                      <a:pt x="15240" y="2025588"/>
                      <a:pt x="13970" y="2035384"/>
                    </a:cubicBezTo>
                    <a:lnTo>
                      <a:pt x="12700" y="2039582"/>
                    </a:lnTo>
                    <a:lnTo>
                      <a:pt x="12700" y="2042381"/>
                    </a:lnTo>
                    <a:cubicBezTo>
                      <a:pt x="13970" y="2043780"/>
                      <a:pt x="15240" y="2049378"/>
                      <a:pt x="16510" y="2074568"/>
                    </a:cubicBezTo>
                    <a:cubicBezTo>
                      <a:pt x="16510" y="2108155"/>
                      <a:pt x="19050" y="2136143"/>
                      <a:pt x="22860" y="2179526"/>
                    </a:cubicBezTo>
                    <a:lnTo>
                      <a:pt x="12700" y="2220110"/>
                    </a:lnTo>
                    <a:cubicBezTo>
                      <a:pt x="8890" y="2235504"/>
                      <a:pt x="8890" y="2239702"/>
                      <a:pt x="8890" y="2246699"/>
                    </a:cubicBezTo>
                    <a:cubicBezTo>
                      <a:pt x="8890" y="2252297"/>
                      <a:pt x="8890" y="2260694"/>
                      <a:pt x="5080" y="2284484"/>
                    </a:cubicBezTo>
                    <a:lnTo>
                      <a:pt x="8890" y="2285884"/>
                    </a:lnTo>
                    <a:cubicBezTo>
                      <a:pt x="10160" y="2294280"/>
                      <a:pt x="10160" y="2326467"/>
                      <a:pt x="10160" y="2347459"/>
                    </a:cubicBezTo>
                    <a:cubicBezTo>
                      <a:pt x="10160" y="2389442"/>
                      <a:pt x="10160" y="2404836"/>
                      <a:pt x="12700" y="2409034"/>
                    </a:cubicBezTo>
                    <a:cubicBezTo>
                      <a:pt x="10160" y="2428627"/>
                      <a:pt x="8890" y="2446819"/>
                      <a:pt x="8890" y="2466412"/>
                    </a:cubicBezTo>
                    <a:cubicBezTo>
                      <a:pt x="7620" y="2488803"/>
                      <a:pt x="7620" y="2512593"/>
                      <a:pt x="2540" y="2541981"/>
                    </a:cubicBezTo>
                    <a:lnTo>
                      <a:pt x="0" y="2558774"/>
                    </a:lnTo>
                    <a:lnTo>
                      <a:pt x="6350" y="2554576"/>
                    </a:lnTo>
                    <a:lnTo>
                      <a:pt x="6350" y="2581166"/>
                    </a:lnTo>
                    <a:cubicBezTo>
                      <a:pt x="6350" y="2582565"/>
                      <a:pt x="7620" y="2586763"/>
                      <a:pt x="8890" y="2592361"/>
                    </a:cubicBezTo>
                    <a:lnTo>
                      <a:pt x="8890" y="2595160"/>
                    </a:lnTo>
                    <a:lnTo>
                      <a:pt x="10160" y="2595160"/>
                    </a:lnTo>
                    <a:cubicBezTo>
                      <a:pt x="11430" y="2600758"/>
                      <a:pt x="15240" y="2600758"/>
                      <a:pt x="16510" y="2600758"/>
                    </a:cubicBezTo>
                    <a:cubicBezTo>
                      <a:pt x="16510" y="2645540"/>
                      <a:pt x="15240" y="2691721"/>
                      <a:pt x="13970" y="2736504"/>
                    </a:cubicBezTo>
                    <a:cubicBezTo>
                      <a:pt x="13970" y="2749099"/>
                      <a:pt x="12700" y="2760294"/>
                      <a:pt x="12700" y="2772889"/>
                    </a:cubicBezTo>
                    <a:lnTo>
                      <a:pt x="8890" y="2772889"/>
                    </a:lnTo>
                    <a:lnTo>
                      <a:pt x="8890" y="2803718"/>
                    </a:lnTo>
                    <a:lnTo>
                      <a:pt x="6350" y="2803718"/>
                    </a:lnTo>
                    <a:lnTo>
                      <a:pt x="6350" y="2834198"/>
                    </a:lnTo>
                    <a:cubicBezTo>
                      <a:pt x="3810" y="2869758"/>
                      <a:pt x="1270" y="2924368"/>
                      <a:pt x="3810" y="2958658"/>
                    </a:cubicBezTo>
                    <a:cubicBezTo>
                      <a:pt x="2540" y="2976438"/>
                      <a:pt x="5080" y="2998028"/>
                      <a:pt x="6350" y="3009458"/>
                    </a:cubicBezTo>
                    <a:lnTo>
                      <a:pt x="5080" y="3009458"/>
                    </a:lnTo>
                    <a:lnTo>
                      <a:pt x="8890" y="3108518"/>
                    </a:lnTo>
                    <a:lnTo>
                      <a:pt x="7620" y="3109788"/>
                    </a:lnTo>
                    <a:lnTo>
                      <a:pt x="7620" y="3113598"/>
                    </a:lnTo>
                    <a:cubicBezTo>
                      <a:pt x="7620" y="3147888"/>
                      <a:pt x="8890" y="3182178"/>
                      <a:pt x="8890" y="3219008"/>
                    </a:cubicBezTo>
                    <a:cubicBezTo>
                      <a:pt x="11430" y="3288858"/>
                      <a:pt x="12700" y="3359978"/>
                      <a:pt x="6350" y="3437448"/>
                    </a:cubicBezTo>
                    <a:lnTo>
                      <a:pt x="6350" y="3443798"/>
                    </a:lnTo>
                    <a:cubicBezTo>
                      <a:pt x="7620" y="3459038"/>
                      <a:pt x="7620" y="3474278"/>
                      <a:pt x="7620" y="3492058"/>
                    </a:cubicBezTo>
                    <a:lnTo>
                      <a:pt x="7620" y="3570798"/>
                    </a:lnTo>
                    <a:lnTo>
                      <a:pt x="2540" y="3591118"/>
                    </a:lnTo>
                    <a:lnTo>
                      <a:pt x="2540" y="3641918"/>
                    </a:lnTo>
                    <a:lnTo>
                      <a:pt x="8890" y="3641918"/>
                    </a:lnTo>
                    <a:cubicBezTo>
                      <a:pt x="46990" y="3641918"/>
                      <a:pt x="102870" y="3643188"/>
                      <a:pt x="118110" y="3643188"/>
                    </a:cubicBezTo>
                    <a:cubicBezTo>
                      <a:pt x="146050" y="3643188"/>
                      <a:pt x="161290" y="3643188"/>
                      <a:pt x="168910" y="3641918"/>
                    </a:cubicBezTo>
                    <a:cubicBezTo>
                      <a:pt x="189230" y="3646998"/>
                      <a:pt x="227330" y="3648268"/>
                      <a:pt x="271780" y="3648268"/>
                    </a:cubicBezTo>
                    <a:cubicBezTo>
                      <a:pt x="298450" y="3648268"/>
                      <a:pt x="327660" y="3648268"/>
                      <a:pt x="356870" y="3646998"/>
                    </a:cubicBezTo>
                    <a:cubicBezTo>
                      <a:pt x="394970" y="3645728"/>
                      <a:pt x="431800" y="3645728"/>
                      <a:pt x="457200" y="3646998"/>
                    </a:cubicBezTo>
                    <a:lnTo>
                      <a:pt x="461010" y="3646998"/>
                    </a:lnTo>
                    <a:lnTo>
                      <a:pt x="463550" y="3640648"/>
                    </a:lnTo>
                    <a:cubicBezTo>
                      <a:pt x="514350" y="3640648"/>
                      <a:pt x="563880" y="3639378"/>
                      <a:pt x="628650" y="3636838"/>
                    </a:cubicBezTo>
                    <a:lnTo>
                      <a:pt x="640080" y="3636838"/>
                    </a:lnTo>
                    <a:lnTo>
                      <a:pt x="638810" y="3634298"/>
                    </a:lnTo>
                    <a:lnTo>
                      <a:pt x="671830" y="3634298"/>
                    </a:lnTo>
                    <a:lnTo>
                      <a:pt x="671830" y="3629218"/>
                    </a:lnTo>
                    <a:cubicBezTo>
                      <a:pt x="694690" y="3629218"/>
                      <a:pt x="718820" y="3630488"/>
                      <a:pt x="745490" y="3631758"/>
                    </a:cubicBezTo>
                    <a:cubicBezTo>
                      <a:pt x="763270" y="3633028"/>
                      <a:pt x="781050" y="3633028"/>
                      <a:pt x="798830" y="3634298"/>
                    </a:cubicBezTo>
                    <a:lnTo>
                      <a:pt x="798830" y="3645728"/>
                    </a:lnTo>
                    <a:lnTo>
                      <a:pt x="1151509" y="3645728"/>
                    </a:lnTo>
                    <a:cubicBezTo>
                      <a:pt x="1258248" y="3645728"/>
                      <a:pt x="1359369" y="3644458"/>
                      <a:pt x="1466108" y="3643188"/>
                    </a:cubicBezTo>
                    <a:cubicBezTo>
                      <a:pt x="1696440" y="3640648"/>
                      <a:pt x="1915536" y="3638108"/>
                      <a:pt x="2117779" y="3641918"/>
                    </a:cubicBezTo>
                    <a:cubicBezTo>
                      <a:pt x="2213283" y="3640648"/>
                      <a:pt x="2286315" y="3640648"/>
                      <a:pt x="2348111" y="3641918"/>
                    </a:cubicBezTo>
                    <a:lnTo>
                      <a:pt x="2348111" y="3643188"/>
                    </a:lnTo>
                    <a:lnTo>
                      <a:pt x="2387436" y="3643188"/>
                    </a:lnTo>
                    <a:lnTo>
                      <a:pt x="2533500" y="3645728"/>
                    </a:lnTo>
                    <a:lnTo>
                      <a:pt x="2533500" y="3641918"/>
                    </a:lnTo>
                    <a:cubicBezTo>
                      <a:pt x="2595297" y="3641918"/>
                      <a:pt x="2662711" y="3640648"/>
                      <a:pt x="2735743" y="3640648"/>
                    </a:cubicBezTo>
                    <a:lnTo>
                      <a:pt x="2786304" y="3646998"/>
                    </a:lnTo>
                    <a:lnTo>
                      <a:pt x="2820011" y="3646998"/>
                    </a:lnTo>
                    <a:cubicBezTo>
                      <a:pt x="2893043" y="3648268"/>
                      <a:pt x="2926750" y="3648268"/>
                      <a:pt x="2937986" y="3640648"/>
                    </a:cubicBezTo>
                    <a:lnTo>
                      <a:pt x="2937986" y="3638108"/>
                    </a:lnTo>
                    <a:cubicBezTo>
                      <a:pt x="2966075" y="3636838"/>
                      <a:pt x="2994164" y="3636838"/>
                      <a:pt x="3016635" y="3635568"/>
                    </a:cubicBezTo>
                    <a:cubicBezTo>
                      <a:pt x="3072814" y="3640648"/>
                      <a:pt x="3145846" y="3639378"/>
                      <a:pt x="3230114" y="3639378"/>
                    </a:cubicBezTo>
                    <a:cubicBezTo>
                      <a:pt x="3314382" y="3638108"/>
                      <a:pt x="3404267" y="3638108"/>
                      <a:pt x="3466064" y="3643188"/>
                    </a:cubicBezTo>
                    <a:lnTo>
                      <a:pt x="3471682" y="3644458"/>
                    </a:lnTo>
                    <a:lnTo>
                      <a:pt x="3482917" y="3644458"/>
                    </a:lnTo>
                    <a:cubicBezTo>
                      <a:pt x="3511006" y="3643188"/>
                      <a:pt x="3623363" y="3641918"/>
                      <a:pt x="3730103" y="3640648"/>
                    </a:cubicBezTo>
                    <a:cubicBezTo>
                      <a:pt x="3831224" y="3639378"/>
                      <a:pt x="3943581" y="3638108"/>
                      <a:pt x="4033467" y="3636838"/>
                    </a:cubicBezTo>
                    <a:cubicBezTo>
                      <a:pt x="4050320" y="3639378"/>
                      <a:pt x="4089645" y="3640648"/>
                      <a:pt x="4123352" y="3640648"/>
                    </a:cubicBezTo>
                    <a:cubicBezTo>
                      <a:pt x="4252563" y="3639378"/>
                      <a:pt x="4398627" y="3638108"/>
                      <a:pt x="4578398" y="3638108"/>
                    </a:cubicBezTo>
                    <a:lnTo>
                      <a:pt x="4584016" y="3639378"/>
                    </a:lnTo>
                    <a:lnTo>
                      <a:pt x="4612105" y="3638108"/>
                    </a:lnTo>
                    <a:cubicBezTo>
                      <a:pt x="4730080" y="3638108"/>
                      <a:pt x="4848055" y="3639378"/>
                      <a:pt x="4966030" y="3639378"/>
                    </a:cubicBezTo>
                    <a:lnTo>
                      <a:pt x="4966030" y="3641918"/>
                    </a:lnTo>
                    <a:lnTo>
                      <a:pt x="5061534" y="3639378"/>
                    </a:lnTo>
                    <a:lnTo>
                      <a:pt x="5106476" y="3639378"/>
                    </a:lnTo>
                    <a:cubicBezTo>
                      <a:pt x="5381751" y="3640648"/>
                      <a:pt x="5668262" y="3641918"/>
                      <a:pt x="5960390" y="3641918"/>
                    </a:cubicBezTo>
                    <a:lnTo>
                      <a:pt x="5971626" y="3641918"/>
                    </a:lnTo>
                    <a:lnTo>
                      <a:pt x="5988479" y="3636838"/>
                    </a:lnTo>
                    <a:lnTo>
                      <a:pt x="5988479" y="3631758"/>
                    </a:lnTo>
                    <a:lnTo>
                      <a:pt x="5999715" y="3631758"/>
                    </a:lnTo>
                    <a:lnTo>
                      <a:pt x="6348022" y="3643188"/>
                    </a:lnTo>
                    <a:cubicBezTo>
                      <a:pt x="6398582" y="3643188"/>
                      <a:pt x="6426672" y="3640648"/>
                      <a:pt x="6460379" y="3639378"/>
                    </a:cubicBezTo>
                    <a:cubicBezTo>
                      <a:pt x="6510940" y="3636838"/>
                      <a:pt x="6555882" y="3633028"/>
                      <a:pt x="6701947" y="3638108"/>
                    </a:cubicBezTo>
                    <a:lnTo>
                      <a:pt x="6701947" y="3635568"/>
                    </a:lnTo>
                    <a:lnTo>
                      <a:pt x="7050253" y="3635568"/>
                    </a:lnTo>
                    <a:cubicBezTo>
                      <a:pt x="7460356" y="3635568"/>
                      <a:pt x="7932256" y="3635568"/>
                      <a:pt x="8297417" y="3640648"/>
                    </a:cubicBezTo>
                    <a:lnTo>
                      <a:pt x="8449098" y="3641918"/>
                    </a:lnTo>
                    <a:lnTo>
                      <a:pt x="8387302" y="3635568"/>
                    </a:lnTo>
                    <a:lnTo>
                      <a:pt x="8421009" y="3635568"/>
                    </a:lnTo>
                    <a:cubicBezTo>
                      <a:pt x="8561456" y="3638108"/>
                      <a:pt x="8614966" y="3639378"/>
                      <a:pt x="8622586" y="3635568"/>
                    </a:cubicBezTo>
                    <a:lnTo>
                      <a:pt x="8622586" y="3636838"/>
                    </a:lnTo>
                    <a:cubicBezTo>
                      <a:pt x="8623856" y="3636838"/>
                      <a:pt x="8623856" y="3636838"/>
                      <a:pt x="8625125" y="3635568"/>
                    </a:cubicBezTo>
                    <a:cubicBezTo>
                      <a:pt x="8626396" y="3635568"/>
                      <a:pt x="8627666" y="3636838"/>
                      <a:pt x="8630206" y="3636838"/>
                    </a:cubicBezTo>
                    <a:lnTo>
                      <a:pt x="8630206" y="3643188"/>
                    </a:lnTo>
                    <a:cubicBezTo>
                      <a:pt x="8665766" y="3641918"/>
                      <a:pt x="8694975" y="3641918"/>
                      <a:pt x="8720375" y="3643188"/>
                    </a:cubicBezTo>
                    <a:cubicBezTo>
                      <a:pt x="8749586" y="3644458"/>
                      <a:pt x="8776256" y="3644458"/>
                      <a:pt x="8804196" y="3641918"/>
                    </a:cubicBezTo>
                    <a:cubicBezTo>
                      <a:pt x="8805466" y="3643188"/>
                      <a:pt x="8806736" y="3645728"/>
                      <a:pt x="8810546" y="3646998"/>
                    </a:cubicBezTo>
                    <a:lnTo>
                      <a:pt x="8813086" y="3646998"/>
                    </a:lnTo>
                    <a:cubicBezTo>
                      <a:pt x="8816896" y="3646998"/>
                      <a:pt x="8819436" y="3645728"/>
                      <a:pt x="8821975" y="3645728"/>
                    </a:cubicBezTo>
                    <a:lnTo>
                      <a:pt x="8821975" y="3650808"/>
                    </a:lnTo>
                    <a:cubicBezTo>
                      <a:pt x="8890556" y="3650808"/>
                      <a:pt x="8912146" y="3643188"/>
                      <a:pt x="8922306" y="3636838"/>
                    </a:cubicBezTo>
                    <a:cubicBezTo>
                      <a:pt x="8976916" y="3638108"/>
                      <a:pt x="9025175" y="3640648"/>
                      <a:pt x="9072166" y="3644458"/>
                    </a:cubicBezTo>
                    <a:lnTo>
                      <a:pt x="9072166" y="3639378"/>
                    </a:lnTo>
                    <a:lnTo>
                      <a:pt x="9089946" y="3639378"/>
                    </a:lnTo>
                    <a:lnTo>
                      <a:pt x="9089946" y="3635568"/>
                    </a:lnTo>
                    <a:lnTo>
                      <a:pt x="9164875" y="3635568"/>
                    </a:lnTo>
                    <a:lnTo>
                      <a:pt x="9211866" y="3638108"/>
                    </a:lnTo>
                    <a:lnTo>
                      <a:pt x="9213136" y="3638108"/>
                    </a:lnTo>
                    <a:cubicBezTo>
                      <a:pt x="9223296" y="3634298"/>
                      <a:pt x="9257586" y="3634298"/>
                      <a:pt x="9289336" y="3634298"/>
                    </a:cubicBezTo>
                    <a:cubicBezTo>
                      <a:pt x="9317275" y="3634298"/>
                      <a:pt x="9342675" y="3634298"/>
                      <a:pt x="9354106" y="3631758"/>
                    </a:cubicBezTo>
                    <a:lnTo>
                      <a:pt x="9417606" y="3631758"/>
                    </a:lnTo>
                    <a:lnTo>
                      <a:pt x="9417606" y="3625408"/>
                    </a:lnTo>
                    <a:lnTo>
                      <a:pt x="9434116" y="3625408"/>
                    </a:lnTo>
                    <a:lnTo>
                      <a:pt x="9434116" y="3619058"/>
                    </a:lnTo>
                    <a:cubicBezTo>
                      <a:pt x="9434116" y="3608898"/>
                      <a:pt x="9434116" y="3597468"/>
                      <a:pt x="9435386" y="3584768"/>
                    </a:cubicBezTo>
                    <a:lnTo>
                      <a:pt x="9435386" y="3572068"/>
                    </a:lnTo>
                    <a:cubicBezTo>
                      <a:pt x="9435386" y="3561908"/>
                      <a:pt x="9435386" y="3554288"/>
                      <a:pt x="9436656" y="3545398"/>
                    </a:cubicBezTo>
                    <a:lnTo>
                      <a:pt x="9437925" y="3528888"/>
                    </a:lnTo>
                    <a:cubicBezTo>
                      <a:pt x="9441736" y="3465388"/>
                      <a:pt x="9440466" y="3451418"/>
                      <a:pt x="9440466" y="3437448"/>
                    </a:cubicBezTo>
                    <a:cubicBezTo>
                      <a:pt x="9439196" y="3423478"/>
                      <a:pt x="9439196" y="3410778"/>
                      <a:pt x="9443006" y="3348548"/>
                    </a:cubicBezTo>
                    <a:lnTo>
                      <a:pt x="9444275" y="3330768"/>
                    </a:lnTo>
                    <a:lnTo>
                      <a:pt x="9432846" y="3343468"/>
                    </a:lnTo>
                    <a:cubicBezTo>
                      <a:pt x="9431575" y="3330768"/>
                      <a:pt x="9434116" y="3302828"/>
                      <a:pt x="9435386" y="3281238"/>
                    </a:cubicBezTo>
                    <a:cubicBezTo>
                      <a:pt x="9437925" y="3248218"/>
                      <a:pt x="9441736" y="3210118"/>
                      <a:pt x="9439196" y="3175828"/>
                    </a:cubicBezTo>
                    <a:lnTo>
                      <a:pt x="9448086" y="3203768"/>
                    </a:lnTo>
                    <a:lnTo>
                      <a:pt x="9446816" y="3156778"/>
                    </a:lnTo>
                    <a:cubicBezTo>
                      <a:pt x="9446816" y="3141538"/>
                      <a:pt x="9445546" y="3125028"/>
                      <a:pt x="9445546" y="3108518"/>
                    </a:cubicBezTo>
                    <a:cubicBezTo>
                      <a:pt x="9448086" y="3095818"/>
                      <a:pt x="9450625" y="3083118"/>
                      <a:pt x="9451896" y="3072958"/>
                    </a:cubicBezTo>
                    <a:lnTo>
                      <a:pt x="9456975" y="3072958"/>
                    </a:lnTo>
                    <a:cubicBezTo>
                      <a:pt x="9460786" y="3020888"/>
                      <a:pt x="9459516" y="3017078"/>
                      <a:pt x="9455706" y="3013268"/>
                    </a:cubicBezTo>
                    <a:cubicBezTo>
                      <a:pt x="9454436" y="3011998"/>
                      <a:pt x="9451896" y="3010728"/>
                      <a:pt x="9450625" y="3010728"/>
                    </a:cubicBezTo>
                    <a:cubicBezTo>
                      <a:pt x="9449356" y="3008188"/>
                      <a:pt x="9448086" y="3001838"/>
                      <a:pt x="9448086" y="2985328"/>
                    </a:cubicBezTo>
                    <a:cubicBezTo>
                      <a:pt x="9449356" y="2985328"/>
                      <a:pt x="9450625" y="2985328"/>
                      <a:pt x="9453166" y="2984058"/>
                    </a:cubicBezTo>
                    <a:cubicBezTo>
                      <a:pt x="9458246" y="2981518"/>
                      <a:pt x="9459516" y="2975168"/>
                      <a:pt x="9459516" y="2948498"/>
                    </a:cubicBezTo>
                    <a:cubicBezTo>
                      <a:pt x="9460786" y="2938338"/>
                      <a:pt x="9459516" y="2912938"/>
                      <a:pt x="9456975" y="2881188"/>
                    </a:cubicBezTo>
                    <a:cubicBezTo>
                      <a:pt x="9455706" y="2860868"/>
                      <a:pt x="9454436" y="2838008"/>
                      <a:pt x="9453166" y="2815148"/>
                    </a:cubicBezTo>
                    <a:lnTo>
                      <a:pt x="9453166" y="2792288"/>
                    </a:lnTo>
                    <a:cubicBezTo>
                      <a:pt x="9458246" y="2786883"/>
                      <a:pt x="9459516" y="2768691"/>
                      <a:pt x="9458246" y="2715512"/>
                    </a:cubicBezTo>
                    <a:lnTo>
                      <a:pt x="9454436" y="2715512"/>
                    </a:lnTo>
                    <a:lnTo>
                      <a:pt x="9454436" y="2708515"/>
                    </a:lnTo>
                    <a:lnTo>
                      <a:pt x="9445546" y="2707115"/>
                    </a:lnTo>
                    <a:lnTo>
                      <a:pt x="9445546" y="2687523"/>
                    </a:lnTo>
                    <a:lnTo>
                      <a:pt x="9451896" y="2687523"/>
                    </a:lnTo>
                    <a:lnTo>
                      <a:pt x="9448086" y="2631546"/>
                    </a:lnTo>
                    <a:lnTo>
                      <a:pt x="9448086" y="2623149"/>
                    </a:lnTo>
                    <a:cubicBezTo>
                      <a:pt x="9450625" y="2571370"/>
                      <a:pt x="9454436" y="2518191"/>
                      <a:pt x="9448086" y="2481805"/>
                    </a:cubicBezTo>
                    <a:cubicBezTo>
                      <a:pt x="9448086" y="2479006"/>
                      <a:pt x="9448086" y="2477607"/>
                      <a:pt x="9449356" y="2476208"/>
                    </a:cubicBezTo>
                    <a:lnTo>
                      <a:pt x="9451896" y="2474808"/>
                    </a:lnTo>
                    <a:lnTo>
                      <a:pt x="9451896" y="2469210"/>
                    </a:lnTo>
                    <a:cubicBezTo>
                      <a:pt x="9450625" y="2455216"/>
                      <a:pt x="9450625" y="2434224"/>
                      <a:pt x="9449356" y="2411833"/>
                    </a:cubicBezTo>
                    <a:cubicBezTo>
                      <a:pt x="9448086" y="2367051"/>
                      <a:pt x="9445546" y="2316671"/>
                      <a:pt x="9443006" y="2292881"/>
                    </a:cubicBezTo>
                    <a:cubicBezTo>
                      <a:pt x="9443006" y="2290082"/>
                      <a:pt x="9444275" y="2287283"/>
                      <a:pt x="9444275" y="2285884"/>
                    </a:cubicBezTo>
                    <a:cubicBezTo>
                      <a:pt x="9444275" y="2284484"/>
                      <a:pt x="9444275" y="2283085"/>
                      <a:pt x="9445546" y="2283085"/>
                    </a:cubicBezTo>
                    <a:lnTo>
                      <a:pt x="9440466" y="2280286"/>
                    </a:lnTo>
                    <a:lnTo>
                      <a:pt x="9446816" y="2281685"/>
                    </a:lnTo>
                    <a:lnTo>
                      <a:pt x="9448086" y="2280286"/>
                    </a:lnTo>
                    <a:lnTo>
                      <a:pt x="9448086" y="2278887"/>
                    </a:lnTo>
                    <a:cubicBezTo>
                      <a:pt x="9454436" y="2246699"/>
                      <a:pt x="9451896" y="2179526"/>
                      <a:pt x="9449356" y="2119350"/>
                    </a:cubicBezTo>
                    <a:cubicBezTo>
                      <a:pt x="9448086" y="2074568"/>
                      <a:pt x="9445546" y="2018591"/>
                      <a:pt x="9449356" y="2007395"/>
                    </a:cubicBezTo>
                    <a:lnTo>
                      <a:pt x="9453166" y="2007395"/>
                    </a:lnTo>
                    <a:lnTo>
                      <a:pt x="9451896" y="1899638"/>
                    </a:lnTo>
                    <a:lnTo>
                      <a:pt x="9458246" y="1899638"/>
                    </a:lnTo>
                    <a:cubicBezTo>
                      <a:pt x="9458246" y="1888443"/>
                      <a:pt x="9459516" y="1875848"/>
                      <a:pt x="9459516" y="1864652"/>
                    </a:cubicBezTo>
                    <a:lnTo>
                      <a:pt x="9460786" y="1867451"/>
                    </a:lnTo>
                    <a:lnTo>
                      <a:pt x="9459516" y="1849258"/>
                    </a:lnTo>
                    <a:lnTo>
                      <a:pt x="9459516" y="1846459"/>
                    </a:lnTo>
                    <a:lnTo>
                      <a:pt x="9455706" y="1741501"/>
                    </a:lnTo>
                    <a:lnTo>
                      <a:pt x="9448086" y="1741501"/>
                    </a:lnTo>
                    <a:cubicBezTo>
                      <a:pt x="9446816" y="1734504"/>
                      <a:pt x="9446816" y="1727507"/>
                      <a:pt x="9445546" y="1721909"/>
                    </a:cubicBezTo>
                    <a:lnTo>
                      <a:pt x="9446816" y="1723308"/>
                    </a:lnTo>
                    <a:lnTo>
                      <a:pt x="9448086" y="1700918"/>
                    </a:lnTo>
                    <a:cubicBezTo>
                      <a:pt x="9449356" y="1678526"/>
                      <a:pt x="9449356" y="1660334"/>
                      <a:pt x="9449356" y="1643540"/>
                    </a:cubicBezTo>
                    <a:cubicBezTo>
                      <a:pt x="9451896" y="1635144"/>
                      <a:pt x="9454436" y="1626747"/>
                      <a:pt x="9455706" y="1616951"/>
                    </a:cubicBezTo>
                    <a:lnTo>
                      <a:pt x="9456975" y="1612753"/>
                    </a:lnTo>
                    <a:lnTo>
                      <a:pt x="9453166" y="1609954"/>
                    </a:lnTo>
                    <a:cubicBezTo>
                      <a:pt x="9453166" y="1608554"/>
                      <a:pt x="9450625" y="1602957"/>
                      <a:pt x="9449356" y="1577767"/>
                    </a:cubicBezTo>
                    <a:cubicBezTo>
                      <a:pt x="9449356" y="1544180"/>
                      <a:pt x="9446816" y="1517591"/>
                      <a:pt x="9443006" y="1472809"/>
                    </a:cubicBezTo>
                    <a:lnTo>
                      <a:pt x="9453166" y="1432225"/>
                    </a:lnTo>
                    <a:cubicBezTo>
                      <a:pt x="9456975" y="1416831"/>
                      <a:pt x="9456975" y="1412633"/>
                      <a:pt x="9456975" y="1405635"/>
                    </a:cubicBezTo>
                    <a:cubicBezTo>
                      <a:pt x="9456975" y="1400038"/>
                      <a:pt x="9456975" y="1391641"/>
                      <a:pt x="9460786" y="1367851"/>
                    </a:cubicBezTo>
                    <a:lnTo>
                      <a:pt x="9456975" y="1366451"/>
                    </a:lnTo>
                    <a:cubicBezTo>
                      <a:pt x="9455706" y="1358054"/>
                      <a:pt x="9455706" y="1325867"/>
                      <a:pt x="9455706" y="1304876"/>
                    </a:cubicBezTo>
                    <a:cubicBezTo>
                      <a:pt x="9455706" y="1262892"/>
                      <a:pt x="9455706" y="1247499"/>
                      <a:pt x="9453166" y="1243300"/>
                    </a:cubicBezTo>
                    <a:cubicBezTo>
                      <a:pt x="9455706" y="1223708"/>
                      <a:pt x="9456975" y="1205515"/>
                      <a:pt x="9456975" y="1185923"/>
                    </a:cubicBezTo>
                    <a:cubicBezTo>
                      <a:pt x="9456975" y="1163532"/>
                      <a:pt x="9456975" y="1139742"/>
                      <a:pt x="9462056" y="1110353"/>
                    </a:cubicBezTo>
                    <a:close/>
                    <a:moveTo>
                      <a:pt x="27940" y="495300"/>
                    </a:moveTo>
                    <a:lnTo>
                      <a:pt x="27940" y="488950"/>
                    </a:lnTo>
                    <a:lnTo>
                      <a:pt x="29210" y="488950"/>
                    </a:lnTo>
                    <a:cubicBezTo>
                      <a:pt x="27940" y="491490"/>
                      <a:pt x="27940" y="492760"/>
                      <a:pt x="27940" y="495300"/>
                    </a:cubicBezTo>
                    <a:close/>
                    <a:moveTo>
                      <a:pt x="38100" y="3033588"/>
                    </a:moveTo>
                    <a:cubicBezTo>
                      <a:pt x="38100" y="3029778"/>
                      <a:pt x="36830" y="3027238"/>
                      <a:pt x="36830" y="3024698"/>
                    </a:cubicBezTo>
                    <a:lnTo>
                      <a:pt x="38100" y="3024698"/>
                    </a:lnTo>
                    <a:lnTo>
                      <a:pt x="38100" y="3033588"/>
                    </a:lnTo>
                    <a:close/>
                    <a:moveTo>
                      <a:pt x="9387126" y="546100"/>
                    </a:moveTo>
                    <a:lnTo>
                      <a:pt x="9388396" y="577850"/>
                    </a:lnTo>
                    <a:lnTo>
                      <a:pt x="9379506" y="563880"/>
                    </a:lnTo>
                    <a:lnTo>
                      <a:pt x="9382046" y="591820"/>
                    </a:lnTo>
                    <a:cubicBezTo>
                      <a:pt x="9387126" y="647700"/>
                      <a:pt x="9385856" y="669290"/>
                      <a:pt x="9384586" y="718820"/>
                    </a:cubicBezTo>
                    <a:lnTo>
                      <a:pt x="9383316" y="741680"/>
                    </a:lnTo>
                    <a:lnTo>
                      <a:pt x="9380776" y="762000"/>
                    </a:lnTo>
                    <a:cubicBezTo>
                      <a:pt x="9378236" y="786130"/>
                      <a:pt x="9378236" y="817880"/>
                      <a:pt x="9379506" y="843280"/>
                    </a:cubicBezTo>
                    <a:lnTo>
                      <a:pt x="9375696" y="843280"/>
                    </a:lnTo>
                    <a:lnTo>
                      <a:pt x="9375696" y="887842"/>
                    </a:lnTo>
                    <a:lnTo>
                      <a:pt x="9379506" y="887842"/>
                    </a:lnTo>
                    <a:lnTo>
                      <a:pt x="9384586" y="966211"/>
                    </a:lnTo>
                    <a:lnTo>
                      <a:pt x="9379506" y="966211"/>
                    </a:lnTo>
                    <a:cubicBezTo>
                      <a:pt x="9379506" y="973208"/>
                      <a:pt x="9379506" y="978806"/>
                      <a:pt x="9380776" y="985803"/>
                    </a:cubicBezTo>
                    <a:lnTo>
                      <a:pt x="9371886" y="985803"/>
                    </a:lnTo>
                    <a:lnTo>
                      <a:pt x="9371886" y="988602"/>
                    </a:lnTo>
                    <a:lnTo>
                      <a:pt x="9376966" y="1100557"/>
                    </a:lnTo>
                    <a:cubicBezTo>
                      <a:pt x="9375696" y="1104756"/>
                      <a:pt x="9375696" y="1111753"/>
                      <a:pt x="9374426" y="1121549"/>
                    </a:cubicBezTo>
                    <a:cubicBezTo>
                      <a:pt x="9373156" y="1129946"/>
                      <a:pt x="9371886" y="1142540"/>
                      <a:pt x="9370616" y="1145339"/>
                    </a:cubicBezTo>
                    <a:lnTo>
                      <a:pt x="9369346" y="1145339"/>
                    </a:lnTo>
                    <a:cubicBezTo>
                      <a:pt x="9368076" y="1176127"/>
                      <a:pt x="9369346" y="1212512"/>
                      <a:pt x="9371886" y="1251697"/>
                    </a:cubicBezTo>
                    <a:cubicBezTo>
                      <a:pt x="9374426" y="1296479"/>
                      <a:pt x="9376966" y="1344060"/>
                      <a:pt x="9374426" y="1388842"/>
                    </a:cubicBezTo>
                    <a:lnTo>
                      <a:pt x="9374426" y="1391641"/>
                    </a:lnTo>
                    <a:cubicBezTo>
                      <a:pt x="9375696" y="1395839"/>
                      <a:pt x="9375696" y="1407035"/>
                      <a:pt x="9376966" y="1421029"/>
                    </a:cubicBezTo>
                    <a:cubicBezTo>
                      <a:pt x="9376966" y="1443420"/>
                      <a:pt x="9375696" y="1464412"/>
                      <a:pt x="9375696" y="1486803"/>
                    </a:cubicBezTo>
                    <a:cubicBezTo>
                      <a:pt x="9374426" y="1541381"/>
                      <a:pt x="9371886" y="1598758"/>
                      <a:pt x="9376966" y="1667331"/>
                    </a:cubicBezTo>
                    <a:lnTo>
                      <a:pt x="9368076" y="1721909"/>
                    </a:lnTo>
                    <a:lnTo>
                      <a:pt x="9368076" y="1723308"/>
                    </a:lnTo>
                    <a:cubicBezTo>
                      <a:pt x="9368076" y="1744300"/>
                      <a:pt x="9369346" y="1751297"/>
                      <a:pt x="9375696" y="1752697"/>
                    </a:cubicBezTo>
                    <a:cubicBezTo>
                      <a:pt x="9378236" y="1752697"/>
                      <a:pt x="9379506" y="1752697"/>
                      <a:pt x="9382046" y="1749898"/>
                    </a:cubicBezTo>
                    <a:cubicBezTo>
                      <a:pt x="9382046" y="1756895"/>
                      <a:pt x="9382046" y="1763892"/>
                      <a:pt x="9383316" y="1775088"/>
                    </a:cubicBezTo>
                    <a:cubicBezTo>
                      <a:pt x="9384586" y="1804476"/>
                      <a:pt x="9383316" y="1815671"/>
                      <a:pt x="9383316" y="1821269"/>
                    </a:cubicBezTo>
                    <a:cubicBezTo>
                      <a:pt x="9382046" y="1821269"/>
                      <a:pt x="9380776" y="1821269"/>
                      <a:pt x="9378236" y="1822669"/>
                    </a:cubicBezTo>
                    <a:cubicBezTo>
                      <a:pt x="9374426" y="1825467"/>
                      <a:pt x="9373156" y="1831065"/>
                      <a:pt x="9373156" y="1838062"/>
                    </a:cubicBezTo>
                    <a:lnTo>
                      <a:pt x="9374426" y="1847859"/>
                    </a:lnTo>
                    <a:cubicBezTo>
                      <a:pt x="9378236" y="1878646"/>
                      <a:pt x="9382046" y="1919230"/>
                      <a:pt x="9382046" y="1965412"/>
                    </a:cubicBezTo>
                    <a:lnTo>
                      <a:pt x="9380776" y="1965412"/>
                    </a:lnTo>
                    <a:lnTo>
                      <a:pt x="9380776" y="1958414"/>
                    </a:lnTo>
                    <a:cubicBezTo>
                      <a:pt x="9379506" y="1929026"/>
                      <a:pt x="9378236" y="1926227"/>
                      <a:pt x="9371886" y="1926227"/>
                    </a:cubicBezTo>
                    <a:cubicBezTo>
                      <a:pt x="9364266" y="1926227"/>
                      <a:pt x="9364266" y="1931825"/>
                      <a:pt x="9361726" y="1957015"/>
                    </a:cubicBezTo>
                    <a:lnTo>
                      <a:pt x="9360456" y="1961213"/>
                    </a:lnTo>
                    <a:lnTo>
                      <a:pt x="9364266" y="1964012"/>
                    </a:lnTo>
                    <a:cubicBezTo>
                      <a:pt x="9370616" y="1972409"/>
                      <a:pt x="9370616" y="2035384"/>
                      <a:pt x="9370616" y="2082965"/>
                    </a:cubicBezTo>
                    <a:cubicBezTo>
                      <a:pt x="9370616" y="2165532"/>
                      <a:pt x="9373156" y="2199118"/>
                      <a:pt x="9379506" y="2208914"/>
                    </a:cubicBezTo>
                    <a:lnTo>
                      <a:pt x="9378236" y="2221509"/>
                    </a:lnTo>
                    <a:lnTo>
                      <a:pt x="9375696" y="2221509"/>
                    </a:lnTo>
                    <a:cubicBezTo>
                      <a:pt x="9371886" y="2262093"/>
                      <a:pt x="9374426" y="2277487"/>
                      <a:pt x="9378236" y="2295680"/>
                    </a:cubicBezTo>
                    <a:cubicBezTo>
                      <a:pt x="9382046" y="2312473"/>
                      <a:pt x="9385856" y="2332065"/>
                      <a:pt x="9384586" y="2382445"/>
                    </a:cubicBezTo>
                    <a:cubicBezTo>
                      <a:pt x="9383316" y="2400638"/>
                      <a:pt x="9383316" y="2413233"/>
                      <a:pt x="9382046" y="2418830"/>
                    </a:cubicBezTo>
                    <a:lnTo>
                      <a:pt x="9378236" y="2418830"/>
                    </a:lnTo>
                    <a:lnTo>
                      <a:pt x="9382046" y="2497199"/>
                    </a:lnTo>
                    <a:lnTo>
                      <a:pt x="9382046" y="2501398"/>
                    </a:lnTo>
                    <a:lnTo>
                      <a:pt x="9379506" y="2501398"/>
                    </a:lnTo>
                    <a:lnTo>
                      <a:pt x="9380776" y="2586763"/>
                    </a:lnTo>
                    <a:lnTo>
                      <a:pt x="9375696" y="2576967"/>
                    </a:lnTo>
                    <a:lnTo>
                      <a:pt x="9380776" y="2611953"/>
                    </a:lnTo>
                    <a:cubicBezTo>
                      <a:pt x="9382046" y="2621749"/>
                      <a:pt x="9384586" y="2638543"/>
                      <a:pt x="9385856" y="2653936"/>
                    </a:cubicBezTo>
                    <a:lnTo>
                      <a:pt x="9382046" y="2669330"/>
                    </a:lnTo>
                    <a:cubicBezTo>
                      <a:pt x="9373156" y="2701518"/>
                      <a:pt x="9374426" y="2716911"/>
                      <a:pt x="9375696" y="2740702"/>
                    </a:cubicBezTo>
                    <a:cubicBezTo>
                      <a:pt x="9376966" y="2750498"/>
                      <a:pt x="9376966" y="2761693"/>
                      <a:pt x="9378236" y="2777087"/>
                    </a:cubicBezTo>
                    <a:lnTo>
                      <a:pt x="9373156" y="2794828"/>
                    </a:lnTo>
                    <a:cubicBezTo>
                      <a:pt x="9371886" y="2798638"/>
                      <a:pt x="9371886" y="2801178"/>
                      <a:pt x="9370616" y="2804988"/>
                    </a:cubicBezTo>
                    <a:lnTo>
                      <a:pt x="9378236" y="2804988"/>
                    </a:lnTo>
                    <a:lnTo>
                      <a:pt x="9378236" y="2815148"/>
                    </a:lnTo>
                    <a:lnTo>
                      <a:pt x="9373156" y="2815148"/>
                    </a:lnTo>
                    <a:cubicBezTo>
                      <a:pt x="9370616" y="2827848"/>
                      <a:pt x="9369346" y="2849438"/>
                      <a:pt x="9368076" y="2877378"/>
                    </a:cubicBezTo>
                    <a:cubicBezTo>
                      <a:pt x="9366806" y="2897698"/>
                      <a:pt x="9366806" y="2919288"/>
                      <a:pt x="9364266" y="2944688"/>
                    </a:cubicBezTo>
                    <a:lnTo>
                      <a:pt x="9376966" y="2945958"/>
                    </a:lnTo>
                    <a:cubicBezTo>
                      <a:pt x="9378236" y="2943418"/>
                      <a:pt x="9378236" y="2937068"/>
                      <a:pt x="9379506" y="2930718"/>
                    </a:cubicBezTo>
                    <a:lnTo>
                      <a:pt x="9383316" y="2930718"/>
                    </a:lnTo>
                    <a:cubicBezTo>
                      <a:pt x="9383316" y="2938338"/>
                      <a:pt x="9384586" y="2947228"/>
                      <a:pt x="9385856" y="2956118"/>
                    </a:cubicBezTo>
                    <a:cubicBezTo>
                      <a:pt x="9380776" y="2962468"/>
                      <a:pt x="9380776" y="2980248"/>
                      <a:pt x="9382046" y="3018348"/>
                    </a:cubicBezTo>
                    <a:lnTo>
                      <a:pt x="9382046" y="3028508"/>
                    </a:lnTo>
                    <a:lnTo>
                      <a:pt x="9373156" y="3025968"/>
                    </a:lnTo>
                    <a:lnTo>
                      <a:pt x="9373156" y="3036128"/>
                    </a:lnTo>
                    <a:cubicBezTo>
                      <a:pt x="9374426" y="3066608"/>
                      <a:pt x="9376966" y="3075498"/>
                      <a:pt x="9379506" y="3086928"/>
                    </a:cubicBezTo>
                    <a:cubicBezTo>
                      <a:pt x="9380776" y="3092008"/>
                      <a:pt x="9382046" y="3098358"/>
                      <a:pt x="9383316" y="3107248"/>
                    </a:cubicBezTo>
                    <a:cubicBezTo>
                      <a:pt x="9382046" y="3154238"/>
                      <a:pt x="9376966" y="3166938"/>
                      <a:pt x="9371886" y="3177098"/>
                    </a:cubicBezTo>
                    <a:lnTo>
                      <a:pt x="9370616" y="3179638"/>
                    </a:lnTo>
                    <a:lnTo>
                      <a:pt x="9370616" y="3182178"/>
                    </a:lnTo>
                    <a:cubicBezTo>
                      <a:pt x="9370616" y="3211388"/>
                      <a:pt x="9370616" y="3215198"/>
                      <a:pt x="9376966" y="3216468"/>
                    </a:cubicBezTo>
                    <a:cubicBezTo>
                      <a:pt x="9379506" y="3216468"/>
                      <a:pt x="9380776" y="3216468"/>
                      <a:pt x="9382046" y="3215198"/>
                    </a:cubicBezTo>
                    <a:lnTo>
                      <a:pt x="9382046" y="3222818"/>
                    </a:lnTo>
                    <a:cubicBezTo>
                      <a:pt x="9379506" y="3288858"/>
                      <a:pt x="9382046" y="3337118"/>
                      <a:pt x="9385856" y="3410778"/>
                    </a:cubicBezTo>
                    <a:lnTo>
                      <a:pt x="9387126" y="3423478"/>
                    </a:lnTo>
                    <a:cubicBezTo>
                      <a:pt x="9380776" y="3423478"/>
                      <a:pt x="9380776" y="3429828"/>
                      <a:pt x="9379506" y="3432368"/>
                    </a:cubicBezTo>
                    <a:lnTo>
                      <a:pt x="9379506" y="3433638"/>
                    </a:lnTo>
                    <a:lnTo>
                      <a:pt x="9383316" y="3459038"/>
                    </a:lnTo>
                    <a:lnTo>
                      <a:pt x="9380776" y="3455228"/>
                    </a:lnTo>
                    <a:lnTo>
                      <a:pt x="9382046" y="3483168"/>
                    </a:lnTo>
                    <a:cubicBezTo>
                      <a:pt x="9383316" y="3499678"/>
                      <a:pt x="9384586" y="3503488"/>
                      <a:pt x="9387126" y="3507298"/>
                    </a:cubicBezTo>
                    <a:cubicBezTo>
                      <a:pt x="9388396" y="3509838"/>
                      <a:pt x="9390936" y="3512378"/>
                      <a:pt x="9392206" y="3542858"/>
                    </a:cubicBezTo>
                    <a:lnTo>
                      <a:pt x="9392206" y="3545398"/>
                    </a:lnTo>
                    <a:cubicBezTo>
                      <a:pt x="9394746" y="3551748"/>
                      <a:pt x="9393476" y="3566988"/>
                      <a:pt x="9392206" y="3577148"/>
                    </a:cubicBezTo>
                    <a:lnTo>
                      <a:pt x="9378236" y="3575878"/>
                    </a:lnTo>
                    <a:lnTo>
                      <a:pt x="9352836" y="3573338"/>
                    </a:lnTo>
                    <a:cubicBezTo>
                      <a:pt x="9332516" y="3572068"/>
                      <a:pt x="9313466" y="3573338"/>
                      <a:pt x="9298226" y="3574608"/>
                    </a:cubicBezTo>
                    <a:lnTo>
                      <a:pt x="9298226" y="3570798"/>
                    </a:lnTo>
                    <a:lnTo>
                      <a:pt x="9293146" y="3568258"/>
                    </a:lnTo>
                    <a:lnTo>
                      <a:pt x="9246156" y="3572068"/>
                    </a:lnTo>
                    <a:cubicBezTo>
                      <a:pt x="9201706" y="3574608"/>
                      <a:pt x="9194086" y="3575878"/>
                      <a:pt x="9148366" y="3580958"/>
                    </a:cubicBezTo>
                    <a:cubicBezTo>
                      <a:pt x="9121696" y="3578418"/>
                      <a:pt x="9095026" y="3577148"/>
                      <a:pt x="9068356" y="3577148"/>
                    </a:cubicBezTo>
                    <a:lnTo>
                      <a:pt x="9054386" y="3577148"/>
                    </a:lnTo>
                    <a:cubicBezTo>
                      <a:pt x="9044226" y="3575878"/>
                      <a:pt x="9031526" y="3574608"/>
                      <a:pt x="9015016" y="3574608"/>
                    </a:cubicBezTo>
                    <a:lnTo>
                      <a:pt x="9015016" y="3577148"/>
                    </a:lnTo>
                    <a:lnTo>
                      <a:pt x="9012476" y="3577148"/>
                    </a:lnTo>
                    <a:cubicBezTo>
                      <a:pt x="9011206" y="3575878"/>
                      <a:pt x="9009936" y="3575878"/>
                      <a:pt x="9008666" y="3574608"/>
                    </a:cubicBezTo>
                    <a:lnTo>
                      <a:pt x="9006126" y="3574608"/>
                    </a:lnTo>
                    <a:cubicBezTo>
                      <a:pt x="8994696" y="3577148"/>
                      <a:pt x="8981996" y="3578418"/>
                      <a:pt x="8966756" y="3579688"/>
                    </a:cubicBezTo>
                    <a:lnTo>
                      <a:pt x="8948976" y="3572068"/>
                    </a:lnTo>
                    <a:lnTo>
                      <a:pt x="8942626" y="3577148"/>
                    </a:lnTo>
                    <a:lnTo>
                      <a:pt x="8827056" y="3572068"/>
                    </a:lnTo>
                    <a:cubicBezTo>
                      <a:pt x="8809276" y="3574608"/>
                      <a:pt x="8791496" y="3575878"/>
                      <a:pt x="8774986" y="3578418"/>
                    </a:cubicBezTo>
                    <a:cubicBezTo>
                      <a:pt x="8749586" y="3578418"/>
                      <a:pt x="8725456" y="3577148"/>
                      <a:pt x="8700056" y="3577148"/>
                    </a:cubicBezTo>
                    <a:lnTo>
                      <a:pt x="8700056" y="3572068"/>
                    </a:lnTo>
                    <a:lnTo>
                      <a:pt x="8649256" y="3575878"/>
                    </a:lnTo>
                    <a:cubicBezTo>
                      <a:pt x="8640366" y="3575878"/>
                      <a:pt x="8632746" y="3575878"/>
                      <a:pt x="8622586" y="3574608"/>
                    </a:cubicBezTo>
                    <a:lnTo>
                      <a:pt x="8622586" y="3573338"/>
                    </a:lnTo>
                    <a:cubicBezTo>
                      <a:pt x="8533367" y="3569528"/>
                      <a:pt x="8376067" y="3568258"/>
                      <a:pt x="8190678" y="3568258"/>
                    </a:cubicBezTo>
                    <a:lnTo>
                      <a:pt x="8061468" y="3568258"/>
                    </a:lnTo>
                    <a:lnTo>
                      <a:pt x="8112028" y="3573338"/>
                    </a:lnTo>
                    <a:cubicBezTo>
                      <a:pt x="8078321" y="3573338"/>
                      <a:pt x="8055849" y="3572068"/>
                      <a:pt x="8027760" y="3572068"/>
                    </a:cubicBezTo>
                    <a:cubicBezTo>
                      <a:pt x="8010907" y="3572068"/>
                      <a:pt x="7994053" y="3570798"/>
                      <a:pt x="7977200" y="3570798"/>
                    </a:cubicBezTo>
                    <a:lnTo>
                      <a:pt x="7965964" y="3570798"/>
                    </a:lnTo>
                    <a:cubicBezTo>
                      <a:pt x="7949110" y="3572068"/>
                      <a:pt x="7926639" y="3573338"/>
                      <a:pt x="7915403" y="3575878"/>
                    </a:cubicBezTo>
                    <a:lnTo>
                      <a:pt x="7915403" y="3574608"/>
                    </a:lnTo>
                    <a:cubicBezTo>
                      <a:pt x="7786193" y="3570798"/>
                      <a:pt x="7696307" y="3572068"/>
                      <a:pt x="7623275" y="3575878"/>
                    </a:cubicBezTo>
                    <a:lnTo>
                      <a:pt x="7612039" y="3575878"/>
                    </a:lnTo>
                    <a:cubicBezTo>
                      <a:pt x="7342382" y="3575878"/>
                      <a:pt x="7039018" y="3575878"/>
                      <a:pt x="6971604" y="3568258"/>
                    </a:cubicBezTo>
                    <a:lnTo>
                      <a:pt x="6960368" y="3568258"/>
                    </a:lnTo>
                    <a:cubicBezTo>
                      <a:pt x="6864865" y="3568258"/>
                      <a:pt x="6836776" y="3568258"/>
                      <a:pt x="6831158" y="3574608"/>
                    </a:cubicBezTo>
                    <a:lnTo>
                      <a:pt x="6786215" y="3574608"/>
                    </a:lnTo>
                    <a:lnTo>
                      <a:pt x="6713183" y="3570798"/>
                    </a:lnTo>
                    <a:lnTo>
                      <a:pt x="6645769" y="3575878"/>
                    </a:lnTo>
                    <a:cubicBezTo>
                      <a:pt x="6612062" y="3575878"/>
                      <a:pt x="6578354" y="3575878"/>
                      <a:pt x="6555883" y="3574608"/>
                    </a:cubicBezTo>
                    <a:lnTo>
                      <a:pt x="6555883" y="3565718"/>
                    </a:lnTo>
                    <a:cubicBezTo>
                      <a:pt x="6415437" y="3563178"/>
                      <a:pt x="6207576" y="3564448"/>
                      <a:pt x="6055894" y="3565718"/>
                    </a:cubicBezTo>
                    <a:cubicBezTo>
                      <a:pt x="5988480" y="3565718"/>
                      <a:pt x="5926684" y="3566988"/>
                      <a:pt x="5892977" y="3566988"/>
                    </a:cubicBezTo>
                    <a:lnTo>
                      <a:pt x="5892977" y="3569528"/>
                    </a:lnTo>
                    <a:lnTo>
                      <a:pt x="5432313" y="3569528"/>
                    </a:lnTo>
                    <a:lnTo>
                      <a:pt x="5432313" y="3566988"/>
                    </a:lnTo>
                    <a:cubicBezTo>
                      <a:pt x="5415459" y="3568258"/>
                      <a:pt x="5398606" y="3568258"/>
                      <a:pt x="5387370" y="3569528"/>
                    </a:cubicBezTo>
                    <a:lnTo>
                      <a:pt x="5235688" y="3569528"/>
                    </a:lnTo>
                    <a:cubicBezTo>
                      <a:pt x="4836820" y="3569528"/>
                      <a:pt x="4421100" y="3569528"/>
                      <a:pt x="4055939" y="3573338"/>
                    </a:cubicBezTo>
                    <a:lnTo>
                      <a:pt x="4033468" y="3573338"/>
                    </a:lnTo>
                    <a:cubicBezTo>
                      <a:pt x="3994143" y="3573338"/>
                      <a:pt x="3960435" y="3574608"/>
                      <a:pt x="3921111" y="3574608"/>
                    </a:cubicBezTo>
                    <a:lnTo>
                      <a:pt x="3730104" y="3577148"/>
                    </a:lnTo>
                    <a:lnTo>
                      <a:pt x="3769428" y="3579688"/>
                    </a:lnTo>
                    <a:lnTo>
                      <a:pt x="3685161" y="3579688"/>
                    </a:lnTo>
                    <a:cubicBezTo>
                      <a:pt x="3657071" y="3575878"/>
                      <a:pt x="3606511" y="3573338"/>
                      <a:pt x="3572804" y="3570798"/>
                    </a:cubicBezTo>
                    <a:lnTo>
                      <a:pt x="3567186" y="3577148"/>
                    </a:lnTo>
                    <a:lnTo>
                      <a:pt x="3561568" y="3572068"/>
                    </a:lnTo>
                    <a:cubicBezTo>
                      <a:pt x="3544715" y="3573338"/>
                      <a:pt x="3437975" y="3572068"/>
                      <a:pt x="3348090" y="3572068"/>
                    </a:cubicBezTo>
                    <a:lnTo>
                      <a:pt x="3089668" y="3572068"/>
                    </a:lnTo>
                    <a:lnTo>
                      <a:pt x="3089668" y="3575878"/>
                    </a:lnTo>
                    <a:cubicBezTo>
                      <a:pt x="3067197" y="3575878"/>
                      <a:pt x="3050343" y="3575878"/>
                      <a:pt x="3027872" y="3577148"/>
                    </a:cubicBezTo>
                    <a:lnTo>
                      <a:pt x="3022254" y="3577148"/>
                    </a:lnTo>
                    <a:cubicBezTo>
                      <a:pt x="2960458" y="3578418"/>
                      <a:pt x="2893044" y="3579688"/>
                      <a:pt x="2814394" y="3580958"/>
                    </a:cubicBezTo>
                    <a:cubicBezTo>
                      <a:pt x="2820012" y="3579688"/>
                      <a:pt x="2820012" y="3578418"/>
                      <a:pt x="2825629" y="3577148"/>
                    </a:cubicBezTo>
                    <a:cubicBezTo>
                      <a:pt x="2831247" y="3570798"/>
                      <a:pt x="2797540" y="3566988"/>
                      <a:pt x="2780687" y="3565718"/>
                    </a:cubicBezTo>
                    <a:lnTo>
                      <a:pt x="2769451" y="3565718"/>
                    </a:lnTo>
                    <a:cubicBezTo>
                      <a:pt x="2617769" y="3564448"/>
                      <a:pt x="2589680" y="3565718"/>
                      <a:pt x="2567208" y="3569528"/>
                    </a:cubicBezTo>
                    <a:cubicBezTo>
                      <a:pt x="2561590" y="3570798"/>
                      <a:pt x="2544737" y="3572068"/>
                      <a:pt x="2421144" y="3570798"/>
                    </a:cubicBezTo>
                    <a:lnTo>
                      <a:pt x="2409908" y="3570798"/>
                    </a:lnTo>
                    <a:cubicBezTo>
                      <a:pt x="2393055" y="3572068"/>
                      <a:pt x="2381819" y="3573338"/>
                      <a:pt x="2376201" y="3574608"/>
                    </a:cubicBezTo>
                    <a:cubicBezTo>
                      <a:pt x="2230137" y="3575878"/>
                      <a:pt x="2179576" y="3577148"/>
                      <a:pt x="2140252" y="3578418"/>
                    </a:cubicBezTo>
                    <a:lnTo>
                      <a:pt x="1999805" y="3575878"/>
                    </a:lnTo>
                    <a:cubicBezTo>
                      <a:pt x="1949245" y="3574608"/>
                      <a:pt x="1921155" y="3574608"/>
                      <a:pt x="1904302" y="3573338"/>
                    </a:cubicBezTo>
                    <a:lnTo>
                      <a:pt x="1904302" y="3564448"/>
                    </a:lnTo>
                    <a:lnTo>
                      <a:pt x="1235777" y="3561908"/>
                    </a:lnTo>
                    <a:lnTo>
                      <a:pt x="1252631" y="3566988"/>
                    </a:lnTo>
                    <a:cubicBezTo>
                      <a:pt x="1207688" y="3568258"/>
                      <a:pt x="1117802" y="3570798"/>
                      <a:pt x="1056006" y="3570798"/>
                    </a:cubicBezTo>
                    <a:cubicBezTo>
                      <a:pt x="1027917" y="3570798"/>
                      <a:pt x="999828" y="3572068"/>
                      <a:pt x="977356" y="3572068"/>
                    </a:cubicBezTo>
                    <a:lnTo>
                      <a:pt x="840740" y="3572068"/>
                    </a:lnTo>
                    <a:lnTo>
                      <a:pt x="840740" y="3568258"/>
                    </a:lnTo>
                    <a:lnTo>
                      <a:pt x="836930" y="3569528"/>
                    </a:lnTo>
                    <a:cubicBezTo>
                      <a:pt x="830580" y="3570798"/>
                      <a:pt x="805180" y="3572068"/>
                      <a:pt x="778510" y="3573338"/>
                    </a:cubicBezTo>
                    <a:lnTo>
                      <a:pt x="778510" y="3568258"/>
                    </a:lnTo>
                    <a:cubicBezTo>
                      <a:pt x="754380" y="3566988"/>
                      <a:pt x="734060" y="3568258"/>
                      <a:pt x="713740" y="3570798"/>
                    </a:cubicBezTo>
                    <a:cubicBezTo>
                      <a:pt x="687070" y="3573338"/>
                      <a:pt x="660400" y="3575878"/>
                      <a:pt x="623570" y="3570798"/>
                    </a:cubicBezTo>
                    <a:cubicBezTo>
                      <a:pt x="614680" y="3570798"/>
                      <a:pt x="601980" y="3568258"/>
                      <a:pt x="589280" y="3566988"/>
                    </a:cubicBezTo>
                    <a:cubicBezTo>
                      <a:pt x="561340" y="3563178"/>
                      <a:pt x="551180" y="3561908"/>
                      <a:pt x="546100" y="3566988"/>
                    </a:cubicBezTo>
                    <a:lnTo>
                      <a:pt x="544830" y="3568258"/>
                    </a:lnTo>
                    <a:cubicBezTo>
                      <a:pt x="537210" y="3568258"/>
                      <a:pt x="529590" y="3568258"/>
                      <a:pt x="520700" y="3569528"/>
                    </a:cubicBezTo>
                    <a:cubicBezTo>
                      <a:pt x="497840" y="3570798"/>
                      <a:pt x="474980" y="3572068"/>
                      <a:pt x="448310" y="3568258"/>
                    </a:cubicBezTo>
                    <a:lnTo>
                      <a:pt x="445770" y="3568258"/>
                    </a:lnTo>
                    <a:cubicBezTo>
                      <a:pt x="444500" y="3568258"/>
                      <a:pt x="443230" y="3568258"/>
                      <a:pt x="443230" y="3569528"/>
                    </a:cubicBezTo>
                    <a:lnTo>
                      <a:pt x="429260" y="3566988"/>
                    </a:lnTo>
                    <a:cubicBezTo>
                      <a:pt x="416560" y="3564448"/>
                      <a:pt x="393700" y="3565718"/>
                      <a:pt x="373380" y="3566988"/>
                    </a:cubicBezTo>
                    <a:cubicBezTo>
                      <a:pt x="363220" y="3566988"/>
                      <a:pt x="351790" y="3568258"/>
                      <a:pt x="346710" y="3568258"/>
                    </a:cubicBezTo>
                    <a:lnTo>
                      <a:pt x="345440" y="3563178"/>
                    </a:lnTo>
                    <a:cubicBezTo>
                      <a:pt x="323850" y="3569528"/>
                      <a:pt x="297180" y="3569528"/>
                      <a:pt x="266700" y="3568258"/>
                    </a:cubicBezTo>
                    <a:cubicBezTo>
                      <a:pt x="242570" y="3566988"/>
                      <a:pt x="214630" y="3566988"/>
                      <a:pt x="185420" y="3569528"/>
                    </a:cubicBezTo>
                    <a:lnTo>
                      <a:pt x="189230" y="3564448"/>
                    </a:lnTo>
                    <a:lnTo>
                      <a:pt x="166370" y="3566988"/>
                    </a:lnTo>
                    <a:cubicBezTo>
                      <a:pt x="163830" y="3566988"/>
                      <a:pt x="161290" y="3566988"/>
                      <a:pt x="157480" y="3568258"/>
                    </a:cubicBezTo>
                    <a:lnTo>
                      <a:pt x="156210" y="3561908"/>
                    </a:lnTo>
                    <a:cubicBezTo>
                      <a:pt x="139700" y="3563178"/>
                      <a:pt x="123190" y="3564448"/>
                      <a:pt x="101600" y="3563178"/>
                    </a:cubicBezTo>
                    <a:lnTo>
                      <a:pt x="97790" y="3563178"/>
                    </a:lnTo>
                    <a:lnTo>
                      <a:pt x="87630" y="3561908"/>
                    </a:lnTo>
                    <a:lnTo>
                      <a:pt x="87630" y="3541588"/>
                    </a:lnTo>
                    <a:lnTo>
                      <a:pt x="74930" y="3541588"/>
                    </a:lnTo>
                    <a:lnTo>
                      <a:pt x="74930" y="3535238"/>
                    </a:lnTo>
                    <a:cubicBezTo>
                      <a:pt x="76200" y="3521268"/>
                      <a:pt x="77470" y="3512378"/>
                      <a:pt x="80010" y="3502218"/>
                    </a:cubicBezTo>
                    <a:lnTo>
                      <a:pt x="80010" y="3499678"/>
                    </a:lnTo>
                    <a:cubicBezTo>
                      <a:pt x="85090" y="3475548"/>
                      <a:pt x="88900" y="3448878"/>
                      <a:pt x="87630" y="3379028"/>
                    </a:cubicBezTo>
                    <a:lnTo>
                      <a:pt x="83820" y="3379028"/>
                    </a:lnTo>
                    <a:cubicBezTo>
                      <a:pt x="85090" y="3357438"/>
                      <a:pt x="86360" y="3339658"/>
                      <a:pt x="88900" y="3329498"/>
                    </a:cubicBezTo>
                    <a:cubicBezTo>
                      <a:pt x="88900" y="3281238"/>
                      <a:pt x="87630" y="3278698"/>
                      <a:pt x="81280" y="3278698"/>
                    </a:cubicBezTo>
                    <a:cubicBezTo>
                      <a:pt x="81280" y="3265998"/>
                      <a:pt x="80010" y="3255838"/>
                      <a:pt x="77470" y="3243138"/>
                    </a:cubicBezTo>
                    <a:cubicBezTo>
                      <a:pt x="76200" y="3232978"/>
                      <a:pt x="73660" y="3221548"/>
                      <a:pt x="73660" y="3207578"/>
                    </a:cubicBezTo>
                    <a:lnTo>
                      <a:pt x="78740" y="3207578"/>
                    </a:lnTo>
                    <a:lnTo>
                      <a:pt x="78740" y="3201228"/>
                    </a:lnTo>
                    <a:cubicBezTo>
                      <a:pt x="81280" y="3137728"/>
                      <a:pt x="77470" y="3130108"/>
                      <a:pt x="73660" y="3122488"/>
                    </a:cubicBezTo>
                    <a:cubicBezTo>
                      <a:pt x="72390" y="3119948"/>
                      <a:pt x="71120" y="3116138"/>
                      <a:pt x="69850" y="3105978"/>
                    </a:cubicBezTo>
                    <a:lnTo>
                      <a:pt x="78740" y="3104708"/>
                    </a:lnTo>
                    <a:lnTo>
                      <a:pt x="77470" y="3072958"/>
                    </a:lnTo>
                    <a:lnTo>
                      <a:pt x="86360" y="3086928"/>
                    </a:lnTo>
                    <a:lnTo>
                      <a:pt x="83820" y="3058988"/>
                    </a:lnTo>
                    <a:cubicBezTo>
                      <a:pt x="78740" y="3003108"/>
                      <a:pt x="80010" y="2981518"/>
                      <a:pt x="81280" y="2931988"/>
                    </a:cubicBezTo>
                    <a:lnTo>
                      <a:pt x="82550" y="2909128"/>
                    </a:lnTo>
                    <a:lnTo>
                      <a:pt x="85090" y="2888808"/>
                    </a:lnTo>
                    <a:cubicBezTo>
                      <a:pt x="87630" y="2864678"/>
                      <a:pt x="87630" y="2834198"/>
                      <a:pt x="86360" y="2808798"/>
                    </a:cubicBezTo>
                    <a:lnTo>
                      <a:pt x="88900" y="2808798"/>
                    </a:lnTo>
                    <a:cubicBezTo>
                      <a:pt x="87630" y="2802448"/>
                      <a:pt x="87630" y="2797368"/>
                      <a:pt x="87630" y="2792288"/>
                    </a:cubicBezTo>
                    <a:lnTo>
                      <a:pt x="87630" y="2763093"/>
                    </a:lnTo>
                    <a:lnTo>
                      <a:pt x="83820" y="2763093"/>
                    </a:lnTo>
                    <a:lnTo>
                      <a:pt x="78740" y="2684724"/>
                    </a:lnTo>
                    <a:lnTo>
                      <a:pt x="83820" y="2684724"/>
                    </a:lnTo>
                    <a:cubicBezTo>
                      <a:pt x="83820" y="2677727"/>
                      <a:pt x="83820" y="2672129"/>
                      <a:pt x="82550" y="2665132"/>
                    </a:cubicBezTo>
                    <a:lnTo>
                      <a:pt x="91440" y="2665132"/>
                    </a:lnTo>
                    <a:lnTo>
                      <a:pt x="91440" y="2662333"/>
                    </a:lnTo>
                    <a:lnTo>
                      <a:pt x="86360" y="2550378"/>
                    </a:lnTo>
                    <a:cubicBezTo>
                      <a:pt x="87630" y="2546180"/>
                      <a:pt x="87630" y="2539182"/>
                      <a:pt x="88900" y="2529386"/>
                    </a:cubicBezTo>
                    <a:cubicBezTo>
                      <a:pt x="90170" y="2520990"/>
                      <a:pt x="91440" y="2508395"/>
                      <a:pt x="92710" y="2505596"/>
                    </a:cubicBezTo>
                    <a:lnTo>
                      <a:pt x="93980" y="2505596"/>
                    </a:lnTo>
                    <a:cubicBezTo>
                      <a:pt x="95250" y="2474808"/>
                      <a:pt x="92710" y="2438423"/>
                      <a:pt x="91440" y="2399238"/>
                    </a:cubicBezTo>
                    <a:cubicBezTo>
                      <a:pt x="88900" y="2354456"/>
                      <a:pt x="86360" y="2306875"/>
                      <a:pt x="88900" y="2260694"/>
                    </a:cubicBezTo>
                    <a:lnTo>
                      <a:pt x="88900" y="2257895"/>
                    </a:lnTo>
                    <a:cubicBezTo>
                      <a:pt x="87630" y="2253696"/>
                      <a:pt x="87630" y="2242501"/>
                      <a:pt x="86360" y="2228506"/>
                    </a:cubicBezTo>
                    <a:cubicBezTo>
                      <a:pt x="86360" y="2206115"/>
                      <a:pt x="87630" y="2185124"/>
                      <a:pt x="87630" y="2162733"/>
                    </a:cubicBezTo>
                    <a:cubicBezTo>
                      <a:pt x="88900" y="2108155"/>
                      <a:pt x="91440" y="2050778"/>
                      <a:pt x="86360" y="1980805"/>
                    </a:cubicBezTo>
                    <a:lnTo>
                      <a:pt x="95250" y="1926227"/>
                    </a:lnTo>
                    <a:lnTo>
                      <a:pt x="95250" y="1924828"/>
                    </a:lnTo>
                    <a:cubicBezTo>
                      <a:pt x="95250" y="1903836"/>
                      <a:pt x="93980" y="1896839"/>
                      <a:pt x="87630" y="1895440"/>
                    </a:cubicBezTo>
                    <a:cubicBezTo>
                      <a:pt x="85090" y="1895440"/>
                      <a:pt x="83820" y="1895440"/>
                      <a:pt x="81280" y="1898238"/>
                    </a:cubicBezTo>
                    <a:cubicBezTo>
                      <a:pt x="81280" y="1891241"/>
                      <a:pt x="81280" y="1884244"/>
                      <a:pt x="80010" y="1873049"/>
                    </a:cubicBezTo>
                    <a:cubicBezTo>
                      <a:pt x="78740" y="1843660"/>
                      <a:pt x="80010" y="1832465"/>
                      <a:pt x="80010" y="1826867"/>
                    </a:cubicBezTo>
                    <a:cubicBezTo>
                      <a:pt x="81280" y="1826867"/>
                      <a:pt x="82550" y="1826867"/>
                      <a:pt x="85090" y="1825467"/>
                    </a:cubicBezTo>
                    <a:cubicBezTo>
                      <a:pt x="88900" y="1822669"/>
                      <a:pt x="90170" y="1817071"/>
                      <a:pt x="90170" y="1810074"/>
                    </a:cubicBezTo>
                    <a:lnTo>
                      <a:pt x="90170" y="1808674"/>
                    </a:lnTo>
                    <a:lnTo>
                      <a:pt x="88900" y="1801677"/>
                    </a:lnTo>
                    <a:cubicBezTo>
                      <a:pt x="85090" y="1770889"/>
                      <a:pt x="81280" y="1730306"/>
                      <a:pt x="81280" y="1684124"/>
                    </a:cubicBezTo>
                    <a:lnTo>
                      <a:pt x="82550" y="1684124"/>
                    </a:lnTo>
                    <a:lnTo>
                      <a:pt x="82550" y="1691121"/>
                    </a:lnTo>
                    <a:cubicBezTo>
                      <a:pt x="83820" y="1720510"/>
                      <a:pt x="85090" y="1723308"/>
                      <a:pt x="91440" y="1723308"/>
                    </a:cubicBezTo>
                    <a:cubicBezTo>
                      <a:pt x="99060" y="1723308"/>
                      <a:pt x="99060" y="1717711"/>
                      <a:pt x="101600" y="1692521"/>
                    </a:cubicBezTo>
                    <a:lnTo>
                      <a:pt x="102870" y="1688322"/>
                    </a:lnTo>
                    <a:lnTo>
                      <a:pt x="99060" y="1685524"/>
                    </a:lnTo>
                    <a:cubicBezTo>
                      <a:pt x="92710" y="1677127"/>
                      <a:pt x="92710" y="1614152"/>
                      <a:pt x="92710" y="1566571"/>
                    </a:cubicBezTo>
                    <a:cubicBezTo>
                      <a:pt x="92710" y="1484004"/>
                      <a:pt x="90170" y="1450417"/>
                      <a:pt x="83820" y="1440621"/>
                    </a:cubicBezTo>
                    <a:lnTo>
                      <a:pt x="85090" y="1428026"/>
                    </a:lnTo>
                    <a:lnTo>
                      <a:pt x="87630" y="1428026"/>
                    </a:lnTo>
                    <a:cubicBezTo>
                      <a:pt x="91440" y="1387443"/>
                      <a:pt x="88900" y="1372049"/>
                      <a:pt x="85090" y="1353856"/>
                    </a:cubicBezTo>
                    <a:cubicBezTo>
                      <a:pt x="81280" y="1337063"/>
                      <a:pt x="77470" y="1317471"/>
                      <a:pt x="78740" y="1267091"/>
                    </a:cubicBezTo>
                    <a:cubicBezTo>
                      <a:pt x="80010" y="1248898"/>
                      <a:pt x="80010" y="1236303"/>
                      <a:pt x="81280" y="1230705"/>
                    </a:cubicBezTo>
                    <a:lnTo>
                      <a:pt x="85090" y="1230705"/>
                    </a:lnTo>
                    <a:lnTo>
                      <a:pt x="81280" y="1152337"/>
                    </a:lnTo>
                    <a:lnTo>
                      <a:pt x="81280" y="1148138"/>
                    </a:lnTo>
                    <a:lnTo>
                      <a:pt x="83820" y="1148138"/>
                    </a:lnTo>
                    <a:lnTo>
                      <a:pt x="82550" y="1062772"/>
                    </a:lnTo>
                    <a:lnTo>
                      <a:pt x="87630" y="1072568"/>
                    </a:lnTo>
                    <a:lnTo>
                      <a:pt x="82550" y="1037582"/>
                    </a:lnTo>
                    <a:cubicBezTo>
                      <a:pt x="81280" y="1027786"/>
                      <a:pt x="78740" y="1012393"/>
                      <a:pt x="77470" y="995599"/>
                    </a:cubicBezTo>
                    <a:lnTo>
                      <a:pt x="81280" y="980205"/>
                    </a:lnTo>
                    <a:cubicBezTo>
                      <a:pt x="90170" y="948018"/>
                      <a:pt x="88900" y="932624"/>
                      <a:pt x="87630" y="908834"/>
                    </a:cubicBezTo>
                    <a:cubicBezTo>
                      <a:pt x="86360" y="899038"/>
                      <a:pt x="86360" y="887842"/>
                      <a:pt x="85090" y="87244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926795" y="83820"/>
                      <a:pt x="1084095" y="85090"/>
                      <a:pt x="1269484" y="85090"/>
                    </a:cubicBezTo>
                    <a:lnTo>
                      <a:pt x="1398694" y="85090"/>
                    </a:lnTo>
                    <a:lnTo>
                      <a:pt x="1348134" y="80010"/>
                    </a:lnTo>
                    <a:cubicBezTo>
                      <a:pt x="1381841" y="80010"/>
                      <a:pt x="1404312" y="81280"/>
                      <a:pt x="1432401" y="81280"/>
                    </a:cubicBezTo>
                    <a:cubicBezTo>
                      <a:pt x="1449255" y="81280"/>
                      <a:pt x="1466108" y="82550"/>
                      <a:pt x="1482962" y="82550"/>
                    </a:cubicBezTo>
                    <a:lnTo>
                      <a:pt x="1494198" y="82550"/>
                    </a:lnTo>
                    <a:cubicBezTo>
                      <a:pt x="1511051" y="81280"/>
                      <a:pt x="1533523" y="80010"/>
                      <a:pt x="1544758" y="77470"/>
                    </a:cubicBezTo>
                    <a:lnTo>
                      <a:pt x="1544758" y="78740"/>
                    </a:lnTo>
                    <a:cubicBezTo>
                      <a:pt x="1673969" y="83820"/>
                      <a:pt x="1763855" y="82550"/>
                      <a:pt x="1836887" y="78740"/>
                    </a:cubicBezTo>
                    <a:lnTo>
                      <a:pt x="1848122" y="78740"/>
                    </a:lnTo>
                    <a:cubicBezTo>
                      <a:pt x="2117779" y="78740"/>
                      <a:pt x="2421143" y="78740"/>
                      <a:pt x="2488558" y="86360"/>
                    </a:cubicBezTo>
                    <a:lnTo>
                      <a:pt x="2499793" y="86360"/>
                    </a:lnTo>
                    <a:cubicBezTo>
                      <a:pt x="2600914" y="86360"/>
                      <a:pt x="2623386" y="86360"/>
                      <a:pt x="2629004" y="80010"/>
                    </a:cubicBezTo>
                    <a:lnTo>
                      <a:pt x="2673947" y="80010"/>
                    </a:lnTo>
                    <a:lnTo>
                      <a:pt x="2746979" y="83820"/>
                    </a:lnTo>
                    <a:lnTo>
                      <a:pt x="2814393" y="78740"/>
                    </a:lnTo>
                    <a:cubicBezTo>
                      <a:pt x="2848100" y="78740"/>
                      <a:pt x="2881807" y="78740"/>
                      <a:pt x="2904279" y="80010"/>
                    </a:cubicBezTo>
                    <a:lnTo>
                      <a:pt x="2904279" y="88900"/>
                    </a:lnTo>
                    <a:cubicBezTo>
                      <a:pt x="3044725" y="91440"/>
                      <a:pt x="3252586" y="90170"/>
                      <a:pt x="3404267" y="88900"/>
                    </a:cubicBezTo>
                    <a:cubicBezTo>
                      <a:pt x="3471682" y="88900"/>
                      <a:pt x="3533478" y="87630"/>
                      <a:pt x="3567185" y="87630"/>
                    </a:cubicBezTo>
                    <a:lnTo>
                      <a:pt x="3567185" y="85090"/>
                    </a:lnTo>
                    <a:lnTo>
                      <a:pt x="4027849" y="85090"/>
                    </a:lnTo>
                    <a:lnTo>
                      <a:pt x="4027849" y="87630"/>
                    </a:lnTo>
                    <a:cubicBezTo>
                      <a:pt x="4044702" y="86360"/>
                      <a:pt x="4061556" y="86360"/>
                      <a:pt x="4072792" y="85090"/>
                    </a:cubicBezTo>
                    <a:lnTo>
                      <a:pt x="4224474" y="85090"/>
                    </a:lnTo>
                    <a:cubicBezTo>
                      <a:pt x="4623341" y="85090"/>
                      <a:pt x="5039062" y="85090"/>
                      <a:pt x="5404223" y="81280"/>
                    </a:cubicBezTo>
                    <a:lnTo>
                      <a:pt x="5426694" y="81280"/>
                    </a:lnTo>
                    <a:cubicBezTo>
                      <a:pt x="5466019" y="81280"/>
                      <a:pt x="5499726" y="80010"/>
                      <a:pt x="5539051" y="80010"/>
                    </a:cubicBezTo>
                    <a:lnTo>
                      <a:pt x="5730058" y="77470"/>
                    </a:lnTo>
                    <a:lnTo>
                      <a:pt x="5690733" y="74930"/>
                    </a:lnTo>
                    <a:lnTo>
                      <a:pt x="5775001" y="74930"/>
                    </a:lnTo>
                    <a:cubicBezTo>
                      <a:pt x="5803090" y="78740"/>
                      <a:pt x="5853651" y="81280"/>
                      <a:pt x="5887358" y="83820"/>
                    </a:cubicBezTo>
                    <a:lnTo>
                      <a:pt x="5892976" y="77470"/>
                    </a:lnTo>
                    <a:lnTo>
                      <a:pt x="5898594" y="82550"/>
                    </a:lnTo>
                    <a:cubicBezTo>
                      <a:pt x="5915447" y="81280"/>
                      <a:pt x="6022186" y="82550"/>
                      <a:pt x="6112072" y="82550"/>
                    </a:cubicBezTo>
                    <a:lnTo>
                      <a:pt x="6370493" y="82550"/>
                    </a:lnTo>
                    <a:lnTo>
                      <a:pt x="6370493" y="78740"/>
                    </a:lnTo>
                    <a:cubicBezTo>
                      <a:pt x="6392965" y="78740"/>
                      <a:pt x="6409818" y="78740"/>
                      <a:pt x="6432290" y="77470"/>
                    </a:cubicBezTo>
                    <a:lnTo>
                      <a:pt x="6437907" y="77470"/>
                    </a:lnTo>
                    <a:cubicBezTo>
                      <a:pt x="6499704" y="76200"/>
                      <a:pt x="6567118" y="74930"/>
                      <a:pt x="6645768" y="73660"/>
                    </a:cubicBezTo>
                    <a:cubicBezTo>
                      <a:pt x="6640151" y="74930"/>
                      <a:pt x="6640151" y="76200"/>
                      <a:pt x="6634532" y="77470"/>
                    </a:cubicBezTo>
                    <a:cubicBezTo>
                      <a:pt x="6628915" y="83820"/>
                      <a:pt x="6662621" y="87630"/>
                      <a:pt x="6679475" y="88900"/>
                    </a:cubicBezTo>
                    <a:lnTo>
                      <a:pt x="6690711" y="88900"/>
                    </a:lnTo>
                    <a:cubicBezTo>
                      <a:pt x="6842393" y="90170"/>
                      <a:pt x="6870482" y="88900"/>
                      <a:pt x="6892954" y="85090"/>
                    </a:cubicBezTo>
                    <a:cubicBezTo>
                      <a:pt x="6898571" y="83820"/>
                      <a:pt x="6909807" y="82550"/>
                      <a:pt x="7039018" y="83820"/>
                    </a:cubicBezTo>
                    <a:lnTo>
                      <a:pt x="7050253" y="83820"/>
                    </a:lnTo>
                    <a:cubicBezTo>
                      <a:pt x="7067107" y="82550"/>
                      <a:pt x="7078342" y="81280"/>
                      <a:pt x="7083961" y="80010"/>
                    </a:cubicBezTo>
                    <a:cubicBezTo>
                      <a:pt x="7230025" y="78740"/>
                      <a:pt x="7280585" y="77470"/>
                      <a:pt x="7319911" y="76200"/>
                    </a:cubicBezTo>
                    <a:lnTo>
                      <a:pt x="7460356" y="78740"/>
                    </a:lnTo>
                    <a:cubicBezTo>
                      <a:pt x="7510918" y="80010"/>
                      <a:pt x="7539006" y="80010"/>
                      <a:pt x="7555860" y="81280"/>
                    </a:cubicBezTo>
                    <a:lnTo>
                      <a:pt x="7555860" y="90170"/>
                    </a:lnTo>
                    <a:lnTo>
                      <a:pt x="8224384" y="92710"/>
                    </a:lnTo>
                    <a:lnTo>
                      <a:pt x="8201913" y="91440"/>
                    </a:lnTo>
                    <a:cubicBezTo>
                      <a:pt x="8246856" y="90170"/>
                      <a:pt x="8336742" y="87630"/>
                      <a:pt x="8398538" y="87630"/>
                    </a:cubicBezTo>
                    <a:cubicBezTo>
                      <a:pt x="8533366" y="85090"/>
                      <a:pt x="8589545" y="83820"/>
                      <a:pt x="8609886" y="81280"/>
                    </a:cubicBezTo>
                    <a:lnTo>
                      <a:pt x="8620046" y="81280"/>
                    </a:lnTo>
                    <a:lnTo>
                      <a:pt x="8622586" y="85090"/>
                    </a:lnTo>
                    <a:lnTo>
                      <a:pt x="8622586" y="63500"/>
                    </a:lnTo>
                    <a:lnTo>
                      <a:pt x="8625125" y="63500"/>
                    </a:lnTo>
                    <a:lnTo>
                      <a:pt x="8623856" y="85090"/>
                    </a:lnTo>
                    <a:lnTo>
                      <a:pt x="8627666" y="83820"/>
                    </a:lnTo>
                    <a:cubicBezTo>
                      <a:pt x="8634016" y="82550"/>
                      <a:pt x="8659416" y="81280"/>
                      <a:pt x="8686086" y="80010"/>
                    </a:cubicBezTo>
                    <a:lnTo>
                      <a:pt x="8686086" y="85090"/>
                    </a:lnTo>
                    <a:cubicBezTo>
                      <a:pt x="8710216" y="86360"/>
                      <a:pt x="8730536" y="85090"/>
                      <a:pt x="8750856" y="82550"/>
                    </a:cubicBezTo>
                    <a:cubicBezTo>
                      <a:pt x="8777525" y="80010"/>
                      <a:pt x="8804196" y="77470"/>
                      <a:pt x="8841025" y="82550"/>
                    </a:cubicBezTo>
                    <a:cubicBezTo>
                      <a:pt x="8849916" y="82550"/>
                      <a:pt x="8862616" y="85090"/>
                      <a:pt x="8875316" y="86360"/>
                    </a:cubicBezTo>
                    <a:cubicBezTo>
                      <a:pt x="8903256" y="90170"/>
                      <a:pt x="8913416" y="91440"/>
                      <a:pt x="8918496" y="86360"/>
                    </a:cubicBezTo>
                    <a:lnTo>
                      <a:pt x="8919766" y="85090"/>
                    </a:lnTo>
                    <a:cubicBezTo>
                      <a:pt x="8927386" y="85090"/>
                      <a:pt x="8935006" y="85090"/>
                      <a:pt x="8943896" y="83820"/>
                    </a:cubicBezTo>
                    <a:cubicBezTo>
                      <a:pt x="8966756" y="82550"/>
                      <a:pt x="8989616" y="81280"/>
                      <a:pt x="9016286" y="85090"/>
                    </a:cubicBezTo>
                    <a:lnTo>
                      <a:pt x="9018825" y="85090"/>
                    </a:lnTo>
                    <a:cubicBezTo>
                      <a:pt x="9020096" y="85090"/>
                      <a:pt x="9021366" y="85090"/>
                      <a:pt x="9021366" y="83820"/>
                    </a:cubicBezTo>
                    <a:lnTo>
                      <a:pt x="9035336" y="86360"/>
                    </a:lnTo>
                    <a:cubicBezTo>
                      <a:pt x="9048036" y="88900"/>
                      <a:pt x="9070896" y="87630"/>
                      <a:pt x="9091216" y="86360"/>
                    </a:cubicBezTo>
                    <a:cubicBezTo>
                      <a:pt x="9101375" y="86360"/>
                      <a:pt x="9112806" y="85090"/>
                      <a:pt x="9119156" y="85090"/>
                    </a:cubicBezTo>
                    <a:lnTo>
                      <a:pt x="9120425" y="90170"/>
                    </a:lnTo>
                    <a:cubicBezTo>
                      <a:pt x="9142016" y="83820"/>
                      <a:pt x="9168686" y="83820"/>
                      <a:pt x="9199166" y="85090"/>
                    </a:cubicBezTo>
                    <a:cubicBezTo>
                      <a:pt x="9223296" y="86360"/>
                      <a:pt x="9251236" y="86360"/>
                      <a:pt x="9280446" y="83820"/>
                    </a:cubicBezTo>
                    <a:lnTo>
                      <a:pt x="9276636" y="87630"/>
                    </a:lnTo>
                    <a:lnTo>
                      <a:pt x="9299496" y="85090"/>
                    </a:lnTo>
                    <a:cubicBezTo>
                      <a:pt x="9302036" y="85090"/>
                      <a:pt x="9304575" y="85090"/>
                      <a:pt x="9308386" y="83820"/>
                    </a:cubicBezTo>
                    <a:lnTo>
                      <a:pt x="9309656" y="90170"/>
                    </a:lnTo>
                    <a:cubicBezTo>
                      <a:pt x="9326166" y="88900"/>
                      <a:pt x="9342675" y="87630"/>
                      <a:pt x="9364266" y="88900"/>
                    </a:cubicBezTo>
                    <a:lnTo>
                      <a:pt x="9368075" y="88900"/>
                    </a:lnTo>
                    <a:lnTo>
                      <a:pt x="9378236" y="90170"/>
                    </a:lnTo>
                    <a:lnTo>
                      <a:pt x="9378236" y="109220"/>
                    </a:lnTo>
                    <a:lnTo>
                      <a:pt x="9390936" y="109220"/>
                    </a:lnTo>
                    <a:lnTo>
                      <a:pt x="9390936" y="115570"/>
                    </a:lnTo>
                    <a:cubicBezTo>
                      <a:pt x="9389666" y="129540"/>
                      <a:pt x="9388396" y="138430"/>
                      <a:pt x="9385856" y="148590"/>
                    </a:cubicBezTo>
                    <a:lnTo>
                      <a:pt x="9385856" y="151130"/>
                    </a:lnTo>
                    <a:cubicBezTo>
                      <a:pt x="9380775" y="176530"/>
                      <a:pt x="9376966" y="201930"/>
                      <a:pt x="9378236" y="271780"/>
                    </a:cubicBezTo>
                    <a:lnTo>
                      <a:pt x="9382046" y="271780"/>
                    </a:lnTo>
                    <a:cubicBezTo>
                      <a:pt x="9380775" y="293370"/>
                      <a:pt x="9379506" y="311150"/>
                      <a:pt x="9376966" y="321310"/>
                    </a:cubicBezTo>
                    <a:cubicBezTo>
                      <a:pt x="9376966" y="369570"/>
                      <a:pt x="9378236" y="372110"/>
                      <a:pt x="9384586" y="372110"/>
                    </a:cubicBezTo>
                    <a:cubicBezTo>
                      <a:pt x="9384586" y="384810"/>
                      <a:pt x="9385856" y="394970"/>
                      <a:pt x="9388396" y="407670"/>
                    </a:cubicBezTo>
                    <a:cubicBezTo>
                      <a:pt x="9389666" y="417830"/>
                      <a:pt x="9392206" y="429260"/>
                      <a:pt x="9392206" y="443230"/>
                    </a:cubicBezTo>
                    <a:lnTo>
                      <a:pt x="9387125" y="443230"/>
                    </a:lnTo>
                    <a:lnTo>
                      <a:pt x="9387125" y="449580"/>
                    </a:lnTo>
                    <a:cubicBezTo>
                      <a:pt x="9384586" y="513080"/>
                      <a:pt x="9388396" y="520700"/>
                      <a:pt x="9392206" y="528320"/>
                    </a:cubicBezTo>
                    <a:cubicBezTo>
                      <a:pt x="9393475" y="530860"/>
                      <a:pt x="9394746" y="534670"/>
                      <a:pt x="9396016" y="544830"/>
                    </a:cubicBezTo>
                    <a:lnTo>
                      <a:pt x="9387125" y="546100"/>
                    </a:lnTo>
                    <a:close/>
                    <a:moveTo>
                      <a:pt x="9390936" y="756920"/>
                    </a:moveTo>
                    <a:lnTo>
                      <a:pt x="9388396" y="751840"/>
                    </a:lnTo>
                    <a:lnTo>
                      <a:pt x="9389666" y="745490"/>
                    </a:lnTo>
                    <a:cubicBezTo>
                      <a:pt x="9390936" y="750570"/>
                      <a:pt x="9390936" y="754380"/>
                      <a:pt x="9390936" y="756920"/>
                    </a:cubicBezTo>
                    <a:close/>
                    <a:moveTo>
                      <a:pt x="73660" y="2895158"/>
                    </a:moveTo>
                    <a:lnTo>
                      <a:pt x="76200" y="2900238"/>
                    </a:lnTo>
                    <a:lnTo>
                      <a:pt x="74930" y="2906588"/>
                    </a:lnTo>
                    <a:cubicBezTo>
                      <a:pt x="73660" y="2902778"/>
                      <a:pt x="73660" y="2898968"/>
                      <a:pt x="73660" y="2895158"/>
                    </a:cubicBezTo>
                    <a:close/>
                    <a:moveTo>
                      <a:pt x="9426496" y="628650"/>
                    </a:moveTo>
                    <a:lnTo>
                      <a:pt x="9426496" y="619760"/>
                    </a:lnTo>
                    <a:cubicBezTo>
                      <a:pt x="9426496" y="623570"/>
                      <a:pt x="9427766" y="626110"/>
                      <a:pt x="9427766" y="628650"/>
                    </a:cubicBezTo>
                    <a:lnTo>
                      <a:pt x="9426496" y="628650"/>
                    </a:lnTo>
                    <a:close/>
                    <a:moveTo>
                      <a:pt x="9455706" y="1367850"/>
                    </a:moveTo>
                    <a:lnTo>
                      <a:pt x="9451896" y="1366451"/>
                    </a:lnTo>
                    <a:cubicBezTo>
                      <a:pt x="9453166" y="1366451"/>
                      <a:pt x="9454436" y="1367850"/>
                      <a:pt x="9455706" y="1367850"/>
                    </a:cubicBezTo>
                    <a:close/>
                  </a:path>
                </a:pathLst>
              </a:custGeom>
              <a:solidFill>
                <a:srgbClr val="DFD4BA"/>
              </a:solidFill>
            </p:spPr>
          </p:sp>
        </p:grpSp>
        <p:sp>
          <p:nvSpPr>
            <p:cNvPr name="AutoShape 5" id="5"/>
            <p:cNvSpPr/>
            <p:nvPr/>
          </p:nvSpPr>
          <p:spPr>
            <a:xfrm rot="0">
              <a:off x="1017755" y="1957871"/>
              <a:ext cx="19431930" cy="7183607"/>
            </a:xfrm>
            <a:prstGeom prst="rect">
              <a:avLst/>
            </a:prstGeom>
            <a:solidFill>
              <a:srgbClr val="DFD4BA"/>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42695" b="0"/>
            <a:stretch>
              <a:fillRect/>
            </a:stretch>
          </p:blipFill>
          <p:spPr>
            <a:xfrm flipH="false" flipV="false" rot="0">
              <a:off x="0" y="0"/>
              <a:ext cx="5835277" cy="11070274"/>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2695" t="0" r="0" b="0"/>
            <a:stretch>
              <a:fillRect/>
            </a:stretch>
          </p:blipFill>
          <p:spPr>
            <a:xfrm flipH="false" flipV="false" rot="0">
              <a:off x="15805523" y="0"/>
              <a:ext cx="5835277" cy="11070274"/>
            </a:xfrm>
            <a:prstGeom prst="rect">
              <a:avLst/>
            </a:prstGeom>
          </p:spPr>
        </p:pic>
      </p:gr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68124">
            <a:off x="13125997" y="5586146"/>
            <a:ext cx="2654473" cy="2661716"/>
          </a:xfrm>
          <a:prstGeom prst="rect">
            <a:avLst/>
          </a:prstGeom>
        </p:spPr>
      </p:pic>
      <p:sp>
        <p:nvSpPr>
          <p:cNvPr name="TextBox 9" id="9"/>
          <p:cNvSpPr txBox="true"/>
          <p:nvPr/>
        </p:nvSpPr>
        <p:spPr>
          <a:xfrm rot="0">
            <a:off x="2446292" y="2368356"/>
            <a:ext cx="13677510" cy="1368424"/>
          </a:xfrm>
          <a:prstGeom prst="rect">
            <a:avLst/>
          </a:prstGeom>
        </p:spPr>
        <p:txBody>
          <a:bodyPr anchor="t" rtlCol="false" tIns="0" lIns="0" bIns="0" rIns="0">
            <a:spAutoFit/>
          </a:bodyPr>
          <a:lstStyle/>
          <a:p>
            <a:pPr algn="ctr">
              <a:lnSpc>
                <a:spcPts val="11200"/>
              </a:lnSpc>
              <a:spcBef>
                <a:spcPct val="0"/>
              </a:spcBef>
            </a:pPr>
            <a:r>
              <a:rPr lang="en-US" sz="8000">
                <a:solidFill>
                  <a:srgbClr val="5F1A1F"/>
                </a:solidFill>
                <a:latin typeface="Vintage Rotter"/>
              </a:rPr>
              <a:t>Kelompok 7</a:t>
            </a:r>
          </a:p>
        </p:txBody>
      </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60096">
            <a:off x="14391787" y="1403816"/>
            <a:ext cx="1811631" cy="2760103"/>
          </a:xfrm>
          <a:prstGeom prst="rect">
            <a:avLst/>
          </a:prstGeom>
        </p:spPr>
      </p:pic>
      <p:pic>
        <p:nvPicPr>
          <p:cNvPr name="Picture 11" id="11"/>
          <p:cNvPicPr>
            <a:picLocks noChangeAspect="true"/>
          </p:cNvPicPr>
          <p:nvPr/>
        </p:nvPicPr>
        <p:blipFill>
          <a:blip r:embed="rId8"/>
          <a:srcRect l="0" t="0" r="0" b="0"/>
          <a:stretch>
            <a:fillRect/>
          </a:stretch>
        </p:blipFill>
        <p:spPr>
          <a:xfrm flipH="false" flipV="false" rot="-425332">
            <a:off x="2607597" y="5280595"/>
            <a:ext cx="2392910" cy="2762378"/>
          </a:xfrm>
          <a:prstGeom prst="rect">
            <a:avLst/>
          </a:prstGeom>
        </p:spPr>
      </p:pic>
      <p:pic>
        <p:nvPicPr>
          <p:cNvPr name="Picture 12" id="12"/>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2236833" y="1241059"/>
            <a:ext cx="2775988" cy="3477890"/>
          </a:xfrm>
          <a:prstGeom prst="rect">
            <a:avLst/>
          </a:prstGeom>
        </p:spPr>
      </p:pic>
      <p:sp>
        <p:nvSpPr>
          <p:cNvPr name="TextBox 13" id="13"/>
          <p:cNvSpPr txBox="true"/>
          <p:nvPr/>
        </p:nvSpPr>
        <p:spPr>
          <a:xfrm rot="0">
            <a:off x="4375540" y="3788038"/>
            <a:ext cx="10077693" cy="2902586"/>
          </a:xfrm>
          <a:prstGeom prst="rect">
            <a:avLst/>
          </a:prstGeom>
        </p:spPr>
        <p:txBody>
          <a:bodyPr anchor="t" rtlCol="false" tIns="0" lIns="0" bIns="0" rIns="0">
            <a:spAutoFit/>
          </a:bodyPr>
          <a:lstStyle/>
          <a:p>
            <a:pPr algn="ctr">
              <a:lnSpc>
                <a:spcPts val="10400"/>
              </a:lnSpc>
            </a:pPr>
            <a:r>
              <a:rPr lang="en-US" sz="10400">
                <a:solidFill>
                  <a:srgbClr val="5F1A1F"/>
                </a:solidFill>
                <a:latin typeface="Frunchy Sage Italics"/>
              </a:rPr>
              <a:t>manusia sains teknologi dan seni</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9E3D0"/>
        </a:solidFill>
      </p:bgPr>
    </p:bg>
    <p:spTree>
      <p:nvGrpSpPr>
        <p:cNvPr id="1" name=""/>
        <p:cNvGrpSpPr/>
        <p:nvPr/>
      </p:nvGrpSpPr>
      <p:grpSpPr>
        <a:xfrm>
          <a:off x="0" y="0"/>
          <a:ext cx="0" cy="0"/>
          <a:chOff x="0" y="0"/>
          <a:chExt cx="0" cy="0"/>
        </a:xfrm>
      </p:grpSpPr>
      <p:sp>
        <p:nvSpPr>
          <p:cNvPr name="TextBox 2" id="2"/>
          <p:cNvSpPr txBox="true"/>
          <p:nvPr/>
        </p:nvSpPr>
        <p:spPr>
          <a:xfrm rot="0">
            <a:off x="661677" y="2035085"/>
            <a:ext cx="16158161" cy="6800725"/>
          </a:xfrm>
          <a:prstGeom prst="rect">
            <a:avLst/>
          </a:prstGeom>
        </p:spPr>
        <p:txBody>
          <a:bodyPr anchor="t" rtlCol="false" tIns="0" lIns="0" bIns="0" rIns="0">
            <a:spAutoFit/>
          </a:bodyPr>
          <a:lstStyle/>
          <a:p>
            <a:pPr algn="just" marL="889527" indent="-444763" lvl="1">
              <a:lnSpc>
                <a:spcPts val="4120"/>
              </a:lnSpc>
              <a:buFont typeface="Arial"/>
              <a:buChar char="•"/>
            </a:pPr>
            <a:r>
              <a:rPr lang="en-US" sz="4120" spc="-41">
                <a:solidFill>
                  <a:srgbClr val="5F1A1F"/>
                </a:solidFill>
                <a:latin typeface="Frunchy Sage Bold"/>
              </a:rPr>
              <a:t>Bidang informatika: Dengan semakin mudahnya mendapatkan informasi melalui internet, maka kejahatan pun semakin banyak terjadi. Misalnya, pembobolan bank, penyebaran hoaks, dan lain-lain.</a:t>
            </a:r>
          </a:p>
          <a:p>
            <a:pPr algn="just" marL="889527" indent="-444763" lvl="1">
              <a:lnSpc>
                <a:spcPts val="4120"/>
              </a:lnSpc>
              <a:buFont typeface="Arial"/>
              <a:buChar char="•"/>
            </a:pPr>
            <a:r>
              <a:rPr lang="en-US" sz="4120" spc="-41">
                <a:solidFill>
                  <a:srgbClr val="5F1A1F"/>
                </a:solidFill>
                <a:latin typeface="Frunchy Sage Bold"/>
              </a:rPr>
              <a:t>Bidang industri: Dengan kemajuan dalam bidang genetika dan biologi reproduksi, maka penyalahgunaan kloning atau rekayasa genetika yang melanggar kodrat semakin mungkin dilakukan. </a:t>
            </a:r>
          </a:p>
          <a:p>
            <a:pPr algn="just" marL="889527" indent="-444763" lvl="1">
              <a:lnSpc>
                <a:spcPts val="4120"/>
              </a:lnSpc>
              <a:buFont typeface="Arial"/>
              <a:buChar char="•"/>
            </a:pPr>
            <a:r>
              <a:rPr lang="en-US" sz="4120" spc="-41">
                <a:solidFill>
                  <a:srgbClr val="5F1A1F"/>
                </a:solidFill>
                <a:latin typeface="Frunchy Sage Bold"/>
              </a:rPr>
              <a:t>Bidang ekonomi: Kompetisi yang ketat dalam era globalisasi membuat pengangguran bagi tenaga kerja yang tidak memiliki kualifikasi sesuai kebutuhan terus bertambah. </a:t>
            </a:r>
          </a:p>
          <a:p>
            <a:pPr algn="just" marL="889527" indent="-444763" lvl="1">
              <a:lnSpc>
                <a:spcPts val="4120"/>
              </a:lnSpc>
              <a:buFont typeface="Arial"/>
              <a:buChar char="•"/>
            </a:pPr>
            <a:r>
              <a:rPr lang="en-US" sz="4120" spc="-41">
                <a:solidFill>
                  <a:srgbClr val="5F1A1F"/>
                </a:solidFill>
                <a:latin typeface="Frunchy Sage Bold"/>
              </a:rPr>
              <a:t>Bidang sosial budaya: Terjadinya kemerosotan moral di masarakat, khususnya di kalangan remaja dan pelajar, serta pola interaksi antarmanusia yang berubah menjadi lebih tertutup dan individualis. </a:t>
            </a:r>
          </a:p>
          <a:p>
            <a:pPr algn="just" marL="889527" indent="-444763" lvl="1">
              <a:lnSpc>
                <a:spcPts val="4120"/>
              </a:lnSpc>
              <a:buFont typeface="Arial"/>
              <a:buChar char="•"/>
            </a:pPr>
            <a:r>
              <a:rPr lang="en-US" sz="4120" spc="-41">
                <a:solidFill>
                  <a:srgbClr val="5F1A1F"/>
                </a:solidFill>
                <a:latin typeface="Frunchy Sage Bold"/>
              </a:rPr>
              <a:t>Bidang lingkungan: Terjadi kerusakan lingkungan, misalnya akibat nuklir, polusi (udara, air, tanah, dan suara), efek rumah kaca, yang dapat berdampak pada gangguan kesehatan.</a:t>
            </a:r>
            <a:r>
              <a:rPr lang="en-US" sz="4120" spc="-41">
                <a:solidFill>
                  <a:srgbClr val="5F1A1F"/>
                </a:solidFill>
                <a:latin typeface="Frunchy Sage Bold"/>
              </a:rPr>
              <a:t> </a:t>
            </a:r>
          </a:p>
        </p:txBody>
      </p:sp>
      <p:sp>
        <p:nvSpPr>
          <p:cNvPr name="TextBox 3" id="3"/>
          <p:cNvSpPr txBox="true"/>
          <p:nvPr/>
        </p:nvSpPr>
        <p:spPr>
          <a:xfrm rot="0">
            <a:off x="1028700" y="442909"/>
            <a:ext cx="16083266" cy="857250"/>
          </a:xfrm>
          <a:prstGeom prst="rect">
            <a:avLst/>
          </a:prstGeom>
        </p:spPr>
        <p:txBody>
          <a:bodyPr anchor="t" rtlCol="false" tIns="0" lIns="0" bIns="0" rIns="0">
            <a:spAutoFit/>
          </a:bodyPr>
          <a:lstStyle/>
          <a:p>
            <a:pPr algn="ctr">
              <a:lnSpc>
                <a:spcPts val="6720"/>
              </a:lnSpc>
            </a:pPr>
            <a:r>
              <a:rPr lang="en-US" sz="5600" spc="112">
                <a:solidFill>
                  <a:srgbClr val="5F1A1F"/>
                </a:solidFill>
                <a:latin typeface="Vintage Rotter Italics"/>
              </a:rPr>
              <a:t>Beberapa contoh dampak negatif akibat penyalahgunaan iptek, yakni: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FD4B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5F1A1F"/>
            </a:solidFill>
          </p:spPr>
        </p:sp>
      </p:grpSp>
      <p:sp>
        <p:nvSpPr>
          <p:cNvPr name="TextBox 4" id="4"/>
          <p:cNvSpPr txBox="true"/>
          <p:nvPr/>
        </p:nvSpPr>
        <p:spPr>
          <a:xfrm rot="0">
            <a:off x="1141170" y="2423246"/>
            <a:ext cx="11796983" cy="5526232"/>
          </a:xfrm>
          <a:prstGeom prst="rect">
            <a:avLst/>
          </a:prstGeom>
        </p:spPr>
        <p:txBody>
          <a:bodyPr anchor="t" rtlCol="false" tIns="0" lIns="0" bIns="0" rIns="0">
            <a:spAutoFit/>
          </a:bodyPr>
          <a:lstStyle/>
          <a:p>
            <a:pPr algn="ctr">
              <a:lnSpc>
                <a:spcPts val="3842"/>
              </a:lnSpc>
            </a:pPr>
            <a:r>
              <a:rPr lang="en-US" sz="4803">
                <a:solidFill>
                  <a:srgbClr val="5F1A1F"/>
                </a:solidFill>
                <a:latin typeface="Frunchy Sage"/>
              </a:rPr>
              <a:t>Sebagai negara yang masih berkembang, peran ipteks sangat menjadi gantungan bagi Indonesia. Utamanya pada bidang penggalian dan pemnfaatan sumber daya alam di Indonesia. Banyak perusahaan besar yang menggunakan ipteks sebagai senjata untuk eksploitasi alam secara besar-besaran. Namun, problem atas pemanfaatan ipteks tersebut muncul. Seperti, penggalian minyak bumi, batu bara, emas dan barang tambang lain yang tidak dibarengi dengan pengolahan limbah yang tepat. Sebagai negara berkembang, Indonesia dalam memanfaatkan ipteks masih sangat minim. Selain problem yang telah disebutkan di atas, masih ada problem lainnya yaitu</a:t>
            </a:r>
          </a:p>
        </p:txBody>
      </p:sp>
      <p:sp>
        <p:nvSpPr>
          <p:cNvPr name="TextBox 5" id="5"/>
          <p:cNvSpPr txBox="true"/>
          <p:nvPr/>
        </p:nvSpPr>
        <p:spPr>
          <a:xfrm rot="0">
            <a:off x="1251390" y="890586"/>
            <a:ext cx="15785220" cy="857250"/>
          </a:xfrm>
          <a:prstGeom prst="rect">
            <a:avLst/>
          </a:prstGeom>
        </p:spPr>
        <p:txBody>
          <a:bodyPr anchor="t" rtlCol="false" tIns="0" lIns="0" bIns="0" rIns="0">
            <a:spAutoFit/>
          </a:bodyPr>
          <a:lstStyle/>
          <a:p>
            <a:pPr algn="ctr">
              <a:lnSpc>
                <a:spcPts val="6720"/>
              </a:lnSpc>
            </a:pPr>
            <a:r>
              <a:rPr lang="en-US" sz="5600" spc="112">
                <a:solidFill>
                  <a:srgbClr val="1D1B1E"/>
                </a:solidFill>
                <a:latin typeface="Vintage Rotter Italics"/>
              </a:rPr>
              <a:t> </a:t>
            </a:r>
            <a:r>
              <a:rPr lang="en-US" sz="5600" spc="112">
                <a:solidFill>
                  <a:srgbClr val="1D1B1E"/>
                </a:solidFill>
                <a:latin typeface="Vintage Rotter Italics"/>
              </a:rPr>
              <a:t>Problematika Pemanfaatan Ipteks di Indonesia</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3432584" y="4032707"/>
            <a:ext cx="3604026" cy="4515295"/>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bg>
      <p:bgPr>
        <a:solidFill>
          <a:srgbClr val="DFD4B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5F1A1F"/>
            </a:solidFill>
          </p:spPr>
        </p:sp>
      </p:grpSp>
      <p:sp>
        <p:nvSpPr>
          <p:cNvPr name="TextBox 4" id="4"/>
          <p:cNvSpPr txBox="true"/>
          <p:nvPr/>
        </p:nvSpPr>
        <p:spPr>
          <a:xfrm rot="0">
            <a:off x="1028700" y="1104900"/>
            <a:ext cx="16036912" cy="8275320"/>
          </a:xfrm>
          <a:prstGeom prst="rect">
            <a:avLst/>
          </a:prstGeom>
        </p:spPr>
        <p:txBody>
          <a:bodyPr anchor="t" rtlCol="false" tIns="0" lIns="0" bIns="0" rIns="0">
            <a:spAutoFit/>
          </a:bodyPr>
          <a:lstStyle/>
          <a:p>
            <a:pPr>
              <a:lnSpc>
                <a:spcPts val="3360"/>
              </a:lnSpc>
            </a:pPr>
            <a:r>
              <a:rPr lang="en-US" sz="4200">
                <a:solidFill>
                  <a:srgbClr val="5F1A1F"/>
                </a:solidFill>
                <a:latin typeface="Frunchy Sage Bold"/>
              </a:rPr>
              <a:t>Pembangunan Ipteks belum merata</a:t>
            </a:r>
          </a:p>
          <a:p>
            <a:pPr>
              <a:lnSpc>
                <a:spcPts val="2880"/>
              </a:lnSpc>
            </a:pPr>
            <a:r>
              <a:rPr lang="en-US" sz="3600">
                <a:solidFill>
                  <a:srgbClr val="5F1A1F"/>
                </a:solidFill>
                <a:latin typeface="Frunchy Sage"/>
              </a:rPr>
              <a:t>Beberapa tempat di Indonesia masih merupakan daerah yang tertinggal. Hal tersebut disebabkan karena akses yang sulilt, sehingga untuk membangun sarana penunjang ipteks disana belum terlaksana. Pembangunan sara ipteks sangat diperlukan guna menunjang dari ipteks tersebut. Seperti, pembangunan tower sinyal untuk sarana teknologi komunikasi handphone maupun lainnya.</a:t>
            </a:r>
          </a:p>
          <a:p>
            <a:pPr>
              <a:lnSpc>
                <a:spcPts val="2560"/>
              </a:lnSpc>
            </a:pPr>
          </a:p>
          <a:p>
            <a:pPr>
              <a:lnSpc>
                <a:spcPts val="3360"/>
              </a:lnSpc>
            </a:pPr>
            <a:r>
              <a:rPr lang="en-US" sz="4200">
                <a:solidFill>
                  <a:srgbClr val="5F1A1F"/>
                </a:solidFill>
                <a:latin typeface="Frunchy Sage Bold"/>
              </a:rPr>
              <a:t>Budaya Penggunaan Ipteks yang belum berkembang</a:t>
            </a:r>
          </a:p>
          <a:p>
            <a:pPr>
              <a:lnSpc>
                <a:spcPts val="2880"/>
              </a:lnSpc>
            </a:pPr>
            <a:r>
              <a:rPr lang="en-US" sz="3600">
                <a:solidFill>
                  <a:srgbClr val="5F1A1F"/>
                </a:solidFill>
                <a:latin typeface="Frunchy Sage"/>
              </a:rPr>
              <a:t>Budaya penggunaan ipteks yang masih kurang juga menjadi salah satu problem pemanfaatan ipteks di Indonesia. Budaya yang berkembang di masyarakat Indonesia pada umumnya adalah hanya sebagai penikmat hasil ipteks. Budaya untuk mempelajari dan menggunakan ipteks masih kurang. Padahal pemanfaatan penggunaan ipteks yang maksimal bagi masyarakat Indonesia akan memberikan efek perubahan yang besar.</a:t>
            </a:r>
          </a:p>
          <a:p>
            <a:pPr>
              <a:lnSpc>
                <a:spcPts val="3360"/>
              </a:lnSpc>
            </a:pPr>
          </a:p>
          <a:p>
            <a:pPr>
              <a:lnSpc>
                <a:spcPts val="3360"/>
              </a:lnSpc>
            </a:pPr>
            <a:r>
              <a:rPr lang="en-US" sz="4200">
                <a:solidFill>
                  <a:srgbClr val="5F1A1F"/>
                </a:solidFill>
                <a:latin typeface="Frunchy Sage Bold"/>
              </a:rPr>
              <a:t>T</a:t>
            </a:r>
            <a:r>
              <a:rPr lang="en-US" sz="4200">
                <a:solidFill>
                  <a:srgbClr val="5F1A1F"/>
                </a:solidFill>
                <a:latin typeface="Frunchy Sage Bold"/>
              </a:rPr>
              <a:t>erbatasnya Sumber Daya Ipteks</a:t>
            </a:r>
          </a:p>
          <a:p>
            <a:pPr>
              <a:lnSpc>
                <a:spcPts val="2880"/>
              </a:lnSpc>
            </a:pPr>
            <a:r>
              <a:rPr lang="en-US" sz="3600">
                <a:solidFill>
                  <a:srgbClr val="5F1A1F"/>
                </a:solidFill>
                <a:latin typeface="Frunchy Sage"/>
              </a:rPr>
              <a:t>Manusia yang menjadi operator dari ipteks juga sangat mempengaruhi. Kemampuan dalam menjalankan sebuah program maupun alat merupakan factor penentu suksesnya ipteks berkembang dan dimanfaatkan. Di Indonesia sebagai negara berkembang masih belum mencukupi untuk mencakup seluruh bidang ipteks di lapangan.</a:t>
            </a:r>
          </a:p>
          <a:p>
            <a:pPr>
              <a:lnSpc>
                <a:spcPts val="2880"/>
              </a:lnSpc>
            </a:pPr>
            <a:r>
              <a:rPr lang="en-US" sz="3600">
                <a:solidFill>
                  <a:srgbClr val="5F1A1F"/>
                </a:solidFill>
                <a:latin typeface="Frunchy Sage"/>
              </a:rPr>
              <a:t> </a:t>
            </a:r>
          </a:p>
          <a:p>
            <a:pPr>
              <a:lnSpc>
                <a:spcPts val="2880"/>
              </a:lnSpc>
            </a:pPr>
            <a:r>
              <a:rPr lang="en-US" sz="3600">
                <a:solidFill>
                  <a:srgbClr val="5F1A1F"/>
                </a:solidFill>
                <a:latin typeface="Frunchy Sage"/>
              </a:rPr>
              <a:t>Beberapa problem di atas bisa secara umum di temui pada masyarakat Indonesia. Kurangnya perhatian pemerintah pusat terhadap ipteks juga menjadi salah faktor dalam perkembangan dan pemanfaatan ipteks di Indonesia. Peran serta pemerintah dalam mengembangkan mensosialisasikan penggunaan ipteks sangat diharapkan.</a:t>
            </a:r>
          </a:p>
          <a:p>
            <a:pPr>
              <a:lnSpc>
                <a:spcPts val="2880"/>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FD4B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5F1A1F"/>
            </a:solidFill>
          </p:spPr>
        </p:sp>
      </p:grpSp>
      <p:sp>
        <p:nvSpPr>
          <p:cNvPr name="TextBox 4" id="4"/>
          <p:cNvSpPr txBox="true"/>
          <p:nvPr/>
        </p:nvSpPr>
        <p:spPr>
          <a:xfrm rot="0">
            <a:off x="1125544" y="1918335"/>
            <a:ext cx="16036912" cy="6336030"/>
          </a:xfrm>
          <a:prstGeom prst="rect">
            <a:avLst/>
          </a:prstGeom>
        </p:spPr>
        <p:txBody>
          <a:bodyPr anchor="t" rtlCol="false" tIns="0" lIns="0" bIns="0" rIns="0">
            <a:spAutoFit/>
          </a:bodyPr>
          <a:lstStyle/>
          <a:p>
            <a:pPr algn="just" marL="971548" indent="-485774" lvl="1">
              <a:lnSpc>
                <a:spcPts val="5624"/>
              </a:lnSpc>
              <a:buFont typeface="Arial"/>
              <a:buChar char="•"/>
            </a:pPr>
            <a:r>
              <a:rPr lang="en-US" sz="4499">
                <a:solidFill>
                  <a:srgbClr val="5F1A1F"/>
                </a:solidFill>
                <a:latin typeface="Frunchy Sage Bold"/>
              </a:rPr>
              <a:t>Perbedaan pengertian antara pengetahuan, sains (ilmu), dan teknologi adalah sebagai berikut:</a:t>
            </a:r>
          </a:p>
          <a:p>
            <a:pPr algn="just" marL="971548" indent="-485774" lvl="1">
              <a:lnSpc>
                <a:spcPts val="5624"/>
              </a:lnSpc>
              <a:buFont typeface="Arial"/>
              <a:buChar char="•"/>
            </a:pPr>
            <a:r>
              <a:rPr lang="en-US" sz="4499">
                <a:solidFill>
                  <a:srgbClr val="5F1A1F"/>
                </a:solidFill>
                <a:latin typeface="Frunchy Sage Bold"/>
              </a:rPr>
              <a:t>Pengetahuan: Merupakan pemahaman atau kesadaran tentang suatu subjek atau fenomena.</a:t>
            </a:r>
          </a:p>
          <a:p>
            <a:pPr algn="just" marL="971548" indent="-485774" lvl="1">
              <a:lnSpc>
                <a:spcPts val="5624"/>
              </a:lnSpc>
              <a:buFont typeface="Arial"/>
              <a:buChar char="•"/>
            </a:pPr>
            <a:r>
              <a:rPr lang="en-US" sz="4499">
                <a:solidFill>
                  <a:srgbClr val="5F1A1F"/>
                </a:solidFill>
                <a:latin typeface="Frunchy Sage Bold"/>
              </a:rPr>
              <a:t>Sains (ilmu): Merupakan metode sistematis untuk memperoleh pengetahuan yang akurat, dapat diuji, dan dapat diprediksi tentang alam semesta.</a:t>
            </a:r>
          </a:p>
          <a:p>
            <a:pPr algn="just" marL="971548" indent="-485774" lvl="1">
              <a:lnSpc>
                <a:spcPts val="5624"/>
              </a:lnSpc>
              <a:buFont typeface="Arial"/>
              <a:buChar char="•"/>
            </a:pPr>
            <a:r>
              <a:rPr lang="en-US" sz="4499">
                <a:solidFill>
                  <a:srgbClr val="5F1A1F"/>
                </a:solidFill>
                <a:latin typeface="Frunchy Sage Bold"/>
              </a:rPr>
              <a:t>Teknologi: Merupakan penerapan pengetahuan ilmiah untuk merancang, menciptakan, dan menggunakan alat, mesin, dan sistem yang berguna bagi manusia.</a:t>
            </a:r>
          </a:p>
          <a:p>
            <a:pPr algn="just">
              <a:lnSpc>
                <a:spcPts val="4874"/>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DFD4B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5F1A1F"/>
            </a:solidFill>
          </p:spPr>
        </p:sp>
      </p:grpSp>
      <p:sp>
        <p:nvSpPr>
          <p:cNvPr name="TextBox 4" id="4"/>
          <p:cNvSpPr txBox="true"/>
          <p:nvPr/>
        </p:nvSpPr>
        <p:spPr>
          <a:xfrm rot="0">
            <a:off x="702918" y="933450"/>
            <a:ext cx="16882165" cy="8395626"/>
          </a:xfrm>
          <a:prstGeom prst="rect">
            <a:avLst/>
          </a:prstGeom>
        </p:spPr>
        <p:txBody>
          <a:bodyPr anchor="t" rtlCol="false" tIns="0" lIns="0" bIns="0" rIns="0">
            <a:spAutoFit/>
          </a:bodyPr>
          <a:lstStyle/>
          <a:p>
            <a:pPr algn="just">
              <a:lnSpc>
                <a:spcPts val="4737"/>
              </a:lnSpc>
            </a:pPr>
            <a:r>
              <a:rPr lang="en-US" sz="3789">
                <a:solidFill>
                  <a:srgbClr val="5F1A1F"/>
                </a:solidFill>
                <a:latin typeface="Frunchy Sage Bold"/>
              </a:rPr>
              <a:t>2. Syarat sebuah pengetahuan dapat ditingkatkan menjadi sebuah ilmu melalui:</a:t>
            </a:r>
          </a:p>
          <a:p>
            <a:pPr algn="just" marL="818209" indent="-409105" lvl="1">
              <a:lnSpc>
                <a:spcPts val="4737"/>
              </a:lnSpc>
              <a:buFont typeface="Arial"/>
              <a:buChar char="•"/>
            </a:pPr>
            <a:r>
              <a:rPr lang="en-US" sz="3789">
                <a:solidFill>
                  <a:srgbClr val="5F1A1F"/>
                </a:solidFill>
                <a:latin typeface="Frunchy Sage Bold"/>
              </a:rPr>
              <a:t>1. Adanya aspek ontologis, artinya bidang studi yang bersangkutan telah memiliki objek studi/kajian yang jelas. Dalam hal ini, bahwa yang namanya objek suatu studi itu haruslah yang jelas, artinya dapat diidentifikasikan, dapat diberi batasan, serta dapat diuraikan sifat- sifatnya yang esensial. Objek studi suatu ilmu itu sendiri terdapat dua macam, yaitu objek material serta objek formal.</a:t>
            </a:r>
          </a:p>
          <a:p>
            <a:pPr algn="just" marL="818209" indent="-409105" lvl="1">
              <a:lnSpc>
                <a:spcPts val="4737"/>
              </a:lnSpc>
              <a:buFont typeface="Arial"/>
              <a:buChar char="•"/>
            </a:pPr>
            <a:r>
              <a:rPr lang="en-US" sz="3789">
                <a:solidFill>
                  <a:srgbClr val="5F1A1F"/>
                </a:solidFill>
                <a:latin typeface="Frunchy Sage Bold"/>
              </a:rPr>
              <a:t>2. Adanya aspek epistemologi, yang artinya bahwa bidang studi yang bersangkutan telah memiliki metode kerja yang jelas. Dalam hal ini terdapat tiga metode kerja suatu bidang studi, yaitu deduksi, induksi, serta eduksi.</a:t>
            </a:r>
          </a:p>
          <a:p>
            <a:pPr algn="just" marL="818209" indent="-409105" lvl="1">
              <a:lnSpc>
                <a:spcPts val="4737"/>
              </a:lnSpc>
              <a:buFont typeface="Arial"/>
              <a:buChar char="•"/>
            </a:pPr>
            <a:r>
              <a:rPr lang="en-US" sz="3789">
                <a:solidFill>
                  <a:srgbClr val="5F1A1F"/>
                </a:solidFill>
                <a:latin typeface="Frunchy Sage Bold"/>
              </a:rPr>
              <a:t>3. Adanya aspek aksiologi, yang artinya bahwa bidang studi yang bersangkutan memiliki nilai guna atau kemanfaatannya. Misalnya, bidang studi tersebut dapat menunjukkan adanya nilai teoretis, hukum, generalisasi, kecenderungan umum, konsep, serta kesimpulan yang logis, sistematis, dan koheren. Selain itu, bahwa dalam teori serta konsep tersebut tidak menunjukkan adanya kerancuan, kesemrawutan pikiran, atau penentangan kontradiktif di antara satu sama lainnya.</a:t>
            </a:r>
          </a:p>
          <a:p>
            <a:pPr algn="just">
              <a:lnSpc>
                <a:spcPts val="3947"/>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FD4B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5F1A1F"/>
            </a:solidFill>
          </p:spPr>
        </p:sp>
      </p:grpSp>
      <p:sp>
        <p:nvSpPr>
          <p:cNvPr name="TextBox 4" id="4"/>
          <p:cNvSpPr txBox="true"/>
          <p:nvPr/>
        </p:nvSpPr>
        <p:spPr>
          <a:xfrm rot="0">
            <a:off x="2264212" y="2622100"/>
            <a:ext cx="13759575" cy="4337951"/>
          </a:xfrm>
          <a:prstGeom prst="rect">
            <a:avLst/>
          </a:prstGeom>
        </p:spPr>
        <p:txBody>
          <a:bodyPr anchor="t" rtlCol="false" tIns="0" lIns="0" bIns="0" rIns="0">
            <a:spAutoFit/>
          </a:bodyPr>
          <a:lstStyle/>
          <a:p>
            <a:pPr algn="just">
              <a:lnSpc>
                <a:spcPts val="4822"/>
              </a:lnSpc>
            </a:pPr>
            <a:r>
              <a:rPr lang="en-US" sz="3858">
                <a:solidFill>
                  <a:srgbClr val="5F1A1F"/>
                </a:solidFill>
                <a:latin typeface="Frunchy Sage Bold"/>
              </a:rPr>
              <a:t>3. Manfaat Ipteks bagi kehidupan manusia!</a:t>
            </a:r>
            <a:r>
              <a:rPr lang="en-US" sz="3858">
                <a:solidFill>
                  <a:srgbClr val="5F1A1F"/>
                </a:solidFill>
                <a:latin typeface="Frunchy Sage Bold"/>
              </a:rPr>
              <a:t> </a:t>
            </a:r>
          </a:p>
          <a:p>
            <a:pPr algn="just" marL="832968" indent="-416484" lvl="1">
              <a:lnSpc>
                <a:spcPts val="4822"/>
              </a:lnSpc>
              <a:buFont typeface="Arial"/>
              <a:buChar char="•"/>
            </a:pPr>
            <a:r>
              <a:rPr lang="en-US" sz="3858">
                <a:solidFill>
                  <a:srgbClr val="5F1A1F"/>
                </a:solidFill>
                <a:latin typeface="Frunchy Sage Bold"/>
              </a:rPr>
              <a:t>Perubahan di bidang intelektual; masyarakat meninggalkan kebiasaan lama atau kepercayaan tradisional, mereka mulai mengambil kebiasaan serta kepercayaan baru, setidaknya mereka telah melakukan reaktualisasi.</a:t>
            </a:r>
          </a:p>
          <a:p>
            <a:pPr algn="just" marL="832968" indent="-416484" lvl="1">
              <a:lnSpc>
                <a:spcPts val="4822"/>
              </a:lnSpc>
              <a:buFont typeface="Arial"/>
              <a:buChar char="•"/>
            </a:pPr>
            <a:r>
              <a:rPr lang="en-US" sz="3858">
                <a:solidFill>
                  <a:srgbClr val="5F1A1F"/>
                </a:solidFill>
                <a:latin typeface="Frunchy Sage Bold"/>
              </a:rPr>
              <a:t>Perubahan dalam organisasi sosial yang mengarah pada kehidupan politik. </a:t>
            </a:r>
          </a:p>
          <a:p>
            <a:pPr algn="just" marL="832968" indent="-416484" lvl="1">
              <a:lnSpc>
                <a:spcPts val="4822"/>
              </a:lnSpc>
              <a:buFont typeface="Arial"/>
              <a:buChar char="•"/>
            </a:pPr>
            <a:r>
              <a:rPr lang="en-US" sz="3858">
                <a:solidFill>
                  <a:srgbClr val="5F1A1F"/>
                </a:solidFill>
                <a:latin typeface="Frunchy Sage Bold"/>
              </a:rPr>
              <a:t>Perubahan dan benturan-benturan terhadap tata nilai dan tata lingkungannya.</a:t>
            </a:r>
          </a:p>
          <a:p>
            <a:pPr algn="just" marL="832968" indent="-416484" lvl="1">
              <a:lnSpc>
                <a:spcPts val="4822"/>
              </a:lnSpc>
              <a:buFont typeface="Arial"/>
              <a:buChar char="•"/>
            </a:pPr>
            <a:r>
              <a:rPr lang="en-US" sz="3858">
                <a:solidFill>
                  <a:srgbClr val="5F1A1F"/>
                </a:solidFill>
                <a:latin typeface="Frunchy Sage Bold"/>
              </a:rPr>
              <a:t>Perubahan di bidang industri dan kemampuan di medan perang.</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DFD4B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5F1A1F"/>
            </a:solidFill>
          </p:spPr>
        </p:sp>
      </p:grpSp>
      <p:sp>
        <p:nvSpPr>
          <p:cNvPr name="TextBox 4" id="4"/>
          <p:cNvSpPr txBox="true"/>
          <p:nvPr/>
        </p:nvSpPr>
        <p:spPr>
          <a:xfrm rot="0">
            <a:off x="2264212" y="1098100"/>
            <a:ext cx="13759575" cy="7995551"/>
          </a:xfrm>
          <a:prstGeom prst="rect">
            <a:avLst/>
          </a:prstGeom>
        </p:spPr>
        <p:txBody>
          <a:bodyPr anchor="t" rtlCol="false" tIns="0" lIns="0" bIns="0" rIns="0">
            <a:spAutoFit/>
          </a:bodyPr>
          <a:lstStyle/>
          <a:p>
            <a:pPr algn="just">
              <a:lnSpc>
                <a:spcPts val="4822"/>
              </a:lnSpc>
            </a:pPr>
            <a:r>
              <a:rPr lang="en-US" sz="3858">
                <a:solidFill>
                  <a:srgbClr val="5F1A1F"/>
                </a:solidFill>
                <a:latin typeface="Frunchy Sage Bold"/>
              </a:rPr>
              <a:t>4. Mengapa dikatakan bahwa perkembangan dan kemajuan yang telah diperoleh Iptek bermata dua atau dilematis?</a:t>
            </a:r>
            <a:r>
              <a:rPr lang="en-US" sz="3858">
                <a:solidFill>
                  <a:srgbClr val="5F1A1F"/>
                </a:solidFill>
                <a:latin typeface="Frunchy Sage Bold"/>
              </a:rPr>
              <a:t> </a:t>
            </a:r>
          </a:p>
          <a:p>
            <a:pPr algn="just" marL="832968" indent="-416484" lvl="1">
              <a:lnSpc>
                <a:spcPts val="4822"/>
              </a:lnSpc>
              <a:buFont typeface="Arial"/>
              <a:buChar char="•"/>
            </a:pPr>
            <a:r>
              <a:rPr lang="en-US" sz="3858">
                <a:solidFill>
                  <a:srgbClr val="5F1A1F"/>
                </a:solidFill>
                <a:latin typeface="Frunchy Sage Bold"/>
              </a:rPr>
              <a:t>Dampak Lingkungan: Kemajuan iptek sering kali menyebabkan dampak negatif pada lingkungan. Misalnya, penggunaan bahan bakar fosil dalam industri dan transportasi telah menyebabkan peningkatan emisi gas rumah kaca dan perubahan iklim global. Di sisi lain, perkembangan dalam energi terbarukan dan teknologi hijau memberikan solusi potensial untuk mengurangi dampak lingkungan.</a:t>
            </a:r>
          </a:p>
          <a:p>
            <a:pPr algn="just">
              <a:lnSpc>
                <a:spcPts val="4822"/>
              </a:lnSpc>
            </a:pPr>
          </a:p>
          <a:p>
            <a:pPr algn="just" marL="832968" indent="-416484" lvl="1">
              <a:lnSpc>
                <a:spcPts val="4822"/>
              </a:lnSpc>
              <a:buFont typeface="Arial"/>
              <a:buChar char="•"/>
            </a:pPr>
            <a:r>
              <a:rPr lang="en-US" sz="3858">
                <a:solidFill>
                  <a:srgbClr val="5F1A1F"/>
                </a:solidFill>
                <a:latin typeface="Frunchy Sage Bold"/>
              </a:rPr>
              <a:t>Pengangguran: Meskipun iptek telah menciptakan banyak inovasi dan kemudahan, tetapi dalam beberapa kasus juga dapat menyebabkan penggantian pekerja manusia dengan mesin atau otomatisasi. Ini dapat mengakibatkan tingkat pengangguran yang lebih tinggi dalam beberapa sektor. Namun, di sisi lain, perkembangan iptek juga dapat menciptakan lapangan kerja baru dalam industri baru yang muncul</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FD4B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5F1A1F"/>
            </a:solidFill>
          </p:spPr>
        </p:sp>
      </p:grpSp>
      <p:sp>
        <p:nvSpPr>
          <p:cNvPr name="TextBox 4" id="4"/>
          <p:cNvSpPr txBox="true"/>
          <p:nvPr/>
        </p:nvSpPr>
        <p:spPr>
          <a:xfrm rot="0">
            <a:off x="1916678" y="933450"/>
            <a:ext cx="14454643" cy="9824351"/>
          </a:xfrm>
          <a:prstGeom prst="rect">
            <a:avLst/>
          </a:prstGeom>
        </p:spPr>
        <p:txBody>
          <a:bodyPr anchor="t" rtlCol="false" tIns="0" lIns="0" bIns="0" rIns="0">
            <a:spAutoFit/>
          </a:bodyPr>
          <a:lstStyle/>
          <a:p>
            <a:pPr algn="just">
              <a:lnSpc>
                <a:spcPts val="4822"/>
              </a:lnSpc>
            </a:pPr>
            <a:r>
              <a:rPr lang="en-US" sz="3858">
                <a:solidFill>
                  <a:srgbClr val="5F1A1F"/>
                </a:solidFill>
                <a:latin typeface="Frunchy Sage Bold"/>
              </a:rPr>
              <a:t>5. Sebutkan berbagai dampak dari penyalahgunaan Ipteks dalam kehidupan!</a:t>
            </a:r>
          </a:p>
          <a:p>
            <a:pPr algn="just">
              <a:lnSpc>
                <a:spcPts val="4822"/>
              </a:lnSpc>
            </a:pPr>
          </a:p>
          <a:p>
            <a:pPr algn="just" marL="832968" indent="-416484" lvl="1">
              <a:lnSpc>
                <a:spcPts val="4822"/>
              </a:lnSpc>
              <a:buFont typeface="Arial"/>
              <a:buChar char="•"/>
            </a:pPr>
            <a:r>
              <a:rPr lang="en-US" sz="3858">
                <a:solidFill>
                  <a:srgbClr val="5F1A1F"/>
                </a:solidFill>
                <a:latin typeface="Frunchy Sage Bold"/>
              </a:rPr>
              <a:t>Rendahnya kemampuan Iptek nasional dalam menghadapi perkembangan global. Hal ini ditunjukkan dengan Indeks Pencapaian Teknologi (IPT) dalam laporan UNDP tahun 2001 menunjukkan tingkat pencapaian teknologi Indonesia masih berada pada urutan ke-60 dari 72 negara.</a:t>
            </a:r>
          </a:p>
          <a:p>
            <a:pPr algn="just" marL="832968" indent="-416484" lvl="1">
              <a:lnSpc>
                <a:spcPts val="4822"/>
              </a:lnSpc>
              <a:buFont typeface="Arial"/>
              <a:buChar char="•"/>
            </a:pPr>
            <a:r>
              <a:rPr lang="en-US" sz="3858">
                <a:solidFill>
                  <a:srgbClr val="5F1A1F"/>
                </a:solidFill>
                <a:latin typeface="Frunchy Sage Bold"/>
              </a:rPr>
              <a:t>Rendahnya kontribusi Iptek nasional di sektor produksi. Hal ini antara lain ditunjukkan oleh kurangnya efisiensi dan rendahnya produktivitas, serta minimnya kandungan teknologi dalam kegiatan ekspor.</a:t>
            </a:r>
          </a:p>
          <a:p>
            <a:pPr algn="just" marL="832968" indent="-416484" lvl="1">
              <a:lnSpc>
                <a:spcPts val="4822"/>
              </a:lnSpc>
              <a:buFont typeface="Arial"/>
              <a:buChar char="•"/>
            </a:pPr>
            <a:r>
              <a:rPr lang="en-US" sz="3858">
                <a:solidFill>
                  <a:srgbClr val="5F1A1F"/>
                </a:solidFill>
                <a:latin typeface="Frunchy Sage Bold"/>
              </a:rPr>
              <a:t>Belum optimalnya mekanisme intermediasi Iptek yang menjembatani interaksi antara kapasitas penyedia Iptek dengan kebutuhan pengguna Masalah ini dapat terlihat dari belum tertatanya infrastruktur Iptek, antara lain institusi yang mengolah dan menerjemahkan hasil pengembangan Iptek menjadi preskripsi teknologi yang siap pakai untuk difungsikan dalam sistem produksi.</a:t>
            </a:r>
          </a:p>
          <a:p>
            <a:pPr algn="just">
              <a:lnSpc>
                <a:spcPts val="4822"/>
              </a:lnSpc>
            </a:pPr>
          </a:p>
          <a:p>
            <a:pPr algn="just">
              <a:lnSpc>
                <a:spcPts val="4822"/>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DFD4B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5F1A1F"/>
            </a:solidFill>
          </p:spPr>
        </p:sp>
      </p:grpSp>
      <p:sp>
        <p:nvSpPr>
          <p:cNvPr name="TextBox 4" id="4"/>
          <p:cNvSpPr txBox="true"/>
          <p:nvPr/>
        </p:nvSpPr>
        <p:spPr>
          <a:xfrm rot="0">
            <a:off x="1916678" y="1402900"/>
            <a:ext cx="14454643" cy="7385951"/>
          </a:xfrm>
          <a:prstGeom prst="rect">
            <a:avLst/>
          </a:prstGeom>
        </p:spPr>
        <p:txBody>
          <a:bodyPr anchor="t" rtlCol="false" tIns="0" lIns="0" bIns="0" rIns="0">
            <a:spAutoFit/>
          </a:bodyPr>
          <a:lstStyle/>
          <a:p>
            <a:pPr algn="just" marL="832968" indent="-416484" lvl="1">
              <a:lnSpc>
                <a:spcPts val="4822"/>
              </a:lnSpc>
              <a:buFont typeface="Arial"/>
              <a:buChar char="•"/>
            </a:pPr>
            <a:r>
              <a:rPr lang="en-US" sz="3858">
                <a:solidFill>
                  <a:srgbClr val="5F1A1F"/>
                </a:solidFill>
                <a:latin typeface="Frunchy Sage Bold"/>
              </a:rPr>
              <a:t>Lemahnya sinergi kebijakan Iptek, sehingga kegiatan Iptek belum </a:t>
            </a:r>
            <a:r>
              <a:rPr lang="en-US" sz="3858">
                <a:solidFill>
                  <a:srgbClr val="5F1A1F"/>
                </a:solidFill>
                <a:latin typeface="Frunchy Sage Bold"/>
              </a:rPr>
              <a:t>sanggup memberikan hasil yang signifikan.</a:t>
            </a:r>
          </a:p>
          <a:p>
            <a:pPr algn="just" marL="832968" indent="-416484" lvl="1">
              <a:lnSpc>
                <a:spcPts val="4822"/>
              </a:lnSpc>
              <a:buFont typeface="Arial"/>
              <a:buChar char="•"/>
            </a:pPr>
            <a:r>
              <a:rPr lang="en-US" sz="3858">
                <a:solidFill>
                  <a:srgbClr val="5F1A1F"/>
                </a:solidFill>
                <a:latin typeface="Frunchy Sage Bold"/>
              </a:rPr>
              <a:t>Masih terbatasnya sumber daya Iptek, yang tercermin dari rendahnya kualitas SDM dan kesenjangan pendidikan di bidang Iptek. Rasio tenaga peneliti Indonesia pada tahun 2001 adaiah 4,7 peneliti per 10.000 penduduk, jauh lebih kecil dibandingkan Jepang sebesar 70,7.</a:t>
            </a:r>
          </a:p>
          <a:p>
            <a:pPr algn="just" marL="832968" indent="-416484" lvl="1">
              <a:lnSpc>
                <a:spcPts val="4822"/>
              </a:lnSpc>
              <a:buFont typeface="Arial"/>
              <a:buChar char="•"/>
            </a:pPr>
            <a:r>
              <a:rPr lang="en-US" sz="3858">
                <a:solidFill>
                  <a:srgbClr val="5F1A1F"/>
                </a:solidFill>
                <a:latin typeface="Frunchy Sage Bold"/>
              </a:rPr>
              <a:t>Belum berkembangnya budaya Iptek di kalangan masyarakat. Budaya bangsa secara umum masih belum mencerminkan nilai-nilai Iptek yang mempunyai penalaran objektif, rasional, maju, unggul, dan mandiri. Pola pikir masyarakat belum berkembang ke arah yang lebih suka mencipta daripada sekadar memakai, lebih suka membuat daripada sekadar membeli, serta lebih suka belajar dan berkreasi daripada sekadar menggunakan teknologi yang ada.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5F1A1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0802">
            <a:off x="-586476" y="-770152"/>
            <a:ext cx="5266035" cy="528040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58532">
            <a:off x="13809879" y="2996070"/>
            <a:ext cx="4743463" cy="7226882"/>
          </a:xfrm>
          <a:prstGeom prst="rect">
            <a:avLst/>
          </a:prstGeom>
        </p:spPr>
      </p:pic>
      <p:pic>
        <p:nvPicPr>
          <p:cNvPr name="Picture 4" id="4"/>
          <p:cNvPicPr>
            <a:picLocks noChangeAspect="true"/>
          </p:cNvPicPr>
          <p:nvPr/>
        </p:nvPicPr>
        <p:blipFill>
          <a:blip r:embed="rId6"/>
          <a:srcRect l="0" t="0" r="0" b="0"/>
          <a:stretch>
            <a:fillRect/>
          </a:stretch>
        </p:blipFill>
        <p:spPr>
          <a:xfrm flipH="false" flipV="false" rot="-425332">
            <a:off x="11422346" y="-704415"/>
            <a:ext cx="3193270" cy="3686315"/>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102840" y="5911772"/>
            <a:ext cx="4581446" cy="5739853"/>
          </a:xfrm>
          <a:prstGeom prst="rect">
            <a:avLst/>
          </a:prstGeom>
        </p:spPr>
      </p:pic>
      <p:sp>
        <p:nvSpPr>
          <p:cNvPr name="TextBox 6" id="6"/>
          <p:cNvSpPr txBox="true"/>
          <p:nvPr/>
        </p:nvSpPr>
        <p:spPr>
          <a:xfrm rot="0">
            <a:off x="4393563" y="3755399"/>
            <a:ext cx="9500873" cy="3366752"/>
          </a:xfrm>
          <a:prstGeom prst="rect">
            <a:avLst/>
          </a:prstGeom>
        </p:spPr>
        <p:txBody>
          <a:bodyPr anchor="t" rtlCol="false" tIns="0" lIns="0" bIns="0" rIns="0">
            <a:spAutoFit/>
          </a:bodyPr>
          <a:lstStyle/>
          <a:p>
            <a:pPr algn="ctr">
              <a:lnSpc>
                <a:spcPts val="12519"/>
              </a:lnSpc>
            </a:pPr>
            <a:r>
              <a:rPr lang="en-US" sz="15649">
                <a:solidFill>
                  <a:srgbClr val="EFEBE0"/>
                </a:solidFill>
                <a:latin typeface="Vintage Rotter"/>
              </a:rPr>
              <a:t>Thank You for listening!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3D0"/>
        </a:solidFill>
      </p:bgPr>
    </p:bg>
    <p:spTree>
      <p:nvGrpSpPr>
        <p:cNvPr id="1" name=""/>
        <p:cNvGrpSpPr/>
        <p:nvPr/>
      </p:nvGrpSpPr>
      <p:grpSpPr>
        <a:xfrm>
          <a:off x="0" y="0"/>
          <a:ext cx="0" cy="0"/>
          <a:chOff x="0" y="0"/>
          <a:chExt cx="0" cy="0"/>
        </a:xfrm>
      </p:grpSpPr>
      <p:sp>
        <p:nvSpPr>
          <p:cNvPr name="AutoShape 2" id="2"/>
          <p:cNvSpPr/>
          <p:nvPr/>
        </p:nvSpPr>
        <p:spPr>
          <a:xfrm rot="0">
            <a:off x="770877" y="616184"/>
            <a:ext cx="16720463" cy="9080414"/>
          </a:xfrm>
          <a:prstGeom prst="rect">
            <a:avLst/>
          </a:prstGeom>
          <a:solidFill>
            <a:srgbClr val="AD9472"/>
          </a:solidFill>
        </p:spPr>
      </p:sp>
      <p:grpSp>
        <p:nvGrpSpPr>
          <p:cNvPr name="Group 3" id="3"/>
          <p:cNvGrpSpPr/>
          <p:nvPr/>
        </p:nvGrpSpPr>
        <p:grpSpPr>
          <a:xfrm rot="0">
            <a:off x="595722" y="535530"/>
            <a:ext cx="17096555" cy="9422315"/>
            <a:chOff x="0" y="0"/>
            <a:chExt cx="6295575" cy="3469640"/>
          </a:xfrm>
        </p:grpSpPr>
        <p:sp>
          <p:nvSpPr>
            <p:cNvPr name="Freeform 4" id="4"/>
            <p:cNvSpPr/>
            <p:nvPr/>
          </p:nvSpPr>
          <p:spPr>
            <a:xfrm flipH="false" flipV="false">
              <a:off x="0" y="-2540"/>
              <a:ext cx="6295575" cy="3472180"/>
            </a:xfrm>
            <a:custGeom>
              <a:avLst/>
              <a:gdLst/>
              <a:ahLst/>
              <a:cxnLst/>
              <a:rect r="r" b="b" t="t" l="l"/>
              <a:pathLst>
                <a:path h="3472180" w="6295575">
                  <a:moveTo>
                    <a:pt x="6293035" y="1087120"/>
                  </a:moveTo>
                  <a:lnTo>
                    <a:pt x="6295575" y="1071880"/>
                  </a:lnTo>
                  <a:lnTo>
                    <a:pt x="6289225" y="1075690"/>
                  </a:lnTo>
                  <a:lnTo>
                    <a:pt x="6289225" y="1051560"/>
                  </a:lnTo>
                  <a:cubicBezTo>
                    <a:pt x="6289225" y="1050290"/>
                    <a:pt x="6287955" y="1046480"/>
                    <a:pt x="6286685" y="1041400"/>
                  </a:cubicBezTo>
                  <a:lnTo>
                    <a:pt x="6286685" y="1038860"/>
                  </a:lnTo>
                  <a:lnTo>
                    <a:pt x="6285415" y="1038860"/>
                  </a:lnTo>
                  <a:cubicBezTo>
                    <a:pt x="6284145" y="1033780"/>
                    <a:pt x="6280335" y="1033780"/>
                    <a:pt x="6279065" y="1033780"/>
                  </a:cubicBezTo>
                  <a:cubicBezTo>
                    <a:pt x="6279065" y="993140"/>
                    <a:pt x="6280335" y="951230"/>
                    <a:pt x="6281605" y="910590"/>
                  </a:cubicBezTo>
                  <a:cubicBezTo>
                    <a:pt x="6281605" y="899160"/>
                    <a:pt x="6282875" y="889000"/>
                    <a:pt x="6282875" y="877570"/>
                  </a:cubicBezTo>
                  <a:lnTo>
                    <a:pt x="6286685" y="877570"/>
                  </a:lnTo>
                  <a:lnTo>
                    <a:pt x="6286685" y="847090"/>
                  </a:lnTo>
                  <a:lnTo>
                    <a:pt x="6290495" y="847090"/>
                  </a:lnTo>
                  <a:lnTo>
                    <a:pt x="6290495" y="816610"/>
                  </a:lnTo>
                  <a:cubicBezTo>
                    <a:pt x="6293035" y="781050"/>
                    <a:pt x="6295575" y="726440"/>
                    <a:pt x="6293035" y="692150"/>
                  </a:cubicBezTo>
                  <a:cubicBezTo>
                    <a:pt x="6294305" y="674370"/>
                    <a:pt x="6291765" y="652780"/>
                    <a:pt x="6290495" y="641350"/>
                  </a:cubicBezTo>
                  <a:lnTo>
                    <a:pt x="6291765" y="641350"/>
                  </a:lnTo>
                  <a:lnTo>
                    <a:pt x="6287955" y="542290"/>
                  </a:lnTo>
                  <a:lnTo>
                    <a:pt x="6289225" y="541020"/>
                  </a:lnTo>
                  <a:lnTo>
                    <a:pt x="6289225" y="537210"/>
                  </a:lnTo>
                  <a:cubicBezTo>
                    <a:pt x="6289225" y="502920"/>
                    <a:pt x="6287955" y="468630"/>
                    <a:pt x="6287955" y="431800"/>
                  </a:cubicBezTo>
                  <a:cubicBezTo>
                    <a:pt x="6285415" y="361950"/>
                    <a:pt x="6284145" y="290830"/>
                    <a:pt x="6290495" y="213360"/>
                  </a:cubicBezTo>
                  <a:lnTo>
                    <a:pt x="6290495" y="207010"/>
                  </a:lnTo>
                  <a:cubicBezTo>
                    <a:pt x="6289225" y="191770"/>
                    <a:pt x="6289225" y="176530"/>
                    <a:pt x="6289225" y="158750"/>
                  </a:cubicBezTo>
                  <a:lnTo>
                    <a:pt x="6289225" y="80010"/>
                  </a:lnTo>
                  <a:lnTo>
                    <a:pt x="6294305" y="59690"/>
                  </a:lnTo>
                  <a:lnTo>
                    <a:pt x="6294305" y="8890"/>
                  </a:lnTo>
                  <a:lnTo>
                    <a:pt x="6287955" y="8890"/>
                  </a:lnTo>
                  <a:cubicBezTo>
                    <a:pt x="6249855" y="8890"/>
                    <a:pt x="6193975" y="7620"/>
                    <a:pt x="6178735" y="7620"/>
                  </a:cubicBezTo>
                  <a:cubicBezTo>
                    <a:pt x="6150795" y="7620"/>
                    <a:pt x="6135555" y="7620"/>
                    <a:pt x="6127935" y="8890"/>
                  </a:cubicBezTo>
                  <a:cubicBezTo>
                    <a:pt x="6094915" y="0"/>
                    <a:pt x="6016175" y="1270"/>
                    <a:pt x="5939975" y="3810"/>
                  </a:cubicBezTo>
                  <a:cubicBezTo>
                    <a:pt x="5901875" y="5080"/>
                    <a:pt x="5865045" y="5080"/>
                    <a:pt x="5839645" y="3810"/>
                  </a:cubicBezTo>
                  <a:lnTo>
                    <a:pt x="5835835" y="3810"/>
                  </a:lnTo>
                  <a:lnTo>
                    <a:pt x="5833295" y="10160"/>
                  </a:lnTo>
                  <a:cubicBezTo>
                    <a:pt x="5782495" y="10160"/>
                    <a:pt x="5732965" y="11430"/>
                    <a:pt x="5668195" y="13970"/>
                  </a:cubicBezTo>
                  <a:lnTo>
                    <a:pt x="5656765" y="13970"/>
                  </a:lnTo>
                  <a:lnTo>
                    <a:pt x="5658035" y="16510"/>
                  </a:lnTo>
                  <a:lnTo>
                    <a:pt x="5625015" y="16510"/>
                  </a:lnTo>
                  <a:lnTo>
                    <a:pt x="5625015" y="21590"/>
                  </a:lnTo>
                  <a:cubicBezTo>
                    <a:pt x="5602155" y="21590"/>
                    <a:pt x="5578025" y="20320"/>
                    <a:pt x="5551355" y="19050"/>
                  </a:cubicBezTo>
                  <a:cubicBezTo>
                    <a:pt x="5528495" y="17780"/>
                    <a:pt x="5505635" y="17780"/>
                    <a:pt x="5482775" y="16510"/>
                  </a:cubicBezTo>
                  <a:lnTo>
                    <a:pt x="5482775" y="15240"/>
                  </a:lnTo>
                  <a:cubicBezTo>
                    <a:pt x="5475155" y="13970"/>
                    <a:pt x="5466265" y="13970"/>
                    <a:pt x="5458645" y="12700"/>
                  </a:cubicBezTo>
                  <a:lnTo>
                    <a:pt x="5457375" y="44450"/>
                  </a:lnTo>
                  <a:lnTo>
                    <a:pt x="5453565" y="44450"/>
                  </a:lnTo>
                  <a:lnTo>
                    <a:pt x="5453565" y="13970"/>
                  </a:lnTo>
                  <a:cubicBezTo>
                    <a:pt x="5345548" y="10160"/>
                    <a:pt x="5209368" y="12700"/>
                    <a:pt x="5076510" y="15240"/>
                  </a:cubicBezTo>
                  <a:cubicBezTo>
                    <a:pt x="4940330" y="17780"/>
                    <a:pt x="4810793" y="20320"/>
                    <a:pt x="4691220" y="16510"/>
                  </a:cubicBezTo>
                  <a:cubicBezTo>
                    <a:pt x="4634755" y="17780"/>
                    <a:pt x="4591576" y="17780"/>
                    <a:pt x="4555040" y="16510"/>
                  </a:cubicBezTo>
                  <a:lnTo>
                    <a:pt x="4555040" y="15240"/>
                  </a:lnTo>
                  <a:lnTo>
                    <a:pt x="4442111" y="12700"/>
                  </a:lnTo>
                  <a:lnTo>
                    <a:pt x="4442111" y="16510"/>
                  </a:lnTo>
                  <a:cubicBezTo>
                    <a:pt x="4405574" y="16510"/>
                    <a:pt x="4365717" y="17780"/>
                    <a:pt x="4322538" y="17780"/>
                  </a:cubicBezTo>
                  <a:lnTo>
                    <a:pt x="4295966" y="12700"/>
                  </a:lnTo>
                  <a:lnTo>
                    <a:pt x="4279359" y="12700"/>
                  </a:lnTo>
                  <a:cubicBezTo>
                    <a:pt x="4236180" y="11430"/>
                    <a:pt x="4216252" y="11430"/>
                    <a:pt x="4209609" y="19050"/>
                  </a:cubicBezTo>
                  <a:lnTo>
                    <a:pt x="4209609" y="21590"/>
                  </a:lnTo>
                  <a:cubicBezTo>
                    <a:pt x="4193001" y="22860"/>
                    <a:pt x="4176394" y="22860"/>
                    <a:pt x="4163108" y="24130"/>
                  </a:cubicBezTo>
                  <a:cubicBezTo>
                    <a:pt x="4129893" y="19050"/>
                    <a:pt x="4086715" y="20320"/>
                    <a:pt x="4036893" y="20320"/>
                  </a:cubicBezTo>
                  <a:cubicBezTo>
                    <a:pt x="3987071" y="21590"/>
                    <a:pt x="3933927" y="21590"/>
                    <a:pt x="3897391" y="16510"/>
                  </a:cubicBezTo>
                  <a:lnTo>
                    <a:pt x="3894070" y="15240"/>
                  </a:lnTo>
                  <a:lnTo>
                    <a:pt x="3887427" y="15240"/>
                  </a:lnTo>
                  <a:cubicBezTo>
                    <a:pt x="3870820" y="16510"/>
                    <a:pt x="3804390" y="17780"/>
                    <a:pt x="3741282" y="19050"/>
                  </a:cubicBezTo>
                  <a:cubicBezTo>
                    <a:pt x="3681496" y="20320"/>
                    <a:pt x="3615067" y="21590"/>
                    <a:pt x="3561924" y="22860"/>
                  </a:cubicBezTo>
                  <a:cubicBezTo>
                    <a:pt x="3551960" y="20320"/>
                    <a:pt x="3532031" y="19050"/>
                    <a:pt x="3508780" y="19050"/>
                  </a:cubicBezTo>
                  <a:cubicBezTo>
                    <a:pt x="3432387" y="20320"/>
                    <a:pt x="3346029" y="21590"/>
                    <a:pt x="3239742" y="21590"/>
                  </a:cubicBezTo>
                  <a:lnTo>
                    <a:pt x="3236421" y="20320"/>
                  </a:lnTo>
                  <a:lnTo>
                    <a:pt x="3219813" y="21590"/>
                  </a:lnTo>
                  <a:cubicBezTo>
                    <a:pt x="3150063" y="21590"/>
                    <a:pt x="3080312" y="20320"/>
                    <a:pt x="3010561" y="20320"/>
                  </a:cubicBezTo>
                  <a:lnTo>
                    <a:pt x="3010561" y="17780"/>
                  </a:lnTo>
                  <a:cubicBezTo>
                    <a:pt x="2990633" y="19050"/>
                    <a:pt x="2970704" y="19050"/>
                    <a:pt x="2954097" y="20320"/>
                  </a:cubicBezTo>
                  <a:lnTo>
                    <a:pt x="2927525" y="20320"/>
                  </a:lnTo>
                  <a:cubicBezTo>
                    <a:pt x="2764773" y="19050"/>
                    <a:pt x="2595379" y="17780"/>
                    <a:pt x="2422663" y="17780"/>
                  </a:cubicBezTo>
                  <a:lnTo>
                    <a:pt x="2416020" y="17780"/>
                  </a:lnTo>
                  <a:lnTo>
                    <a:pt x="2406056" y="22860"/>
                  </a:lnTo>
                  <a:lnTo>
                    <a:pt x="2406056" y="27940"/>
                  </a:lnTo>
                  <a:lnTo>
                    <a:pt x="2399413" y="27940"/>
                  </a:lnTo>
                  <a:lnTo>
                    <a:pt x="2193482" y="16510"/>
                  </a:lnTo>
                  <a:cubicBezTo>
                    <a:pt x="2163589" y="16510"/>
                    <a:pt x="2146982" y="19050"/>
                    <a:pt x="2127053" y="20320"/>
                  </a:cubicBezTo>
                  <a:cubicBezTo>
                    <a:pt x="2097160" y="22860"/>
                    <a:pt x="2070588" y="26670"/>
                    <a:pt x="1984230" y="21590"/>
                  </a:cubicBezTo>
                  <a:lnTo>
                    <a:pt x="1984230" y="24130"/>
                  </a:lnTo>
                  <a:lnTo>
                    <a:pt x="1774978" y="24130"/>
                  </a:lnTo>
                  <a:cubicBezTo>
                    <a:pt x="1532512" y="24130"/>
                    <a:pt x="1253509" y="24130"/>
                    <a:pt x="1037614" y="19050"/>
                  </a:cubicBezTo>
                  <a:lnTo>
                    <a:pt x="947935" y="17780"/>
                  </a:lnTo>
                  <a:lnTo>
                    <a:pt x="984471" y="24130"/>
                  </a:lnTo>
                  <a:lnTo>
                    <a:pt x="964542" y="24130"/>
                  </a:lnTo>
                  <a:cubicBezTo>
                    <a:pt x="878184"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61060"/>
                    <a:pt x="6350" y="873760"/>
                    <a:pt x="6350" y="929640"/>
                  </a:cubicBezTo>
                  <a:lnTo>
                    <a:pt x="10160" y="929640"/>
                  </a:lnTo>
                  <a:lnTo>
                    <a:pt x="10160" y="935990"/>
                  </a:lnTo>
                  <a:lnTo>
                    <a:pt x="19050" y="937260"/>
                  </a:lnTo>
                  <a:lnTo>
                    <a:pt x="19050" y="955040"/>
                  </a:lnTo>
                  <a:lnTo>
                    <a:pt x="12700" y="955040"/>
                  </a:lnTo>
                  <a:lnTo>
                    <a:pt x="16510" y="1005840"/>
                  </a:lnTo>
                  <a:lnTo>
                    <a:pt x="16510" y="1013460"/>
                  </a:lnTo>
                  <a:cubicBezTo>
                    <a:pt x="13970" y="1060450"/>
                    <a:pt x="10160" y="1108710"/>
                    <a:pt x="16510" y="1141730"/>
                  </a:cubicBezTo>
                  <a:cubicBezTo>
                    <a:pt x="16510" y="1144270"/>
                    <a:pt x="16510" y="1145540"/>
                    <a:pt x="15240" y="1146810"/>
                  </a:cubicBezTo>
                  <a:lnTo>
                    <a:pt x="12700" y="1148080"/>
                  </a:lnTo>
                  <a:lnTo>
                    <a:pt x="12700" y="1153160"/>
                  </a:lnTo>
                  <a:cubicBezTo>
                    <a:pt x="13970" y="1165860"/>
                    <a:pt x="13970" y="1184910"/>
                    <a:pt x="15240" y="1205230"/>
                  </a:cubicBezTo>
                  <a:cubicBezTo>
                    <a:pt x="16510" y="1245870"/>
                    <a:pt x="19050" y="1291590"/>
                    <a:pt x="21590" y="1313180"/>
                  </a:cubicBezTo>
                  <a:cubicBezTo>
                    <a:pt x="21590" y="1315720"/>
                    <a:pt x="20320" y="1318260"/>
                    <a:pt x="20320" y="1319530"/>
                  </a:cubicBezTo>
                  <a:cubicBezTo>
                    <a:pt x="20320" y="1320800"/>
                    <a:pt x="19050" y="1322070"/>
                    <a:pt x="19050" y="1323340"/>
                  </a:cubicBezTo>
                  <a:lnTo>
                    <a:pt x="21590" y="1323340"/>
                  </a:lnTo>
                  <a:lnTo>
                    <a:pt x="21590" y="1324610"/>
                  </a:lnTo>
                  <a:cubicBezTo>
                    <a:pt x="15240" y="1353820"/>
                    <a:pt x="17780" y="1414780"/>
                    <a:pt x="20320" y="1469390"/>
                  </a:cubicBezTo>
                  <a:cubicBezTo>
                    <a:pt x="21590" y="1510030"/>
                    <a:pt x="24130" y="1560830"/>
                    <a:pt x="20320" y="1570990"/>
                  </a:cubicBezTo>
                  <a:lnTo>
                    <a:pt x="16510" y="1570990"/>
                  </a:lnTo>
                  <a:lnTo>
                    <a:pt x="17780" y="1668780"/>
                  </a:lnTo>
                  <a:lnTo>
                    <a:pt x="11430" y="1668780"/>
                  </a:lnTo>
                  <a:cubicBezTo>
                    <a:pt x="11430" y="1680210"/>
                    <a:pt x="10160" y="1690370"/>
                    <a:pt x="10160" y="1700530"/>
                  </a:cubicBezTo>
                  <a:lnTo>
                    <a:pt x="8890" y="1699260"/>
                  </a:lnTo>
                  <a:lnTo>
                    <a:pt x="10160" y="1714500"/>
                  </a:lnTo>
                  <a:lnTo>
                    <a:pt x="10160" y="1718310"/>
                  </a:lnTo>
                  <a:lnTo>
                    <a:pt x="13970" y="1813560"/>
                  </a:lnTo>
                  <a:lnTo>
                    <a:pt x="21590" y="1813560"/>
                  </a:lnTo>
                  <a:cubicBezTo>
                    <a:pt x="22860" y="1819910"/>
                    <a:pt x="22860" y="1826260"/>
                    <a:pt x="24130" y="1831340"/>
                  </a:cubicBezTo>
                  <a:lnTo>
                    <a:pt x="22860" y="1830070"/>
                  </a:lnTo>
                  <a:lnTo>
                    <a:pt x="21590" y="1850390"/>
                  </a:lnTo>
                  <a:cubicBezTo>
                    <a:pt x="20320" y="1870710"/>
                    <a:pt x="20320" y="1887220"/>
                    <a:pt x="20320" y="1902460"/>
                  </a:cubicBezTo>
                  <a:cubicBezTo>
                    <a:pt x="17780" y="1910080"/>
                    <a:pt x="15240" y="1917700"/>
                    <a:pt x="13970" y="1926590"/>
                  </a:cubicBezTo>
                  <a:lnTo>
                    <a:pt x="12700" y="1930400"/>
                  </a:lnTo>
                  <a:lnTo>
                    <a:pt x="12700" y="1932940"/>
                  </a:lnTo>
                  <a:cubicBezTo>
                    <a:pt x="13970" y="1934210"/>
                    <a:pt x="15240" y="1939290"/>
                    <a:pt x="16510" y="1962150"/>
                  </a:cubicBezTo>
                  <a:cubicBezTo>
                    <a:pt x="16510" y="1992630"/>
                    <a:pt x="19050" y="2018030"/>
                    <a:pt x="22860" y="2057400"/>
                  </a:cubicBezTo>
                  <a:lnTo>
                    <a:pt x="12700" y="2094230"/>
                  </a:lnTo>
                  <a:cubicBezTo>
                    <a:pt x="8890" y="2108200"/>
                    <a:pt x="8890" y="2112010"/>
                    <a:pt x="8890" y="2118360"/>
                  </a:cubicBezTo>
                  <a:cubicBezTo>
                    <a:pt x="8890" y="2123440"/>
                    <a:pt x="8890" y="2131060"/>
                    <a:pt x="5080" y="2152650"/>
                  </a:cubicBezTo>
                  <a:lnTo>
                    <a:pt x="8890" y="2153920"/>
                  </a:lnTo>
                  <a:cubicBezTo>
                    <a:pt x="10160" y="2161540"/>
                    <a:pt x="10160" y="2190750"/>
                    <a:pt x="10160" y="2209800"/>
                  </a:cubicBezTo>
                  <a:cubicBezTo>
                    <a:pt x="10160" y="2247900"/>
                    <a:pt x="10160" y="2261870"/>
                    <a:pt x="12700" y="2265680"/>
                  </a:cubicBezTo>
                  <a:cubicBezTo>
                    <a:pt x="10160" y="2283460"/>
                    <a:pt x="8890" y="2299970"/>
                    <a:pt x="8890" y="2317750"/>
                  </a:cubicBezTo>
                  <a:cubicBezTo>
                    <a:pt x="7620" y="2338070"/>
                    <a:pt x="7620" y="2359660"/>
                    <a:pt x="2540" y="2386330"/>
                  </a:cubicBezTo>
                  <a:lnTo>
                    <a:pt x="0" y="2401570"/>
                  </a:lnTo>
                  <a:lnTo>
                    <a:pt x="6350" y="2397760"/>
                  </a:lnTo>
                  <a:lnTo>
                    <a:pt x="6350" y="2421890"/>
                  </a:lnTo>
                  <a:cubicBezTo>
                    <a:pt x="6350" y="2423160"/>
                    <a:pt x="7620" y="2426970"/>
                    <a:pt x="8890" y="2432050"/>
                  </a:cubicBezTo>
                  <a:lnTo>
                    <a:pt x="8890" y="2434590"/>
                  </a:lnTo>
                  <a:lnTo>
                    <a:pt x="10160" y="2434590"/>
                  </a:lnTo>
                  <a:cubicBezTo>
                    <a:pt x="11430" y="2439670"/>
                    <a:pt x="15240" y="2439670"/>
                    <a:pt x="16510" y="2439670"/>
                  </a:cubicBezTo>
                  <a:cubicBezTo>
                    <a:pt x="16510" y="2480310"/>
                    <a:pt x="15240" y="2522220"/>
                    <a:pt x="13970" y="2562860"/>
                  </a:cubicBezTo>
                  <a:cubicBezTo>
                    <a:pt x="13970" y="2574290"/>
                    <a:pt x="12700" y="2584450"/>
                    <a:pt x="12700" y="2595880"/>
                  </a:cubicBezTo>
                  <a:lnTo>
                    <a:pt x="8890" y="2595880"/>
                  </a:lnTo>
                  <a:lnTo>
                    <a:pt x="8890" y="2625090"/>
                  </a:lnTo>
                  <a:lnTo>
                    <a:pt x="6350" y="2625090"/>
                  </a:lnTo>
                  <a:lnTo>
                    <a:pt x="6350" y="2655570"/>
                  </a:lnTo>
                  <a:cubicBezTo>
                    <a:pt x="3810" y="2691130"/>
                    <a:pt x="1270" y="2745740"/>
                    <a:pt x="3810" y="2780030"/>
                  </a:cubicBezTo>
                  <a:cubicBezTo>
                    <a:pt x="2540" y="2797810"/>
                    <a:pt x="5080" y="2819400"/>
                    <a:pt x="6350" y="2830830"/>
                  </a:cubicBezTo>
                  <a:lnTo>
                    <a:pt x="5080" y="2830830"/>
                  </a:lnTo>
                  <a:lnTo>
                    <a:pt x="8890" y="2929890"/>
                  </a:lnTo>
                  <a:lnTo>
                    <a:pt x="7620" y="2931160"/>
                  </a:lnTo>
                  <a:lnTo>
                    <a:pt x="7620" y="2934970"/>
                  </a:lnTo>
                  <a:cubicBezTo>
                    <a:pt x="7620" y="2969260"/>
                    <a:pt x="8890" y="3003550"/>
                    <a:pt x="8890" y="3040380"/>
                  </a:cubicBezTo>
                  <a:cubicBezTo>
                    <a:pt x="11430" y="3110230"/>
                    <a:pt x="12700" y="3181350"/>
                    <a:pt x="6350" y="3258820"/>
                  </a:cubicBezTo>
                  <a:lnTo>
                    <a:pt x="6350" y="3265170"/>
                  </a:lnTo>
                  <a:cubicBezTo>
                    <a:pt x="7620" y="3280410"/>
                    <a:pt x="7620" y="3295650"/>
                    <a:pt x="7620" y="3313430"/>
                  </a:cubicBezTo>
                  <a:lnTo>
                    <a:pt x="7620" y="3392170"/>
                  </a:lnTo>
                  <a:lnTo>
                    <a:pt x="2540" y="3412490"/>
                  </a:lnTo>
                  <a:lnTo>
                    <a:pt x="2540" y="3463290"/>
                  </a:lnTo>
                  <a:lnTo>
                    <a:pt x="8890" y="3463290"/>
                  </a:lnTo>
                  <a:cubicBezTo>
                    <a:pt x="46990" y="3463290"/>
                    <a:pt x="102870" y="3464560"/>
                    <a:pt x="118110" y="3464560"/>
                  </a:cubicBezTo>
                  <a:cubicBezTo>
                    <a:pt x="146050" y="3464560"/>
                    <a:pt x="161290" y="3464560"/>
                    <a:pt x="168910" y="3463290"/>
                  </a:cubicBezTo>
                  <a:cubicBezTo>
                    <a:pt x="189230" y="3468370"/>
                    <a:pt x="227330" y="3469640"/>
                    <a:pt x="271780" y="3469640"/>
                  </a:cubicBezTo>
                  <a:cubicBezTo>
                    <a:pt x="298450" y="3469640"/>
                    <a:pt x="327660" y="3469640"/>
                    <a:pt x="356870" y="3468370"/>
                  </a:cubicBezTo>
                  <a:cubicBezTo>
                    <a:pt x="394970" y="3467100"/>
                    <a:pt x="431800" y="3467100"/>
                    <a:pt x="457200" y="3468370"/>
                  </a:cubicBezTo>
                  <a:lnTo>
                    <a:pt x="461010" y="3468370"/>
                  </a:lnTo>
                  <a:lnTo>
                    <a:pt x="463550" y="3462020"/>
                  </a:lnTo>
                  <a:cubicBezTo>
                    <a:pt x="514350" y="3462020"/>
                    <a:pt x="563880" y="3460750"/>
                    <a:pt x="628650" y="3458210"/>
                  </a:cubicBezTo>
                  <a:lnTo>
                    <a:pt x="640080" y="3458210"/>
                  </a:lnTo>
                  <a:lnTo>
                    <a:pt x="638810" y="3455670"/>
                  </a:lnTo>
                  <a:lnTo>
                    <a:pt x="671830" y="3455670"/>
                  </a:lnTo>
                  <a:lnTo>
                    <a:pt x="671830" y="3450590"/>
                  </a:lnTo>
                  <a:cubicBezTo>
                    <a:pt x="694690" y="3450590"/>
                    <a:pt x="718820" y="3451860"/>
                    <a:pt x="745490" y="3453130"/>
                  </a:cubicBezTo>
                  <a:cubicBezTo>
                    <a:pt x="763270" y="3454400"/>
                    <a:pt x="781050" y="3454400"/>
                    <a:pt x="798830" y="3455670"/>
                  </a:cubicBezTo>
                  <a:lnTo>
                    <a:pt x="798830" y="3467100"/>
                  </a:lnTo>
                  <a:lnTo>
                    <a:pt x="1030971" y="3467100"/>
                  </a:lnTo>
                  <a:cubicBezTo>
                    <a:pt x="1094079" y="3467100"/>
                    <a:pt x="1153865" y="3465830"/>
                    <a:pt x="1216973" y="3464560"/>
                  </a:cubicBezTo>
                  <a:cubicBezTo>
                    <a:pt x="1353153" y="3462020"/>
                    <a:pt x="1482690" y="3459480"/>
                    <a:pt x="1602262" y="3463290"/>
                  </a:cubicBezTo>
                  <a:cubicBezTo>
                    <a:pt x="1658727" y="3462020"/>
                    <a:pt x="1701906" y="3462020"/>
                    <a:pt x="1738442" y="3463290"/>
                  </a:cubicBezTo>
                  <a:lnTo>
                    <a:pt x="1738442" y="3464560"/>
                  </a:lnTo>
                  <a:lnTo>
                    <a:pt x="1761692" y="3464560"/>
                  </a:lnTo>
                  <a:lnTo>
                    <a:pt x="1848050" y="3467100"/>
                  </a:lnTo>
                  <a:lnTo>
                    <a:pt x="1848050" y="3463290"/>
                  </a:lnTo>
                  <a:cubicBezTo>
                    <a:pt x="1884586" y="3463290"/>
                    <a:pt x="1924444" y="3462020"/>
                    <a:pt x="1967623" y="3462020"/>
                  </a:cubicBezTo>
                  <a:lnTo>
                    <a:pt x="1997516" y="3468370"/>
                  </a:lnTo>
                  <a:lnTo>
                    <a:pt x="2017445" y="3468370"/>
                  </a:lnTo>
                  <a:cubicBezTo>
                    <a:pt x="2060624" y="3469640"/>
                    <a:pt x="2080552" y="3469640"/>
                    <a:pt x="2087195" y="3462020"/>
                  </a:cubicBezTo>
                  <a:lnTo>
                    <a:pt x="2087195" y="3459480"/>
                  </a:lnTo>
                  <a:cubicBezTo>
                    <a:pt x="2103803" y="3458210"/>
                    <a:pt x="2120410" y="3458210"/>
                    <a:pt x="2133696" y="3456940"/>
                  </a:cubicBezTo>
                  <a:cubicBezTo>
                    <a:pt x="2166910" y="3462020"/>
                    <a:pt x="2210089" y="3460750"/>
                    <a:pt x="2259911" y="3460750"/>
                  </a:cubicBezTo>
                  <a:cubicBezTo>
                    <a:pt x="2309733" y="3459480"/>
                    <a:pt x="2362877" y="3459480"/>
                    <a:pt x="2399413" y="3464560"/>
                  </a:cubicBezTo>
                  <a:lnTo>
                    <a:pt x="2402734" y="3465830"/>
                  </a:lnTo>
                  <a:lnTo>
                    <a:pt x="2409377" y="3465830"/>
                  </a:lnTo>
                  <a:cubicBezTo>
                    <a:pt x="2425984" y="3464560"/>
                    <a:pt x="2492414" y="3463290"/>
                    <a:pt x="2555521" y="3462020"/>
                  </a:cubicBezTo>
                  <a:cubicBezTo>
                    <a:pt x="2615308" y="3460750"/>
                    <a:pt x="2681737" y="3459480"/>
                    <a:pt x="2734880" y="3458210"/>
                  </a:cubicBezTo>
                  <a:cubicBezTo>
                    <a:pt x="2744844" y="3460750"/>
                    <a:pt x="2768095" y="3462020"/>
                    <a:pt x="2788023" y="3462020"/>
                  </a:cubicBezTo>
                  <a:cubicBezTo>
                    <a:pt x="2864417" y="3460750"/>
                    <a:pt x="2950775" y="3459480"/>
                    <a:pt x="3057062" y="3459480"/>
                  </a:cubicBezTo>
                  <a:lnTo>
                    <a:pt x="3060383" y="3460750"/>
                  </a:lnTo>
                  <a:lnTo>
                    <a:pt x="3076990" y="3459480"/>
                  </a:lnTo>
                  <a:cubicBezTo>
                    <a:pt x="3146741" y="3459480"/>
                    <a:pt x="3216492" y="3460750"/>
                    <a:pt x="3286242" y="3460750"/>
                  </a:cubicBezTo>
                  <a:lnTo>
                    <a:pt x="3286242" y="3463290"/>
                  </a:lnTo>
                  <a:lnTo>
                    <a:pt x="3342707" y="3460750"/>
                  </a:lnTo>
                  <a:lnTo>
                    <a:pt x="3369279" y="3460750"/>
                  </a:lnTo>
                  <a:cubicBezTo>
                    <a:pt x="3532031" y="3462020"/>
                    <a:pt x="3701425" y="3463290"/>
                    <a:pt x="3874141" y="3463290"/>
                  </a:cubicBezTo>
                  <a:lnTo>
                    <a:pt x="3880784" y="3463290"/>
                  </a:lnTo>
                  <a:lnTo>
                    <a:pt x="3890748" y="3458210"/>
                  </a:lnTo>
                  <a:lnTo>
                    <a:pt x="3890748" y="3453130"/>
                  </a:lnTo>
                  <a:lnTo>
                    <a:pt x="3897391" y="3453130"/>
                  </a:lnTo>
                  <a:lnTo>
                    <a:pt x="4103322" y="3464560"/>
                  </a:lnTo>
                  <a:cubicBezTo>
                    <a:pt x="4133215" y="3464560"/>
                    <a:pt x="4149822" y="3462020"/>
                    <a:pt x="4169751" y="3460750"/>
                  </a:cubicBezTo>
                  <a:cubicBezTo>
                    <a:pt x="4199644" y="3458210"/>
                    <a:pt x="4226216" y="3454400"/>
                    <a:pt x="4312574" y="3459480"/>
                  </a:cubicBezTo>
                  <a:lnTo>
                    <a:pt x="4312574" y="3456940"/>
                  </a:lnTo>
                  <a:lnTo>
                    <a:pt x="4518504" y="3456940"/>
                  </a:lnTo>
                  <a:cubicBezTo>
                    <a:pt x="4760971" y="3456940"/>
                    <a:pt x="5039973" y="3456940"/>
                    <a:pt x="5255868" y="3462020"/>
                  </a:cubicBezTo>
                  <a:lnTo>
                    <a:pt x="5345548" y="3463290"/>
                  </a:lnTo>
                  <a:lnTo>
                    <a:pt x="5309012" y="3456940"/>
                  </a:lnTo>
                  <a:lnTo>
                    <a:pt x="5328941" y="3456940"/>
                  </a:lnTo>
                  <a:cubicBezTo>
                    <a:pt x="5411977" y="3459480"/>
                    <a:pt x="5445945" y="3460750"/>
                    <a:pt x="5453565" y="3456940"/>
                  </a:cubicBezTo>
                  <a:lnTo>
                    <a:pt x="5453565" y="3458210"/>
                  </a:lnTo>
                  <a:cubicBezTo>
                    <a:pt x="5454835" y="3458210"/>
                    <a:pt x="5454835" y="3458210"/>
                    <a:pt x="5456105" y="3456940"/>
                  </a:cubicBezTo>
                  <a:cubicBezTo>
                    <a:pt x="5457375" y="3456940"/>
                    <a:pt x="5458645" y="3458210"/>
                    <a:pt x="5461185" y="3458210"/>
                  </a:cubicBezTo>
                  <a:lnTo>
                    <a:pt x="5461185" y="3464560"/>
                  </a:lnTo>
                  <a:cubicBezTo>
                    <a:pt x="5496745" y="3463290"/>
                    <a:pt x="5525955" y="3463290"/>
                    <a:pt x="5551355" y="3464560"/>
                  </a:cubicBezTo>
                  <a:cubicBezTo>
                    <a:pt x="5580565" y="3465830"/>
                    <a:pt x="5607235" y="3465830"/>
                    <a:pt x="5635175" y="3463290"/>
                  </a:cubicBezTo>
                  <a:cubicBezTo>
                    <a:pt x="5636445" y="3464560"/>
                    <a:pt x="5637715" y="3467100"/>
                    <a:pt x="5641525" y="3468370"/>
                  </a:cubicBezTo>
                  <a:lnTo>
                    <a:pt x="5644065" y="3468370"/>
                  </a:lnTo>
                  <a:cubicBezTo>
                    <a:pt x="5647875" y="3468370"/>
                    <a:pt x="5650415" y="3467100"/>
                    <a:pt x="5652955" y="3467100"/>
                  </a:cubicBezTo>
                  <a:lnTo>
                    <a:pt x="5652955" y="3472180"/>
                  </a:lnTo>
                  <a:cubicBezTo>
                    <a:pt x="5721535" y="3472180"/>
                    <a:pt x="5743125" y="3464560"/>
                    <a:pt x="5753285" y="3458210"/>
                  </a:cubicBezTo>
                  <a:cubicBezTo>
                    <a:pt x="5807895" y="3459480"/>
                    <a:pt x="5856155" y="3462020"/>
                    <a:pt x="5903145" y="3465830"/>
                  </a:cubicBezTo>
                  <a:lnTo>
                    <a:pt x="5903145" y="3460750"/>
                  </a:lnTo>
                  <a:lnTo>
                    <a:pt x="5920925" y="3460750"/>
                  </a:lnTo>
                  <a:lnTo>
                    <a:pt x="5920925" y="3456940"/>
                  </a:lnTo>
                  <a:lnTo>
                    <a:pt x="5995855" y="3456940"/>
                  </a:lnTo>
                  <a:lnTo>
                    <a:pt x="6042845" y="3459480"/>
                  </a:lnTo>
                  <a:lnTo>
                    <a:pt x="6044115" y="3459480"/>
                  </a:lnTo>
                  <a:cubicBezTo>
                    <a:pt x="6054275" y="3455670"/>
                    <a:pt x="6088565" y="3455670"/>
                    <a:pt x="6120315" y="3455670"/>
                  </a:cubicBezTo>
                  <a:cubicBezTo>
                    <a:pt x="6148255" y="3455670"/>
                    <a:pt x="6173655" y="3455670"/>
                    <a:pt x="6185085" y="3453130"/>
                  </a:cubicBezTo>
                  <a:lnTo>
                    <a:pt x="6248585" y="3453130"/>
                  </a:lnTo>
                  <a:lnTo>
                    <a:pt x="6248585" y="3446780"/>
                  </a:lnTo>
                  <a:lnTo>
                    <a:pt x="6265095" y="3446780"/>
                  </a:lnTo>
                  <a:lnTo>
                    <a:pt x="6265095" y="3440430"/>
                  </a:lnTo>
                  <a:cubicBezTo>
                    <a:pt x="6265095" y="3430270"/>
                    <a:pt x="6265095" y="3418840"/>
                    <a:pt x="6266365" y="3406140"/>
                  </a:cubicBezTo>
                  <a:lnTo>
                    <a:pt x="6266365" y="3393440"/>
                  </a:lnTo>
                  <a:cubicBezTo>
                    <a:pt x="6266365" y="3383280"/>
                    <a:pt x="6266365" y="3375660"/>
                    <a:pt x="6267635" y="3366770"/>
                  </a:cubicBezTo>
                  <a:lnTo>
                    <a:pt x="6268905" y="3350260"/>
                  </a:lnTo>
                  <a:cubicBezTo>
                    <a:pt x="6272715" y="3286760"/>
                    <a:pt x="6271445" y="3272790"/>
                    <a:pt x="6271445" y="3258820"/>
                  </a:cubicBezTo>
                  <a:cubicBezTo>
                    <a:pt x="6270175" y="3244850"/>
                    <a:pt x="6270175" y="3232150"/>
                    <a:pt x="6273985" y="3169920"/>
                  </a:cubicBezTo>
                  <a:lnTo>
                    <a:pt x="6275255" y="3152140"/>
                  </a:lnTo>
                  <a:lnTo>
                    <a:pt x="6263825" y="3164840"/>
                  </a:lnTo>
                  <a:cubicBezTo>
                    <a:pt x="6262555" y="3152140"/>
                    <a:pt x="6265095" y="3124200"/>
                    <a:pt x="6266365" y="3102610"/>
                  </a:cubicBezTo>
                  <a:cubicBezTo>
                    <a:pt x="6268905" y="3069590"/>
                    <a:pt x="6272715" y="3031490"/>
                    <a:pt x="6270175" y="2997200"/>
                  </a:cubicBezTo>
                  <a:lnTo>
                    <a:pt x="6279065" y="3025140"/>
                  </a:lnTo>
                  <a:lnTo>
                    <a:pt x="6277795" y="2978150"/>
                  </a:lnTo>
                  <a:cubicBezTo>
                    <a:pt x="6277795" y="2962910"/>
                    <a:pt x="6276525" y="2946400"/>
                    <a:pt x="6276525" y="2929890"/>
                  </a:cubicBezTo>
                  <a:cubicBezTo>
                    <a:pt x="6279065" y="2917190"/>
                    <a:pt x="6281605" y="2904490"/>
                    <a:pt x="6282875" y="2894330"/>
                  </a:cubicBezTo>
                  <a:lnTo>
                    <a:pt x="6287955" y="2894330"/>
                  </a:lnTo>
                  <a:cubicBezTo>
                    <a:pt x="6291765" y="2842260"/>
                    <a:pt x="6290495" y="2838450"/>
                    <a:pt x="6286685" y="2834640"/>
                  </a:cubicBezTo>
                  <a:cubicBezTo>
                    <a:pt x="6285415" y="2833370"/>
                    <a:pt x="6282875" y="2832100"/>
                    <a:pt x="6281605" y="2832100"/>
                  </a:cubicBezTo>
                  <a:cubicBezTo>
                    <a:pt x="6280335" y="2829560"/>
                    <a:pt x="6279065" y="2823210"/>
                    <a:pt x="6279065" y="2806700"/>
                  </a:cubicBezTo>
                  <a:cubicBezTo>
                    <a:pt x="6280335" y="2806700"/>
                    <a:pt x="6281605" y="2806700"/>
                    <a:pt x="6284145" y="2805430"/>
                  </a:cubicBezTo>
                  <a:cubicBezTo>
                    <a:pt x="6289225" y="2802890"/>
                    <a:pt x="6290495" y="2796540"/>
                    <a:pt x="6290495" y="2769870"/>
                  </a:cubicBezTo>
                  <a:cubicBezTo>
                    <a:pt x="6291765" y="2759710"/>
                    <a:pt x="6290495" y="2734310"/>
                    <a:pt x="6287955" y="2702560"/>
                  </a:cubicBezTo>
                  <a:cubicBezTo>
                    <a:pt x="6286685" y="2682240"/>
                    <a:pt x="6285415" y="2659380"/>
                    <a:pt x="6284145" y="2636520"/>
                  </a:cubicBezTo>
                  <a:lnTo>
                    <a:pt x="6284145" y="2613660"/>
                  </a:lnTo>
                  <a:cubicBezTo>
                    <a:pt x="6289225" y="2608580"/>
                    <a:pt x="6290495" y="2592070"/>
                    <a:pt x="6289225" y="2543810"/>
                  </a:cubicBezTo>
                  <a:lnTo>
                    <a:pt x="6285415" y="2543810"/>
                  </a:lnTo>
                  <a:lnTo>
                    <a:pt x="6285415" y="2537460"/>
                  </a:lnTo>
                  <a:lnTo>
                    <a:pt x="6276525" y="2536190"/>
                  </a:lnTo>
                  <a:lnTo>
                    <a:pt x="6276525" y="2518410"/>
                  </a:lnTo>
                  <a:lnTo>
                    <a:pt x="6282875" y="2518410"/>
                  </a:lnTo>
                  <a:lnTo>
                    <a:pt x="6279065" y="2467610"/>
                  </a:lnTo>
                  <a:lnTo>
                    <a:pt x="6279065" y="2459990"/>
                  </a:lnTo>
                  <a:cubicBezTo>
                    <a:pt x="6281605" y="2413000"/>
                    <a:pt x="6285415" y="2364740"/>
                    <a:pt x="6279065" y="2331720"/>
                  </a:cubicBezTo>
                  <a:cubicBezTo>
                    <a:pt x="6279065" y="2329180"/>
                    <a:pt x="6279065" y="2327910"/>
                    <a:pt x="6280335" y="2326640"/>
                  </a:cubicBezTo>
                  <a:lnTo>
                    <a:pt x="6282875" y="2325370"/>
                  </a:lnTo>
                  <a:lnTo>
                    <a:pt x="6282875" y="2320290"/>
                  </a:lnTo>
                  <a:cubicBezTo>
                    <a:pt x="6281605" y="2307590"/>
                    <a:pt x="6281605" y="2288540"/>
                    <a:pt x="6280335" y="2268220"/>
                  </a:cubicBezTo>
                  <a:cubicBezTo>
                    <a:pt x="6279065" y="2227580"/>
                    <a:pt x="6276525" y="2181860"/>
                    <a:pt x="6273985" y="2160270"/>
                  </a:cubicBezTo>
                  <a:cubicBezTo>
                    <a:pt x="6273985" y="2157730"/>
                    <a:pt x="6275255" y="2155190"/>
                    <a:pt x="6275255" y="2153920"/>
                  </a:cubicBezTo>
                  <a:cubicBezTo>
                    <a:pt x="6275255" y="2152650"/>
                    <a:pt x="6275255" y="2151380"/>
                    <a:pt x="6276525" y="2151380"/>
                  </a:cubicBezTo>
                  <a:lnTo>
                    <a:pt x="6271445" y="2148840"/>
                  </a:lnTo>
                  <a:lnTo>
                    <a:pt x="6277795" y="2150110"/>
                  </a:lnTo>
                  <a:lnTo>
                    <a:pt x="6279065" y="2148840"/>
                  </a:lnTo>
                  <a:lnTo>
                    <a:pt x="6279065" y="2147570"/>
                  </a:lnTo>
                  <a:cubicBezTo>
                    <a:pt x="6285415" y="2118360"/>
                    <a:pt x="6282875" y="2057400"/>
                    <a:pt x="6280335" y="2002790"/>
                  </a:cubicBezTo>
                  <a:cubicBezTo>
                    <a:pt x="6279065" y="1962150"/>
                    <a:pt x="6276525" y="1911350"/>
                    <a:pt x="6280335" y="1901190"/>
                  </a:cubicBezTo>
                  <a:lnTo>
                    <a:pt x="6284145" y="1901190"/>
                  </a:lnTo>
                  <a:lnTo>
                    <a:pt x="6282875" y="1803400"/>
                  </a:lnTo>
                  <a:lnTo>
                    <a:pt x="6289225" y="1803400"/>
                  </a:lnTo>
                  <a:cubicBezTo>
                    <a:pt x="6289225" y="1793240"/>
                    <a:pt x="6290495" y="1781810"/>
                    <a:pt x="6290495" y="1771650"/>
                  </a:cubicBezTo>
                  <a:lnTo>
                    <a:pt x="6291765" y="1774190"/>
                  </a:lnTo>
                  <a:lnTo>
                    <a:pt x="6290495" y="1757680"/>
                  </a:lnTo>
                  <a:lnTo>
                    <a:pt x="6290495" y="1755140"/>
                  </a:lnTo>
                  <a:lnTo>
                    <a:pt x="6286685" y="1659890"/>
                  </a:lnTo>
                  <a:lnTo>
                    <a:pt x="6279065" y="1659890"/>
                  </a:lnTo>
                  <a:cubicBezTo>
                    <a:pt x="6277795" y="1653540"/>
                    <a:pt x="6277795" y="1647190"/>
                    <a:pt x="6276525" y="1642110"/>
                  </a:cubicBezTo>
                  <a:lnTo>
                    <a:pt x="6277795" y="1643380"/>
                  </a:lnTo>
                  <a:lnTo>
                    <a:pt x="6279065" y="1623060"/>
                  </a:lnTo>
                  <a:cubicBezTo>
                    <a:pt x="6280335" y="1602740"/>
                    <a:pt x="6280335" y="1586230"/>
                    <a:pt x="6280335" y="1570990"/>
                  </a:cubicBezTo>
                  <a:cubicBezTo>
                    <a:pt x="6282875" y="1563370"/>
                    <a:pt x="6285415" y="1555750"/>
                    <a:pt x="6286685" y="1546860"/>
                  </a:cubicBezTo>
                  <a:lnTo>
                    <a:pt x="6287955" y="1543050"/>
                  </a:lnTo>
                  <a:lnTo>
                    <a:pt x="6284145" y="1540510"/>
                  </a:lnTo>
                  <a:cubicBezTo>
                    <a:pt x="6284145" y="1539240"/>
                    <a:pt x="6281605" y="1534160"/>
                    <a:pt x="6280335" y="1511300"/>
                  </a:cubicBezTo>
                  <a:cubicBezTo>
                    <a:pt x="6280335" y="1480820"/>
                    <a:pt x="6277795" y="1456690"/>
                    <a:pt x="6273985" y="1416050"/>
                  </a:cubicBezTo>
                  <a:lnTo>
                    <a:pt x="6284145" y="1379220"/>
                  </a:lnTo>
                  <a:cubicBezTo>
                    <a:pt x="6287955" y="1365250"/>
                    <a:pt x="6287955" y="1361440"/>
                    <a:pt x="6287955" y="1355090"/>
                  </a:cubicBezTo>
                  <a:cubicBezTo>
                    <a:pt x="6287955" y="1350010"/>
                    <a:pt x="6287955" y="1342390"/>
                    <a:pt x="6291765" y="1320800"/>
                  </a:cubicBezTo>
                  <a:lnTo>
                    <a:pt x="6287955" y="1319530"/>
                  </a:lnTo>
                  <a:cubicBezTo>
                    <a:pt x="6286685" y="1311910"/>
                    <a:pt x="6286685" y="1282700"/>
                    <a:pt x="6286685" y="1263650"/>
                  </a:cubicBezTo>
                  <a:cubicBezTo>
                    <a:pt x="6286685" y="1225550"/>
                    <a:pt x="6286685" y="1211580"/>
                    <a:pt x="6284145" y="1207770"/>
                  </a:cubicBezTo>
                  <a:cubicBezTo>
                    <a:pt x="6286685" y="1189990"/>
                    <a:pt x="6287955" y="1173480"/>
                    <a:pt x="6287955" y="1155700"/>
                  </a:cubicBezTo>
                  <a:cubicBezTo>
                    <a:pt x="6287955" y="1135380"/>
                    <a:pt x="6287955" y="1113790"/>
                    <a:pt x="6293035" y="1087120"/>
                  </a:cubicBezTo>
                  <a:close/>
                  <a:moveTo>
                    <a:pt x="27940" y="495300"/>
                  </a:moveTo>
                  <a:lnTo>
                    <a:pt x="27940" y="488950"/>
                  </a:lnTo>
                  <a:lnTo>
                    <a:pt x="29210" y="488950"/>
                  </a:lnTo>
                  <a:cubicBezTo>
                    <a:pt x="27940" y="491490"/>
                    <a:pt x="27940" y="492760"/>
                    <a:pt x="27940" y="495300"/>
                  </a:cubicBezTo>
                  <a:close/>
                  <a:moveTo>
                    <a:pt x="38100" y="2854960"/>
                  </a:moveTo>
                  <a:cubicBezTo>
                    <a:pt x="38100" y="2851150"/>
                    <a:pt x="36830" y="2848610"/>
                    <a:pt x="36830" y="2846070"/>
                  </a:cubicBezTo>
                  <a:lnTo>
                    <a:pt x="38100" y="2846070"/>
                  </a:lnTo>
                  <a:lnTo>
                    <a:pt x="38100" y="2854960"/>
                  </a:lnTo>
                  <a:close/>
                  <a:moveTo>
                    <a:pt x="6218105" y="546100"/>
                  </a:moveTo>
                  <a:lnTo>
                    <a:pt x="6219375" y="577850"/>
                  </a:lnTo>
                  <a:lnTo>
                    <a:pt x="6210485" y="563880"/>
                  </a:lnTo>
                  <a:lnTo>
                    <a:pt x="6213025" y="591820"/>
                  </a:lnTo>
                  <a:cubicBezTo>
                    <a:pt x="6218105" y="647700"/>
                    <a:pt x="6216835" y="669290"/>
                    <a:pt x="6215565" y="718820"/>
                  </a:cubicBezTo>
                  <a:lnTo>
                    <a:pt x="6214295" y="741680"/>
                  </a:lnTo>
                  <a:lnTo>
                    <a:pt x="6211755" y="762000"/>
                  </a:lnTo>
                  <a:cubicBezTo>
                    <a:pt x="6209215" y="786130"/>
                    <a:pt x="6209215" y="817880"/>
                    <a:pt x="6210485" y="843280"/>
                  </a:cubicBezTo>
                  <a:lnTo>
                    <a:pt x="6206675" y="843280"/>
                  </a:lnTo>
                  <a:lnTo>
                    <a:pt x="6206675" y="885190"/>
                  </a:lnTo>
                  <a:lnTo>
                    <a:pt x="6210485" y="885190"/>
                  </a:lnTo>
                  <a:lnTo>
                    <a:pt x="6215565" y="956310"/>
                  </a:lnTo>
                  <a:lnTo>
                    <a:pt x="6210485" y="956310"/>
                  </a:lnTo>
                  <a:cubicBezTo>
                    <a:pt x="6210485" y="962660"/>
                    <a:pt x="6210485" y="967740"/>
                    <a:pt x="6211755" y="974090"/>
                  </a:cubicBezTo>
                  <a:lnTo>
                    <a:pt x="6202865" y="974090"/>
                  </a:lnTo>
                  <a:lnTo>
                    <a:pt x="6202865" y="976630"/>
                  </a:lnTo>
                  <a:lnTo>
                    <a:pt x="6207945" y="1078230"/>
                  </a:lnTo>
                  <a:cubicBezTo>
                    <a:pt x="6206675" y="1082040"/>
                    <a:pt x="6206675" y="1088390"/>
                    <a:pt x="6205405" y="1097280"/>
                  </a:cubicBezTo>
                  <a:cubicBezTo>
                    <a:pt x="6204135" y="1104900"/>
                    <a:pt x="6202865" y="1116330"/>
                    <a:pt x="6201595" y="1118870"/>
                  </a:cubicBezTo>
                  <a:lnTo>
                    <a:pt x="6200325" y="1118870"/>
                  </a:lnTo>
                  <a:cubicBezTo>
                    <a:pt x="6199055" y="1146810"/>
                    <a:pt x="6200325" y="1179830"/>
                    <a:pt x="6202865" y="1215390"/>
                  </a:cubicBezTo>
                  <a:cubicBezTo>
                    <a:pt x="6205405" y="1256030"/>
                    <a:pt x="6207945" y="1299210"/>
                    <a:pt x="6205405" y="1339850"/>
                  </a:cubicBezTo>
                  <a:lnTo>
                    <a:pt x="6205405" y="1342390"/>
                  </a:lnTo>
                  <a:cubicBezTo>
                    <a:pt x="6206675" y="1346200"/>
                    <a:pt x="6206675" y="1356360"/>
                    <a:pt x="6207945" y="1369060"/>
                  </a:cubicBezTo>
                  <a:cubicBezTo>
                    <a:pt x="6207945" y="1389380"/>
                    <a:pt x="6206675" y="1408430"/>
                    <a:pt x="6206675" y="1428750"/>
                  </a:cubicBezTo>
                  <a:cubicBezTo>
                    <a:pt x="6205405" y="1478280"/>
                    <a:pt x="6202865" y="1530350"/>
                    <a:pt x="6207945" y="1592580"/>
                  </a:cubicBezTo>
                  <a:lnTo>
                    <a:pt x="6199055" y="1642110"/>
                  </a:lnTo>
                  <a:lnTo>
                    <a:pt x="6199055" y="1643380"/>
                  </a:lnTo>
                  <a:cubicBezTo>
                    <a:pt x="6199055" y="1662430"/>
                    <a:pt x="6200325" y="1668780"/>
                    <a:pt x="6206675" y="1670050"/>
                  </a:cubicBezTo>
                  <a:cubicBezTo>
                    <a:pt x="6209215" y="1670050"/>
                    <a:pt x="6210485" y="1670050"/>
                    <a:pt x="6213025" y="1667510"/>
                  </a:cubicBezTo>
                  <a:cubicBezTo>
                    <a:pt x="6213025" y="1673860"/>
                    <a:pt x="6213025" y="1680210"/>
                    <a:pt x="6214295" y="1690370"/>
                  </a:cubicBezTo>
                  <a:cubicBezTo>
                    <a:pt x="6215565" y="1717040"/>
                    <a:pt x="6214295" y="1727200"/>
                    <a:pt x="6214295" y="1732280"/>
                  </a:cubicBezTo>
                  <a:cubicBezTo>
                    <a:pt x="6213025" y="1732280"/>
                    <a:pt x="6211755" y="1732280"/>
                    <a:pt x="6209215" y="1733550"/>
                  </a:cubicBezTo>
                  <a:cubicBezTo>
                    <a:pt x="6205405" y="1736090"/>
                    <a:pt x="6204135" y="1741170"/>
                    <a:pt x="6204135" y="1747520"/>
                  </a:cubicBezTo>
                  <a:lnTo>
                    <a:pt x="6205405" y="1756410"/>
                  </a:lnTo>
                  <a:cubicBezTo>
                    <a:pt x="6209215" y="1784350"/>
                    <a:pt x="6213025" y="1821180"/>
                    <a:pt x="6213025" y="1863090"/>
                  </a:cubicBezTo>
                  <a:lnTo>
                    <a:pt x="6211755" y="1863090"/>
                  </a:lnTo>
                  <a:lnTo>
                    <a:pt x="6211755" y="1856740"/>
                  </a:lnTo>
                  <a:cubicBezTo>
                    <a:pt x="6210485" y="1830070"/>
                    <a:pt x="6209215" y="1827530"/>
                    <a:pt x="6202865" y="1827530"/>
                  </a:cubicBezTo>
                  <a:cubicBezTo>
                    <a:pt x="6195245" y="1827530"/>
                    <a:pt x="6195245" y="1832610"/>
                    <a:pt x="6192705" y="1855470"/>
                  </a:cubicBezTo>
                  <a:lnTo>
                    <a:pt x="6191435" y="1859280"/>
                  </a:lnTo>
                  <a:lnTo>
                    <a:pt x="6195245" y="1861820"/>
                  </a:lnTo>
                  <a:cubicBezTo>
                    <a:pt x="6201595" y="1869440"/>
                    <a:pt x="6201595" y="1926590"/>
                    <a:pt x="6201595" y="1969770"/>
                  </a:cubicBezTo>
                  <a:cubicBezTo>
                    <a:pt x="6201595" y="2044700"/>
                    <a:pt x="6204135" y="2075180"/>
                    <a:pt x="6210485" y="2084070"/>
                  </a:cubicBezTo>
                  <a:lnTo>
                    <a:pt x="6209215" y="2095500"/>
                  </a:lnTo>
                  <a:lnTo>
                    <a:pt x="6206675" y="2095500"/>
                  </a:lnTo>
                  <a:cubicBezTo>
                    <a:pt x="6202865" y="2132330"/>
                    <a:pt x="6205405" y="2146300"/>
                    <a:pt x="6209215" y="2162810"/>
                  </a:cubicBezTo>
                  <a:cubicBezTo>
                    <a:pt x="6213025" y="2178050"/>
                    <a:pt x="6216835" y="2195830"/>
                    <a:pt x="6215565" y="2241550"/>
                  </a:cubicBezTo>
                  <a:cubicBezTo>
                    <a:pt x="6214295" y="2258060"/>
                    <a:pt x="6214295" y="2269490"/>
                    <a:pt x="6213025" y="2274570"/>
                  </a:cubicBezTo>
                  <a:lnTo>
                    <a:pt x="6209215" y="2274570"/>
                  </a:lnTo>
                  <a:lnTo>
                    <a:pt x="6213025" y="2345690"/>
                  </a:lnTo>
                  <a:lnTo>
                    <a:pt x="6213025" y="2349500"/>
                  </a:lnTo>
                  <a:lnTo>
                    <a:pt x="6210485" y="2349500"/>
                  </a:lnTo>
                  <a:lnTo>
                    <a:pt x="6211755" y="2426970"/>
                  </a:lnTo>
                  <a:lnTo>
                    <a:pt x="6206675" y="2418080"/>
                  </a:lnTo>
                  <a:lnTo>
                    <a:pt x="6211755" y="2449830"/>
                  </a:lnTo>
                  <a:cubicBezTo>
                    <a:pt x="6213025" y="2458720"/>
                    <a:pt x="6215565" y="2473960"/>
                    <a:pt x="6216835" y="2487930"/>
                  </a:cubicBezTo>
                  <a:lnTo>
                    <a:pt x="6213025" y="2501900"/>
                  </a:lnTo>
                  <a:cubicBezTo>
                    <a:pt x="6204135" y="2531110"/>
                    <a:pt x="6205405" y="2545080"/>
                    <a:pt x="6206675" y="2566670"/>
                  </a:cubicBezTo>
                  <a:cubicBezTo>
                    <a:pt x="6207945" y="2575560"/>
                    <a:pt x="6207945" y="2585720"/>
                    <a:pt x="6209215" y="2599690"/>
                  </a:cubicBezTo>
                  <a:lnTo>
                    <a:pt x="6204135" y="2616200"/>
                  </a:lnTo>
                  <a:cubicBezTo>
                    <a:pt x="6202865" y="2620010"/>
                    <a:pt x="6202865" y="2622550"/>
                    <a:pt x="6201595" y="2626360"/>
                  </a:cubicBezTo>
                  <a:lnTo>
                    <a:pt x="6209215" y="2626360"/>
                  </a:lnTo>
                  <a:lnTo>
                    <a:pt x="6209215" y="2636520"/>
                  </a:lnTo>
                  <a:lnTo>
                    <a:pt x="6204135" y="2636520"/>
                  </a:lnTo>
                  <a:cubicBezTo>
                    <a:pt x="6201595" y="2649220"/>
                    <a:pt x="6200325" y="2670810"/>
                    <a:pt x="6199055" y="2698750"/>
                  </a:cubicBezTo>
                  <a:cubicBezTo>
                    <a:pt x="6197785" y="2719070"/>
                    <a:pt x="6197785" y="2740660"/>
                    <a:pt x="6195245" y="2766060"/>
                  </a:cubicBezTo>
                  <a:lnTo>
                    <a:pt x="6207945" y="2767330"/>
                  </a:lnTo>
                  <a:cubicBezTo>
                    <a:pt x="6209215" y="2764790"/>
                    <a:pt x="6209215" y="2758440"/>
                    <a:pt x="6210485" y="2752090"/>
                  </a:cubicBezTo>
                  <a:lnTo>
                    <a:pt x="6214295" y="2752090"/>
                  </a:lnTo>
                  <a:cubicBezTo>
                    <a:pt x="6214295" y="2759710"/>
                    <a:pt x="6215565" y="2768600"/>
                    <a:pt x="6216835" y="2777490"/>
                  </a:cubicBezTo>
                  <a:cubicBezTo>
                    <a:pt x="6211755" y="2783840"/>
                    <a:pt x="6211755" y="2801620"/>
                    <a:pt x="6213025" y="2839720"/>
                  </a:cubicBezTo>
                  <a:lnTo>
                    <a:pt x="6213025" y="2849880"/>
                  </a:lnTo>
                  <a:lnTo>
                    <a:pt x="6204135" y="2847340"/>
                  </a:lnTo>
                  <a:lnTo>
                    <a:pt x="6204135" y="2857500"/>
                  </a:lnTo>
                  <a:cubicBezTo>
                    <a:pt x="6205405" y="2887980"/>
                    <a:pt x="6207945" y="2896870"/>
                    <a:pt x="6210485" y="2908300"/>
                  </a:cubicBezTo>
                  <a:cubicBezTo>
                    <a:pt x="6211755" y="2913380"/>
                    <a:pt x="6213025" y="2919730"/>
                    <a:pt x="6214295" y="2928620"/>
                  </a:cubicBezTo>
                  <a:cubicBezTo>
                    <a:pt x="6213025" y="2975610"/>
                    <a:pt x="6207945" y="2988310"/>
                    <a:pt x="6202865" y="2998470"/>
                  </a:cubicBezTo>
                  <a:lnTo>
                    <a:pt x="6201595" y="3001010"/>
                  </a:lnTo>
                  <a:lnTo>
                    <a:pt x="6201595" y="3003550"/>
                  </a:lnTo>
                  <a:cubicBezTo>
                    <a:pt x="6201595" y="3032760"/>
                    <a:pt x="6201595" y="3036570"/>
                    <a:pt x="6207945" y="3037840"/>
                  </a:cubicBezTo>
                  <a:cubicBezTo>
                    <a:pt x="6210485" y="3037840"/>
                    <a:pt x="6211755" y="3037840"/>
                    <a:pt x="6213025" y="3036570"/>
                  </a:cubicBezTo>
                  <a:lnTo>
                    <a:pt x="6213025" y="3044190"/>
                  </a:lnTo>
                  <a:cubicBezTo>
                    <a:pt x="6210485" y="3110230"/>
                    <a:pt x="6213025" y="3158490"/>
                    <a:pt x="6216835" y="3232150"/>
                  </a:cubicBezTo>
                  <a:lnTo>
                    <a:pt x="6218105" y="3244850"/>
                  </a:lnTo>
                  <a:cubicBezTo>
                    <a:pt x="6211755" y="3244850"/>
                    <a:pt x="6211755" y="3251200"/>
                    <a:pt x="6210485" y="3253740"/>
                  </a:cubicBezTo>
                  <a:lnTo>
                    <a:pt x="6210485" y="3255010"/>
                  </a:lnTo>
                  <a:lnTo>
                    <a:pt x="6214295" y="3280410"/>
                  </a:lnTo>
                  <a:lnTo>
                    <a:pt x="6211755" y="3276600"/>
                  </a:lnTo>
                  <a:lnTo>
                    <a:pt x="6213025" y="3304540"/>
                  </a:lnTo>
                  <a:cubicBezTo>
                    <a:pt x="6214295" y="3321050"/>
                    <a:pt x="6215565" y="3324860"/>
                    <a:pt x="6218105" y="3328670"/>
                  </a:cubicBezTo>
                  <a:cubicBezTo>
                    <a:pt x="6219375" y="3331210"/>
                    <a:pt x="6221915" y="3333750"/>
                    <a:pt x="6223185" y="3364230"/>
                  </a:cubicBezTo>
                  <a:lnTo>
                    <a:pt x="6223185" y="3366770"/>
                  </a:lnTo>
                  <a:cubicBezTo>
                    <a:pt x="6225725" y="3373120"/>
                    <a:pt x="6224455" y="3388360"/>
                    <a:pt x="6223185" y="3398520"/>
                  </a:cubicBezTo>
                  <a:lnTo>
                    <a:pt x="6209215" y="3397250"/>
                  </a:lnTo>
                  <a:lnTo>
                    <a:pt x="6183815" y="3394710"/>
                  </a:lnTo>
                  <a:cubicBezTo>
                    <a:pt x="6163495" y="3393440"/>
                    <a:pt x="6144445" y="3394710"/>
                    <a:pt x="6129205" y="3395980"/>
                  </a:cubicBezTo>
                  <a:lnTo>
                    <a:pt x="6129205" y="3392170"/>
                  </a:lnTo>
                  <a:lnTo>
                    <a:pt x="6124125" y="3389630"/>
                  </a:lnTo>
                  <a:lnTo>
                    <a:pt x="6077135" y="3393440"/>
                  </a:lnTo>
                  <a:cubicBezTo>
                    <a:pt x="6032685" y="3395980"/>
                    <a:pt x="6025065" y="3397250"/>
                    <a:pt x="5979345" y="3402330"/>
                  </a:cubicBezTo>
                  <a:cubicBezTo>
                    <a:pt x="5952675" y="3399790"/>
                    <a:pt x="5926005" y="3398520"/>
                    <a:pt x="5899335" y="3398520"/>
                  </a:cubicBezTo>
                  <a:lnTo>
                    <a:pt x="5885365" y="3398520"/>
                  </a:lnTo>
                  <a:cubicBezTo>
                    <a:pt x="5875205" y="3397250"/>
                    <a:pt x="5862505" y="3395980"/>
                    <a:pt x="5845995" y="3395980"/>
                  </a:cubicBezTo>
                  <a:lnTo>
                    <a:pt x="5845995" y="3398520"/>
                  </a:lnTo>
                  <a:lnTo>
                    <a:pt x="5843455" y="3398520"/>
                  </a:lnTo>
                  <a:cubicBezTo>
                    <a:pt x="5842185" y="3397250"/>
                    <a:pt x="5840915" y="3397250"/>
                    <a:pt x="5839645" y="3395980"/>
                  </a:cubicBezTo>
                  <a:lnTo>
                    <a:pt x="5837105" y="3395980"/>
                  </a:lnTo>
                  <a:cubicBezTo>
                    <a:pt x="5825675" y="3398520"/>
                    <a:pt x="5812975" y="3399790"/>
                    <a:pt x="5797735" y="3401060"/>
                  </a:cubicBezTo>
                  <a:lnTo>
                    <a:pt x="5779955" y="3393440"/>
                  </a:lnTo>
                  <a:lnTo>
                    <a:pt x="5773605" y="3398520"/>
                  </a:lnTo>
                  <a:lnTo>
                    <a:pt x="5658035" y="3393440"/>
                  </a:lnTo>
                  <a:cubicBezTo>
                    <a:pt x="5640255" y="3395980"/>
                    <a:pt x="5622475" y="3397250"/>
                    <a:pt x="5605965" y="3399790"/>
                  </a:cubicBezTo>
                  <a:cubicBezTo>
                    <a:pt x="5580565" y="3399790"/>
                    <a:pt x="5556435" y="3398520"/>
                    <a:pt x="5531035" y="3398520"/>
                  </a:cubicBezTo>
                  <a:lnTo>
                    <a:pt x="5531035" y="3393440"/>
                  </a:lnTo>
                  <a:lnTo>
                    <a:pt x="5480235" y="3397250"/>
                  </a:lnTo>
                  <a:cubicBezTo>
                    <a:pt x="5471345" y="3397250"/>
                    <a:pt x="5463725" y="3397250"/>
                    <a:pt x="5453565" y="3395980"/>
                  </a:cubicBezTo>
                  <a:lnTo>
                    <a:pt x="5453565" y="3394710"/>
                  </a:lnTo>
                  <a:cubicBezTo>
                    <a:pt x="5395370" y="3390900"/>
                    <a:pt x="5302369" y="3389630"/>
                    <a:pt x="5192761" y="3389630"/>
                  </a:cubicBezTo>
                  <a:lnTo>
                    <a:pt x="5116368" y="3389630"/>
                  </a:lnTo>
                  <a:lnTo>
                    <a:pt x="5146261" y="3394710"/>
                  </a:lnTo>
                  <a:cubicBezTo>
                    <a:pt x="5126332" y="3394710"/>
                    <a:pt x="5113046" y="3393440"/>
                    <a:pt x="5096439" y="3393440"/>
                  </a:cubicBezTo>
                  <a:cubicBezTo>
                    <a:pt x="5086474" y="3393440"/>
                    <a:pt x="5076510" y="3392170"/>
                    <a:pt x="5066546" y="3392170"/>
                  </a:cubicBezTo>
                  <a:lnTo>
                    <a:pt x="5059903" y="3392170"/>
                  </a:lnTo>
                  <a:cubicBezTo>
                    <a:pt x="5049938" y="3393440"/>
                    <a:pt x="5036653" y="3394710"/>
                    <a:pt x="5030010" y="3397250"/>
                  </a:cubicBezTo>
                  <a:lnTo>
                    <a:pt x="5030010" y="3395980"/>
                  </a:lnTo>
                  <a:cubicBezTo>
                    <a:pt x="4953616" y="3392170"/>
                    <a:pt x="4900473" y="3393440"/>
                    <a:pt x="4857294" y="3397250"/>
                  </a:cubicBezTo>
                  <a:lnTo>
                    <a:pt x="4850651" y="3397250"/>
                  </a:lnTo>
                  <a:cubicBezTo>
                    <a:pt x="4691221" y="3397250"/>
                    <a:pt x="4511862" y="3397250"/>
                    <a:pt x="4472004" y="3389630"/>
                  </a:cubicBezTo>
                  <a:lnTo>
                    <a:pt x="4465362" y="3389630"/>
                  </a:lnTo>
                  <a:cubicBezTo>
                    <a:pt x="4408896" y="3389630"/>
                    <a:pt x="4392289" y="3389630"/>
                    <a:pt x="4388968" y="3395980"/>
                  </a:cubicBezTo>
                  <a:lnTo>
                    <a:pt x="4362396" y="3395980"/>
                  </a:lnTo>
                  <a:lnTo>
                    <a:pt x="4319217" y="3392170"/>
                  </a:lnTo>
                  <a:lnTo>
                    <a:pt x="4279360" y="3397250"/>
                  </a:lnTo>
                  <a:cubicBezTo>
                    <a:pt x="4259431" y="3397250"/>
                    <a:pt x="4239502" y="3397250"/>
                    <a:pt x="4226216" y="3395980"/>
                  </a:cubicBezTo>
                  <a:lnTo>
                    <a:pt x="4226216" y="3387090"/>
                  </a:lnTo>
                  <a:cubicBezTo>
                    <a:pt x="4143180" y="3384550"/>
                    <a:pt x="4020286" y="3385820"/>
                    <a:pt x="3930606" y="3387090"/>
                  </a:cubicBezTo>
                  <a:cubicBezTo>
                    <a:pt x="3890749" y="3387090"/>
                    <a:pt x="3854213" y="3388360"/>
                    <a:pt x="3834284" y="3388360"/>
                  </a:cubicBezTo>
                  <a:lnTo>
                    <a:pt x="3834284" y="3390900"/>
                  </a:lnTo>
                  <a:lnTo>
                    <a:pt x="3561924" y="3390900"/>
                  </a:lnTo>
                  <a:lnTo>
                    <a:pt x="3561924" y="3388360"/>
                  </a:lnTo>
                  <a:cubicBezTo>
                    <a:pt x="3551960" y="3389630"/>
                    <a:pt x="3541995" y="3389630"/>
                    <a:pt x="3535352" y="3390900"/>
                  </a:cubicBezTo>
                  <a:lnTo>
                    <a:pt x="3445673" y="3390900"/>
                  </a:lnTo>
                  <a:cubicBezTo>
                    <a:pt x="3209849" y="3390900"/>
                    <a:pt x="2964061" y="3390900"/>
                    <a:pt x="2748167" y="3394710"/>
                  </a:cubicBezTo>
                  <a:lnTo>
                    <a:pt x="2734881" y="3394710"/>
                  </a:lnTo>
                  <a:cubicBezTo>
                    <a:pt x="2711630" y="3394710"/>
                    <a:pt x="2691702" y="3395980"/>
                    <a:pt x="2668451" y="3395980"/>
                  </a:cubicBezTo>
                  <a:lnTo>
                    <a:pt x="2555522" y="3398520"/>
                  </a:lnTo>
                  <a:lnTo>
                    <a:pt x="2578772" y="3401060"/>
                  </a:lnTo>
                  <a:lnTo>
                    <a:pt x="2528950" y="3401060"/>
                  </a:lnTo>
                  <a:cubicBezTo>
                    <a:pt x="2512343" y="3397250"/>
                    <a:pt x="2482450" y="3394710"/>
                    <a:pt x="2462521" y="3392170"/>
                  </a:cubicBezTo>
                  <a:lnTo>
                    <a:pt x="2459200" y="3398520"/>
                  </a:lnTo>
                  <a:lnTo>
                    <a:pt x="2455878" y="3393440"/>
                  </a:lnTo>
                  <a:cubicBezTo>
                    <a:pt x="2445914" y="3394710"/>
                    <a:pt x="2382806" y="3393440"/>
                    <a:pt x="2329662" y="3393440"/>
                  </a:cubicBezTo>
                  <a:lnTo>
                    <a:pt x="2176875" y="3393440"/>
                  </a:lnTo>
                  <a:lnTo>
                    <a:pt x="2176875" y="3397250"/>
                  </a:lnTo>
                  <a:cubicBezTo>
                    <a:pt x="2163589" y="3397250"/>
                    <a:pt x="2153625" y="3397250"/>
                    <a:pt x="2140339" y="3398520"/>
                  </a:cubicBezTo>
                  <a:lnTo>
                    <a:pt x="2137018" y="3398520"/>
                  </a:lnTo>
                  <a:cubicBezTo>
                    <a:pt x="2100482" y="3399790"/>
                    <a:pt x="2060624" y="3401060"/>
                    <a:pt x="2014124" y="3402330"/>
                  </a:cubicBezTo>
                  <a:cubicBezTo>
                    <a:pt x="2017445" y="3401060"/>
                    <a:pt x="2017445" y="3399790"/>
                    <a:pt x="2020767" y="3398520"/>
                  </a:cubicBezTo>
                  <a:cubicBezTo>
                    <a:pt x="2024088" y="3392170"/>
                    <a:pt x="2004159" y="3388360"/>
                    <a:pt x="1994195" y="3387090"/>
                  </a:cubicBezTo>
                  <a:lnTo>
                    <a:pt x="1987552" y="3387090"/>
                  </a:lnTo>
                  <a:cubicBezTo>
                    <a:pt x="1897873" y="3385820"/>
                    <a:pt x="1881265" y="3387090"/>
                    <a:pt x="1867980" y="3390900"/>
                  </a:cubicBezTo>
                  <a:cubicBezTo>
                    <a:pt x="1864658" y="3392170"/>
                    <a:pt x="1854694" y="3393440"/>
                    <a:pt x="1781622" y="3392170"/>
                  </a:cubicBezTo>
                  <a:lnTo>
                    <a:pt x="1774979" y="3392170"/>
                  </a:lnTo>
                  <a:cubicBezTo>
                    <a:pt x="1765014" y="3393440"/>
                    <a:pt x="1758371" y="3394710"/>
                    <a:pt x="1755050" y="3395980"/>
                  </a:cubicBezTo>
                  <a:cubicBezTo>
                    <a:pt x="1668692" y="3397250"/>
                    <a:pt x="1638799" y="3398520"/>
                    <a:pt x="1615549" y="3399790"/>
                  </a:cubicBezTo>
                  <a:lnTo>
                    <a:pt x="1532512" y="3397250"/>
                  </a:lnTo>
                  <a:cubicBezTo>
                    <a:pt x="1502619" y="3395980"/>
                    <a:pt x="1486012" y="3395980"/>
                    <a:pt x="1476047" y="3394710"/>
                  </a:cubicBezTo>
                  <a:lnTo>
                    <a:pt x="1476047" y="3385820"/>
                  </a:lnTo>
                  <a:lnTo>
                    <a:pt x="1080794" y="3383280"/>
                  </a:lnTo>
                  <a:lnTo>
                    <a:pt x="1090758" y="3388360"/>
                  </a:lnTo>
                  <a:cubicBezTo>
                    <a:pt x="1064186" y="3389630"/>
                    <a:pt x="1011043" y="3392170"/>
                    <a:pt x="974507" y="3392170"/>
                  </a:cubicBezTo>
                  <a:cubicBezTo>
                    <a:pt x="957899" y="3392170"/>
                    <a:pt x="941292" y="3393440"/>
                    <a:pt x="928006" y="3393440"/>
                  </a:cubicBezTo>
                  <a:lnTo>
                    <a:pt x="840740" y="3393440"/>
                  </a:lnTo>
                  <a:lnTo>
                    <a:pt x="840740" y="3389630"/>
                  </a:lnTo>
                  <a:lnTo>
                    <a:pt x="836930" y="3390900"/>
                  </a:lnTo>
                  <a:cubicBezTo>
                    <a:pt x="830580" y="3392170"/>
                    <a:pt x="805180" y="3393440"/>
                    <a:pt x="778510" y="3394710"/>
                  </a:cubicBezTo>
                  <a:lnTo>
                    <a:pt x="778510" y="3389630"/>
                  </a:lnTo>
                  <a:cubicBezTo>
                    <a:pt x="754380" y="3388360"/>
                    <a:pt x="734060" y="3389630"/>
                    <a:pt x="713740" y="3392170"/>
                  </a:cubicBezTo>
                  <a:cubicBezTo>
                    <a:pt x="687070" y="3394710"/>
                    <a:pt x="660400" y="3397250"/>
                    <a:pt x="623570" y="3392170"/>
                  </a:cubicBezTo>
                  <a:cubicBezTo>
                    <a:pt x="614680" y="3392170"/>
                    <a:pt x="601980" y="3389630"/>
                    <a:pt x="589280" y="3388360"/>
                  </a:cubicBezTo>
                  <a:cubicBezTo>
                    <a:pt x="561340" y="3384550"/>
                    <a:pt x="551180" y="3383280"/>
                    <a:pt x="546100" y="3388360"/>
                  </a:cubicBezTo>
                  <a:lnTo>
                    <a:pt x="544830" y="3389630"/>
                  </a:lnTo>
                  <a:cubicBezTo>
                    <a:pt x="537210" y="3389630"/>
                    <a:pt x="529590" y="3389630"/>
                    <a:pt x="520700" y="3390900"/>
                  </a:cubicBezTo>
                  <a:cubicBezTo>
                    <a:pt x="497840" y="3392170"/>
                    <a:pt x="474980" y="3393440"/>
                    <a:pt x="448310" y="3389630"/>
                  </a:cubicBezTo>
                  <a:lnTo>
                    <a:pt x="445770" y="3389630"/>
                  </a:lnTo>
                  <a:cubicBezTo>
                    <a:pt x="444500" y="3389630"/>
                    <a:pt x="443230" y="3389630"/>
                    <a:pt x="443230" y="3390900"/>
                  </a:cubicBezTo>
                  <a:lnTo>
                    <a:pt x="429260" y="3388360"/>
                  </a:lnTo>
                  <a:cubicBezTo>
                    <a:pt x="416560" y="3385820"/>
                    <a:pt x="393700" y="3387090"/>
                    <a:pt x="373380" y="3388360"/>
                  </a:cubicBezTo>
                  <a:cubicBezTo>
                    <a:pt x="363220" y="3388360"/>
                    <a:pt x="351790" y="3389630"/>
                    <a:pt x="346710" y="3389630"/>
                  </a:cubicBezTo>
                  <a:lnTo>
                    <a:pt x="345440" y="3384550"/>
                  </a:lnTo>
                  <a:cubicBezTo>
                    <a:pt x="323850" y="3390900"/>
                    <a:pt x="297180" y="3390900"/>
                    <a:pt x="266700" y="3389630"/>
                  </a:cubicBezTo>
                  <a:cubicBezTo>
                    <a:pt x="242570" y="3388360"/>
                    <a:pt x="214630" y="3388360"/>
                    <a:pt x="185420" y="3390900"/>
                  </a:cubicBezTo>
                  <a:lnTo>
                    <a:pt x="189230" y="3385820"/>
                  </a:lnTo>
                  <a:lnTo>
                    <a:pt x="166370" y="3388360"/>
                  </a:lnTo>
                  <a:cubicBezTo>
                    <a:pt x="163830" y="3388360"/>
                    <a:pt x="161290" y="3388360"/>
                    <a:pt x="157480" y="3389630"/>
                  </a:cubicBezTo>
                  <a:lnTo>
                    <a:pt x="156210" y="3383280"/>
                  </a:lnTo>
                  <a:cubicBezTo>
                    <a:pt x="139700" y="3384550"/>
                    <a:pt x="123190" y="3385820"/>
                    <a:pt x="101600" y="3384550"/>
                  </a:cubicBezTo>
                  <a:lnTo>
                    <a:pt x="97790" y="3384550"/>
                  </a:lnTo>
                  <a:lnTo>
                    <a:pt x="87630" y="3383280"/>
                  </a:lnTo>
                  <a:lnTo>
                    <a:pt x="87630" y="3362960"/>
                  </a:lnTo>
                  <a:lnTo>
                    <a:pt x="74930" y="3362960"/>
                  </a:lnTo>
                  <a:lnTo>
                    <a:pt x="74930" y="3356610"/>
                  </a:lnTo>
                  <a:cubicBezTo>
                    <a:pt x="76200" y="3342640"/>
                    <a:pt x="77470" y="3333750"/>
                    <a:pt x="80010" y="3323590"/>
                  </a:cubicBezTo>
                  <a:lnTo>
                    <a:pt x="80010" y="3321050"/>
                  </a:lnTo>
                  <a:cubicBezTo>
                    <a:pt x="85090" y="3296920"/>
                    <a:pt x="88900" y="3270250"/>
                    <a:pt x="87630" y="3200400"/>
                  </a:cubicBezTo>
                  <a:lnTo>
                    <a:pt x="83820" y="3200400"/>
                  </a:lnTo>
                  <a:cubicBezTo>
                    <a:pt x="85090" y="3178810"/>
                    <a:pt x="86360" y="3161030"/>
                    <a:pt x="88900" y="3150870"/>
                  </a:cubicBezTo>
                  <a:cubicBezTo>
                    <a:pt x="88900" y="3102610"/>
                    <a:pt x="87630" y="3100070"/>
                    <a:pt x="81280" y="3100070"/>
                  </a:cubicBezTo>
                  <a:cubicBezTo>
                    <a:pt x="81280" y="3087370"/>
                    <a:pt x="80010" y="3077210"/>
                    <a:pt x="77470" y="3064510"/>
                  </a:cubicBezTo>
                  <a:cubicBezTo>
                    <a:pt x="76200" y="3054350"/>
                    <a:pt x="73660" y="3042920"/>
                    <a:pt x="73660" y="3028950"/>
                  </a:cubicBezTo>
                  <a:lnTo>
                    <a:pt x="78740" y="3028950"/>
                  </a:lnTo>
                  <a:lnTo>
                    <a:pt x="78740" y="3022600"/>
                  </a:lnTo>
                  <a:cubicBezTo>
                    <a:pt x="81280" y="2959100"/>
                    <a:pt x="77470" y="2951480"/>
                    <a:pt x="73660" y="2943860"/>
                  </a:cubicBezTo>
                  <a:cubicBezTo>
                    <a:pt x="72390" y="2941320"/>
                    <a:pt x="71120" y="2937510"/>
                    <a:pt x="69850" y="2927350"/>
                  </a:cubicBezTo>
                  <a:lnTo>
                    <a:pt x="78740" y="2926080"/>
                  </a:lnTo>
                  <a:lnTo>
                    <a:pt x="77470" y="2894330"/>
                  </a:lnTo>
                  <a:lnTo>
                    <a:pt x="86360" y="2908300"/>
                  </a:lnTo>
                  <a:lnTo>
                    <a:pt x="83820" y="2880360"/>
                  </a:lnTo>
                  <a:cubicBezTo>
                    <a:pt x="78740" y="2824480"/>
                    <a:pt x="80010" y="2802890"/>
                    <a:pt x="81280" y="2753360"/>
                  </a:cubicBezTo>
                  <a:lnTo>
                    <a:pt x="82550" y="2730500"/>
                  </a:lnTo>
                  <a:lnTo>
                    <a:pt x="85090" y="2710180"/>
                  </a:lnTo>
                  <a:cubicBezTo>
                    <a:pt x="87630" y="2686050"/>
                    <a:pt x="87630" y="2655570"/>
                    <a:pt x="86360" y="2630170"/>
                  </a:cubicBezTo>
                  <a:lnTo>
                    <a:pt x="88900" y="2630170"/>
                  </a:lnTo>
                  <a:cubicBezTo>
                    <a:pt x="87630" y="2623820"/>
                    <a:pt x="87630" y="2618740"/>
                    <a:pt x="87630" y="2613660"/>
                  </a:cubicBezTo>
                  <a:lnTo>
                    <a:pt x="87630" y="2586990"/>
                  </a:lnTo>
                  <a:lnTo>
                    <a:pt x="83820" y="2586990"/>
                  </a:lnTo>
                  <a:lnTo>
                    <a:pt x="78740" y="2515870"/>
                  </a:lnTo>
                  <a:lnTo>
                    <a:pt x="83820" y="2515870"/>
                  </a:lnTo>
                  <a:cubicBezTo>
                    <a:pt x="83820" y="2509520"/>
                    <a:pt x="83820" y="2504440"/>
                    <a:pt x="82550" y="2498090"/>
                  </a:cubicBezTo>
                  <a:lnTo>
                    <a:pt x="91440" y="2498090"/>
                  </a:lnTo>
                  <a:lnTo>
                    <a:pt x="91440" y="2495550"/>
                  </a:lnTo>
                  <a:lnTo>
                    <a:pt x="86360" y="2393950"/>
                  </a:lnTo>
                  <a:cubicBezTo>
                    <a:pt x="87630" y="2390140"/>
                    <a:pt x="87630" y="2383790"/>
                    <a:pt x="88900" y="2374900"/>
                  </a:cubicBezTo>
                  <a:cubicBezTo>
                    <a:pt x="90170" y="2367280"/>
                    <a:pt x="91440" y="2355850"/>
                    <a:pt x="92710" y="2353310"/>
                  </a:cubicBezTo>
                  <a:lnTo>
                    <a:pt x="93980" y="2353310"/>
                  </a:lnTo>
                  <a:cubicBezTo>
                    <a:pt x="95250" y="2325370"/>
                    <a:pt x="92710" y="2292350"/>
                    <a:pt x="91440" y="2256790"/>
                  </a:cubicBezTo>
                  <a:cubicBezTo>
                    <a:pt x="88900" y="2216150"/>
                    <a:pt x="86360" y="2172970"/>
                    <a:pt x="88900" y="2131060"/>
                  </a:cubicBezTo>
                  <a:lnTo>
                    <a:pt x="88900" y="2128520"/>
                  </a:lnTo>
                  <a:cubicBezTo>
                    <a:pt x="87630" y="2124710"/>
                    <a:pt x="87630" y="2114550"/>
                    <a:pt x="86360" y="2101850"/>
                  </a:cubicBezTo>
                  <a:cubicBezTo>
                    <a:pt x="86360" y="2081530"/>
                    <a:pt x="87630" y="2062480"/>
                    <a:pt x="87630" y="2042160"/>
                  </a:cubicBezTo>
                  <a:cubicBezTo>
                    <a:pt x="88900" y="1992630"/>
                    <a:pt x="91440" y="1940560"/>
                    <a:pt x="86360" y="1877060"/>
                  </a:cubicBezTo>
                  <a:lnTo>
                    <a:pt x="95250" y="1827530"/>
                  </a:lnTo>
                  <a:lnTo>
                    <a:pt x="95250" y="1826260"/>
                  </a:lnTo>
                  <a:cubicBezTo>
                    <a:pt x="95250" y="1807210"/>
                    <a:pt x="93980" y="1800860"/>
                    <a:pt x="87630" y="1799590"/>
                  </a:cubicBezTo>
                  <a:cubicBezTo>
                    <a:pt x="85090" y="1799590"/>
                    <a:pt x="83820" y="1799590"/>
                    <a:pt x="81280" y="1802130"/>
                  </a:cubicBezTo>
                  <a:cubicBezTo>
                    <a:pt x="81280" y="1795780"/>
                    <a:pt x="81280" y="1789430"/>
                    <a:pt x="80010" y="1779270"/>
                  </a:cubicBezTo>
                  <a:cubicBezTo>
                    <a:pt x="78740" y="1752600"/>
                    <a:pt x="80010" y="1742440"/>
                    <a:pt x="80010" y="1737360"/>
                  </a:cubicBezTo>
                  <a:cubicBezTo>
                    <a:pt x="81280" y="1737360"/>
                    <a:pt x="82550" y="1737360"/>
                    <a:pt x="85090" y="1736090"/>
                  </a:cubicBezTo>
                  <a:cubicBezTo>
                    <a:pt x="88900" y="1733550"/>
                    <a:pt x="90170" y="1728470"/>
                    <a:pt x="90170" y="1722120"/>
                  </a:cubicBezTo>
                  <a:lnTo>
                    <a:pt x="90170" y="1720850"/>
                  </a:lnTo>
                  <a:lnTo>
                    <a:pt x="88900" y="1714500"/>
                  </a:lnTo>
                  <a:cubicBezTo>
                    <a:pt x="85090" y="1686560"/>
                    <a:pt x="81280" y="1649730"/>
                    <a:pt x="81280" y="1607820"/>
                  </a:cubicBezTo>
                  <a:lnTo>
                    <a:pt x="82550" y="1607820"/>
                  </a:lnTo>
                  <a:lnTo>
                    <a:pt x="82550" y="1614170"/>
                  </a:lnTo>
                  <a:cubicBezTo>
                    <a:pt x="83820" y="1640840"/>
                    <a:pt x="85090" y="1643380"/>
                    <a:pt x="91440" y="1643380"/>
                  </a:cubicBezTo>
                  <a:cubicBezTo>
                    <a:pt x="99060" y="1643380"/>
                    <a:pt x="99060" y="1638300"/>
                    <a:pt x="101600" y="1615440"/>
                  </a:cubicBezTo>
                  <a:lnTo>
                    <a:pt x="102870" y="1611630"/>
                  </a:lnTo>
                  <a:lnTo>
                    <a:pt x="99060" y="1609090"/>
                  </a:lnTo>
                  <a:cubicBezTo>
                    <a:pt x="92710" y="1601470"/>
                    <a:pt x="92710" y="1544320"/>
                    <a:pt x="92710" y="1501140"/>
                  </a:cubicBezTo>
                  <a:cubicBezTo>
                    <a:pt x="92710" y="1426210"/>
                    <a:pt x="90170" y="1395730"/>
                    <a:pt x="83820" y="1386840"/>
                  </a:cubicBezTo>
                  <a:lnTo>
                    <a:pt x="85090" y="1375410"/>
                  </a:lnTo>
                  <a:lnTo>
                    <a:pt x="87630" y="1375410"/>
                  </a:lnTo>
                  <a:cubicBezTo>
                    <a:pt x="91440" y="1338580"/>
                    <a:pt x="88900" y="1324610"/>
                    <a:pt x="85090" y="1308100"/>
                  </a:cubicBezTo>
                  <a:cubicBezTo>
                    <a:pt x="81280" y="1292860"/>
                    <a:pt x="77470" y="1275080"/>
                    <a:pt x="78740" y="1229360"/>
                  </a:cubicBezTo>
                  <a:cubicBezTo>
                    <a:pt x="80010" y="1212850"/>
                    <a:pt x="80010" y="1201420"/>
                    <a:pt x="81280" y="1196340"/>
                  </a:cubicBezTo>
                  <a:lnTo>
                    <a:pt x="85090" y="1196340"/>
                  </a:lnTo>
                  <a:lnTo>
                    <a:pt x="81280" y="1125220"/>
                  </a:lnTo>
                  <a:lnTo>
                    <a:pt x="81280" y="1121410"/>
                  </a:lnTo>
                  <a:lnTo>
                    <a:pt x="83820" y="1121410"/>
                  </a:lnTo>
                  <a:lnTo>
                    <a:pt x="82550" y="1043940"/>
                  </a:lnTo>
                  <a:lnTo>
                    <a:pt x="87630" y="1052830"/>
                  </a:lnTo>
                  <a:lnTo>
                    <a:pt x="82550" y="1021080"/>
                  </a:lnTo>
                  <a:cubicBezTo>
                    <a:pt x="81280" y="1012190"/>
                    <a:pt x="78740" y="998220"/>
                    <a:pt x="77470" y="982980"/>
                  </a:cubicBezTo>
                  <a:lnTo>
                    <a:pt x="81280" y="969010"/>
                  </a:lnTo>
                  <a:cubicBezTo>
                    <a:pt x="90170" y="939800"/>
                    <a:pt x="88900" y="925830"/>
                    <a:pt x="87630" y="904240"/>
                  </a:cubicBezTo>
                  <a:cubicBezTo>
                    <a:pt x="86360" y="895350"/>
                    <a:pt x="86360" y="885190"/>
                    <a:pt x="85090" y="871220"/>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98113" y="83820"/>
                    <a:pt x="991114" y="85090"/>
                    <a:pt x="1100722" y="85090"/>
                  </a:cubicBezTo>
                  <a:lnTo>
                    <a:pt x="1177115" y="85090"/>
                  </a:lnTo>
                  <a:lnTo>
                    <a:pt x="1147222" y="80010"/>
                  </a:lnTo>
                  <a:cubicBezTo>
                    <a:pt x="1167151" y="80010"/>
                    <a:pt x="1180437" y="81280"/>
                    <a:pt x="1197044" y="81280"/>
                  </a:cubicBezTo>
                  <a:cubicBezTo>
                    <a:pt x="1207009" y="81280"/>
                    <a:pt x="1216973" y="82550"/>
                    <a:pt x="1226937" y="82550"/>
                  </a:cubicBezTo>
                  <a:lnTo>
                    <a:pt x="1233580" y="82550"/>
                  </a:lnTo>
                  <a:cubicBezTo>
                    <a:pt x="1243545" y="81280"/>
                    <a:pt x="1256830" y="80010"/>
                    <a:pt x="1263473" y="77470"/>
                  </a:cubicBezTo>
                  <a:lnTo>
                    <a:pt x="1263473" y="78740"/>
                  </a:lnTo>
                  <a:cubicBezTo>
                    <a:pt x="1339867" y="83820"/>
                    <a:pt x="1393010" y="82550"/>
                    <a:pt x="1436189" y="78740"/>
                  </a:cubicBezTo>
                  <a:lnTo>
                    <a:pt x="1442832" y="78740"/>
                  </a:lnTo>
                  <a:cubicBezTo>
                    <a:pt x="1602262" y="78740"/>
                    <a:pt x="1781621" y="78740"/>
                    <a:pt x="1821479" y="86360"/>
                  </a:cubicBezTo>
                  <a:lnTo>
                    <a:pt x="1828122" y="86360"/>
                  </a:lnTo>
                  <a:cubicBezTo>
                    <a:pt x="1887908" y="86360"/>
                    <a:pt x="1901194" y="86360"/>
                    <a:pt x="1904515" y="80010"/>
                  </a:cubicBezTo>
                  <a:lnTo>
                    <a:pt x="1931087" y="80010"/>
                  </a:lnTo>
                  <a:lnTo>
                    <a:pt x="1974266" y="83820"/>
                  </a:lnTo>
                  <a:lnTo>
                    <a:pt x="2014123" y="78740"/>
                  </a:lnTo>
                  <a:cubicBezTo>
                    <a:pt x="2034052" y="78740"/>
                    <a:pt x="2053981" y="78740"/>
                    <a:pt x="2067267" y="80010"/>
                  </a:cubicBezTo>
                  <a:lnTo>
                    <a:pt x="2067267" y="88900"/>
                  </a:lnTo>
                  <a:cubicBezTo>
                    <a:pt x="2150303" y="91440"/>
                    <a:pt x="2273197" y="90170"/>
                    <a:pt x="2362877" y="88900"/>
                  </a:cubicBezTo>
                  <a:cubicBezTo>
                    <a:pt x="2402734" y="88900"/>
                    <a:pt x="2439270" y="87630"/>
                    <a:pt x="2459199" y="87630"/>
                  </a:cubicBezTo>
                  <a:lnTo>
                    <a:pt x="2459199" y="85090"/>
                  </a:lnTo>
                  <a:lnTo>
                    <a:pt x="2731559" y="85090"/>
                  </a:lnTo>
                  <a:lnTo>
                    <a:pt x="2731559" y="87630"/>
                  </a:lnTo>
                  <a:cubicBezTo>
                    <a:pt x="2741523" y="86360"/>
                    <a:pt x="2751487" y="86360"/>
                    <a:pt x="2758130" y="85090"/>
                  </a:cubicBezTo>
                  <a:lnTo>
                    <a:pt x="2847810" y="85090"/>
                  </a:lnTo>
                  <a:cubicBezTo>
                    <a:pt x="3083633" y="85090"/>
                    <a:pt x="3329422" y="85090"/>
                    <a:pt x="3545317" y="81280"/>
                  </a:cubicBezTo>
                  <a:lnTo>
                    <a:pt x="3558602" y="81280"/>
                  </a:lnTo>
                  <a:cubicBezTo>
                    <a:pt x="3581853" y="81280"/>
                    <a:pt x="3601781" y="80010"/>
                    <a:pt x="3625031" y="80010"/>
                  </a:cubicBezTo>
                  <a:lnTo>
                    <a:pt x="3737961" y="77470"/>
                  </a:lnTo>
                  <a:lnTo>
                    <a:pt x="3714711" y="74930"/>
                  </a:lnTo>
                  <a:lnTo>
                    <a:pt x="3764533" y="74930"/>
                  </a:lnTo>
                  <a:cubicBezTo>
                    <a:pt x="3781140" y="78740"/>
                    <a:pt x="3811033" y="81280"/>
                    <a:pt x="3830962" y="83820"/>
                  </a:cubicBezTo>
                  <a:lnTo>
                    <a:pt x="3834283" y="77470"/>
                  </a:lnTo>
                  <a:lnTo>
                    <a:pt x="3837605" y="82550"/>
                  </a:lnTo>
                  <a:cubicBezTo>
                    <a:pt x="3847569" y="81280"/>
                    <a:pt x="3910677" y="82550"/>
                    <a:pt x="3963820" y="82550"/>
                  </a:cubicBezTo>
                  <a:lnTo>
                    <a:pt x="4116608" y="82550"/>
                  </a:lnTo>
                  <a:lnTo>
                    <a:pt x="4116608" y="78740"/>
                  </a:lnTo>
                  <a:cubicBezTo>
                    <a:pt x="4129894" y="78740"/>
                    <a:pt x="4139858" y="78740"/>
                    <a:pt x="4153144" y="77470"/>
                  </a:cubicBezTo>
                  <a:lnTo>
                    <a:pt x="4156465" y="77470"/>
                  </a:lnTo>
                  <a:cubicBezTo>
                    <a:pt x="4193001" y="76200"/>
                    <a:pt x="4232859" y="74930"/>
                    <a:pt x="4279359" y="73660"/>
                  </a:cubicBezTo>
                  <a:cubicBezTo>
                    <a:pt x="4276038" y="74930"/>
                    <a:pt x="4276038" y="76200"/>
                    <a:pt x="4272716" y="77470"/>
                  </a:cubicBezTo>
                  <a:cubicBezTo>
                    <a:pt x="4269395" y="83820"/>
                    <a:pt x="4289323" y="87630"/>
                    <a:pt x="4299288" y="88900"/>
                  </a:cubicBezTo>
                  <a:lnTo>
                    <a:pt x="4305931" y="88900"/>
                  </a:lnTo>
                  <a:cubicBezTo>
                    <a:pt x="4395610" y="90170"/>
                    <a:pt x="4412218" y="88900"/>
                    <a:pt x="4425504" y="85090"/>
                  </a:cubicBezTo>
                  <a:cubicBezTo>
                    <a:pt x="4428825" y="83820"/>
                    <a:pt x="4435468" y="82550"/>
                    <a:pt x="4511861" y="83820"/>
                  </a:cubicBezTo>
                  <a:lnTo>
                    <a:pt x="4518504" y="83820"/>
                  </a:lnTo>
                  <a:cubicBezTo>
                    <a:pt x="4528469" y="82550"/>
                    <a:pt x="4535112" y="81280"/>
                    <a:pt x="4538433" y="80010"/>
                  </a:cubicBezTo>
                  <a:cubicBezTo>
                    <a:pt x="4624791" y="78740"/>
                    <a:pt x="4654684" y="77470"/>
                    <a:pt x="4677934" y="76200"/>
                  </a:cubicBezTo>
                  <a:lnTo>
                    <a:pt x="4760971" y="78740"/>
                  </a:lnTo>
                  <a:cubicBezTo>
                    <a:pt x="4790864" y="80010"/>
                    <a:pt x="4807471" y="80010"/>
                    <a:pt x="4817436" y="81280"/>
                  </a:cubicBezTo>
                  <a:lnTo>
                    <a:pt x="4817436" y="90170"/>
                  </a:lnTo>
                  <a:lnTo>
                    <a:pt x="5212690" y="92710"/>
                  </a:lnTo>
                  <a:lnTo>
                    <a:pt x="5199404" y="91440"/>
                  </a:lnTo>
                  <a:cubicBezTo>
                    <a:pt x="5225975" y="90170"/>
                    <a:pt x="5279119" y="87630"/>
                    <a:pt x="5315655" y="87630"/>
                  </a:cubicBezTo>
                  <a:cubicBezTo>
                    <a:pt x="5395370" y="85090"/>
                    <a:pt x="5428585" y="83820"/>
                    <a:pt x="5440865" y="81280"/>
                  </a:cubicBezTo>
                  <a:lnTo>
                    <a:pt x="5451025" y="81280"/>
                  </a:lnTo>
                  <a:lnTo>
                    <a:pt x="5453565" y="85090"/>
                  </a:lnTo>
                  <a:lnTo>
                    <a:pt x="5453565" y="63500"/>
                  </a:lnTo>
                  <a:lnTo>
                    <a:pt x="5456105" y="63500"/>
                  </a:lnTo>
                  <a:lnTo>
                    <a:pt x="5454835" y="85090"/>
                  </a:lnTo>
                  <a:lnTo>
                    <a:pt x="5458645" y="83820"/>
                  </a:lnTo>
                  <a:cubicBezTo>
                    <a:pt x="5464995" y="82550"/>
                    <a:pt x="5490395" y="81280"/>
                    <a:pt x="5517065" y="80010"/>
                  </a:cubicBezTo>
                  <a:lnTo>
                    <a:pt x="5517065" y="85090"/>
                  </a:lnTo>
                  <a:cubicBezTo>
                    <a:pt x="5541195" y="86360"/>
                    <a:pt x="5561515" y="85090"/>
                    <a:pt x="5581835" y="82550"/>
                  </a:cubicBezTo>
                  <a:cubicBezTo>
                    <a:pt x="5608505" y="80010"/>
                    <a:pt x="5635175" y="77470"/>
                    <a:pt x="5672005" y="82550"/>
                  </a:cubicBezTo>
                  <a:cubicBezTo>
                    <a:pt x="5680895" y="82550"/>
                    <a:pt x="5693595" y="85090"/>
                    <a:pt x="5706295" y="86360"/>
                  </a:cubicBezTo>
                  <a:cubicBezTo>
                    <a:pt x="5734235" y="90170"/>
                    <a:pt x="5744395" y="91440"/>
                    <a:pt x="5749475" y="86360"/>
                  </a:cubicBezTo>
                  <a:lnTo>
                    <a:pt x="5750745" y="85090"/>
                  </a:lnTo>
                  <a:cubicBezTo>
                    <a:pt x="5758365" y="85090"/>
                    <a:pt x="5765985" y="85090"/>
                    <a:pt x="5774875" y="83820"/>
                  </a:cubicBezTo>
                  <a:cubicBezTo>
                    <a:pt x="5797735" y="82550"/>
                    <a:pt x="5820595" y="81280"/>
                    <a:pt x="5847265" y="85090"/>
                  </a:cubicBezTo>
                  <a:lnTo>
                    <a:pt x="5849805" y="85090"/>
                  </a:lnTo>
                  <a:cubicBezTo>
                    <a:pt x="5851075" y="85090"/>
                    <a:pt x="5852345" y="85090"/>
                    <a:pt x="5852345" y="83820"/>
                  </a:cubicBezTo>
                  <a:lnTo>
                    <a:pt x="5866315" y="86360"/>
                  </a:lnTo>
                  <a:cubicBezTo>
                    <a:pt x="5879015" y="88900"/>
                    <a:pt x="5901875" y="87630"/>
                    <a:pt x="5922195" y="86360"/>
                  </a:cubicBezTo>
                  <a:cubicBezTo>
                    <a:pt x="5932355" y="86360"/>
                    <a:pt x="5943785" y="85090"/>
                    <a:pt x="5950135" y="85090"/>
                  </a:cubicBezTo>
                  <a:lnTo>
                    <a:pt x="5951405" y="90170"/>
                  </a:lnTo>
                  <a:cubicBezTo>
                    <a:pt x="5972995" y="83820"/>
                    <a:pt x="5999665" y="83820"/>
                    <a:pt x="6030145" y="85090"/>
                  </a:cubicBezTo>
                  <a:cubicBezTo>
                    <a:pt x="6054275" y="86360"/>
                    <a:pt x="6082215" y="86360"/>
                    <a:pt x="6111425" y="83820"/>
                  </a:cubicBezTo>
                  <a:lnTo>
                    <a:pt x="6107615" y="87630"/>
                  </a:lnTo>
                  <a:lnTo>
                    <a:pt x="6130475" y="85090"/>
                  </a:lnTo>
                  <a:cubicBezTo>
                    <a:pt x="6133015" y="85090"/>
                    <a:pt x="6135555" y="85090"/>
                    <a:pt x="6139365" y="83820"/>
                  </a:cubicBezTo>
                  <a:lnTo>
                    <a:pt x="6140635" y="90170"/>
                  </a:lnTo>
                  <a:cubicBezTo>
                    <a:pt x="6157145" y="88900"/>
                    <a:pt x="6173655" y="87630"/>
                    <a:pt x="6195245" y="88900"/>
                  </a:cubicBezTo>
                  <a:lnTo>
                    <a:pt x="6199055" y="88900"/>
                  </a:lnTo>
                  <a:lnTo>
                    <a:pt x="6209215" y="90170"/>
                  </a:lnTo>
                  <a:lnTo>
                    <a:pt x="6209215" y="109220"/>
                  </a:lnTo>
                  <a:lnTo>
                    <a:pt x="6221915" y="109220"/>
                  </a:lnTo>
                  <a:lnTo>
                    <a:pt x="6221915" y="115570"/>
                  </a:lnTo>
                  <a:cubicBezTo>
                    <a:pt x="6220645" y="129540"/>
                    <a:pt x="6219375" y="138430"/>
                    <a:pt x="6216835" y="148590"/>
                  </a:cubicBezTo>
                  <a:lnTo>
                    <a:pt x="6216835" y="151130"/>
                  </a:lnTo>
                  <a:cubicBezTo>
                    <a:pt x="6211755" y="176530"/>
                    <a:pt x="6207945" y="201930"/>
                    <a:pt x="6209215" y="271780"/>
                  </a:cubicBezTo>
                  <a:lnTo>
                    <a:pt x="6213025" y="271780"/>
                  </a:lnTo>
                  <a:cubicBezTo>
                    <a:pt x="6211755" y="293370"/>
                    <a:pt x="6210485" y="311150"/>
                    <a:pt x="6207945" y="321310"/>
                  </a:cubicBezTo>
                  <a:cubicBezTo>
                    <a:pt x="6207945" y="369570"/>
                    <a:pt x="6209215" y="372110"/>
                    <a:pt x="6215565" y="372110"/>
                  </a:cubicBezTo>
                  <a:cubicBezTo>
                    <a:pt x="6215565" y="384810"/>
                    <a:pt x="6216835" y="394970"/>
                    <a:pt x="6219375" y="407670"/>
                  </a:cubicBezTo>
                  <a:cubicBezTo>
                    <a:pt x="6220645" y="417830"/>
                    <a:pt x="6223185" y="429260"/>
                    <a:pt x="6223185" y="443230"/>
                  </a:cubicBezTo>
                  <a:lnTo>
                    <a:pt x="6218105" y="443230"/>
                  </a:lnTo>
                  <a:lnTo>
                    <a:pt x="6218105" y="449580"/>
                  </a:lnTo>
                  <a:cubicBezTo>
                    <a:pt x="6215565" y="513080"/>
                    <a:pt x="6219375" y="520700"/>
                    <a:pt x="6223185" y="528320"/>
                  </a:cubicBezTo>
                  <a:cubicBezTo>
                    <a:pt x="6224455" y="530860"/>
                    <a:pt x="6225725" y="534670"/>
                    <a:pt x="6226995" y="544830"/>
                  </a:cubicBezTo>
                  <a:lnTo>
                    <a:pt x="6218105" y="546100"/>
                  </a:lnTo>
                  <a:close/>
                  <a:moveTo>
                    <a:pt x="6221915" y="756920"/>
                  </a:moveTo>
                  <a:lnTo>
                    <a:pt x="6219375" y="751840"/>
                  </a:lnTo>
                  <a:lnTo>
                    <a:pt x="6220645" y="745490"/>
                  </a:lnTo>
                  <a:cubicBezTo>
                    <a:pt x="6221915" y="750570"/>
                    <a:pt x="6221915" y="754380"/>
                    <a:pt x="6221915" y="756920"/>
                  </a:cubicBezTo>
                  <a:close/>
                  <a:moveTo>
                    <a:pt x="73660" y="2716530"/>
                  </a:moveTo>
                  <a:lnTo>
                    <a:pt x="76200" y="2721610"/>
                  </a:lnTo>
                  <a:lnTo>
                    <a:pt x="74930" y="2727960"/>
                  </a:lnTo>
                  <a:cubicBezTo>
                    <a:pt x="73660" y="2724150"/>
                    <a:pt x="73660" y="2720340"/>
                    <a:pt x="73660" y="2716530"/>
                  </a:cubicBezTo>
                  <a:close/>
                  <a:moveTo>
                    <a:pt x="6257475" y="628650"/>
                  </a:moveTo>
                  <a:lnTo>
                    <a:pt x="6257475" y="619760"/>
                  </a:lnTo>
                  <a:cubicBezTo>
                    <a:pt x="6257475" y="623570"/>
                    <a:pt x="6258745" y="626110"/>
                    <a:pt x="6258745" y="628650"/>
                  </a:cubicBezTo>
                  <a:lnTo>
                    <a:pt x="6257475" y="628650"/>
                  </a:lnTo>
                  <a:close/>
                  <a:moveTo>
                    <a:pt x="6286685" y="1320800"/>
                  </a:moveTo>
                  <a:lnTo>
                    <a:pt x="6282875" y="1319530"/>
                  </a:lnTo>
                  <a:cubicBezTo>
                    <a:pt x="6284145" y="1319530"/>
                    <a:pt x="6285415" y="1320800"/>
                    <a:pt x="6286685" y="1320800"/>
                  </a:cubicBezTo>
                  <a:close/>
                </a:path>
              </a:pathLst>
            </a:custGeom>
            <a:solidFill>
              <a:srgbClr val="AD9472"/>
            </a:solidFill>
          </p:spPr>
        </p:sp>
      </p:grpSp>
      <p:pic>
        <p:nvPicPr>
          <p:cNvPr name="Picture 5" id="5"/>
          <p:cNvPicPr>
            <a:picLocks noChangeAspect="true"/>
          </p:cNvPicPr>
          <p:nvPr/>
        </p:nvPicPr>
        <p:blipFill>
          <a:blip r:embed="rId2"/>
          <a:srcRect l="0" t="0" r="0" b="0"/>
          <a:stretch>
            <a:fillRect/>
          </a:stretch>
        </p:blipFill>
        <p:spPr>
          <a:xfrm flipH="false" flipV="false" rot="0">
            <a:off x="9929942" y="1982547"/>
            <a:ext cx="6993817" cy="7275753"/>
          </a:xfrm>
          <a:prstGeom prst="rect">
            <a:avLst/>
          </a:prstGeom>
        </p:spPr>
      </p:pic>
      <p:sp>
        <p:nvSpPr>
          <p:cNvPr name="TextBox 6" id="6"/>
          <p:cNvSpPr txBox="true"/>
          <p:nvPr/>
        </p:nvSpPr>
        <p:spPr>
          <a:xfrm rot="0">
            <a:off x="1301165" y="1814966"/>
            <a:ext cx="9665431" cy="1291590"/>
          </a:xfrm>
          <a:prstGeom prst="rect">
            <a:avLst/>
          </a:prstGeom>
        </p:spPr>
        <p:txBody>
          <a:bodyPr anchor="t" rtlCol="false" tIns="0" lIns="0" bIns="0" rIns="0">
            <a:spAutoFit/>
          </a:bodyPr>
          <a:lstStyle/>
          <a:p>
            <a:pPr algn="ctr">
              <a:lnSpc>
                <a:spcPts val="8880"/>
              </a:lnSpc>
            </a:pPr>
            <a:r>
              <a:rPr lang="en-US" sz="12000">
                <a:solidFill>
                  <a:srgbClr val="5F1A1F"/>
                </a:solidFill>
                <a:latin typeface="Vintage Rotter Italics"/>
              </a:rPr>
              <a:t>Kelompok 7</a:t>
            </a:r>
          </a:p>
        </p:txBody>
      </p:sp>
      <p:sp>
        <p:nvSpPr>
          <p:cNvPr name="TextBox 7" id="7"/>
          <p:cNvSpPr txBox="true"/>
          <p:nvPr/>
        </p:nvSpPr>
        <p:spPr>
          <a:xfrm rot="0">
            <a:off x="1028700" y="4086303"/>
            <a:ext cx="8721507" cy="3836670"/>
          </a:xfrm>
          <a:prstGeom prst="rect">
            <a:avLst/>
          </a:prstGeom>
        </p:spPr>
        <p:txBody>
          <a:bodyPr anchor="t" rtlCol="false" tIns="0" lIns="0" bIns="0" rIns="0">
            <a:spAutoFit/>
          </a:bodyPr>
          <a:lstStyle/>
          <a:p>
            <a:pPr marL="971550" indent="-485775" lvl="1">
              <a:lnSpc>
                <a:spcPts val="5940"/>
              </a:lnSpc>
              <a:buFont typeface="Arial"/>
              <a:buChar char="•"/>
            </a:pPr>
            <a:r>
              <a:rPr lang="en-US" sz="4500">
                <a:solidFill>
                  <a:srgbClr val="1D1B1E"/>
                </a:solidFill>
                <a:latin typeface="Frunchy Sage"/>
              </a:rPr>
              <a:t>Ignasius Nikolas Andrean.W (50422693)</a:t>
            </a:r>
          </a:p>
          <a:p>
            <a:pPr marL="971550" indent="-485775" lvl="1">
              <a:lnSpc>
                <a:spcPts val="5940"/>
              </a:lnSpc>
              <a:buFont typeface="Arial"/>
              <a:buChar char="•"/>
            </a:pPr>
            <a:r>
              <a:rPr lang="en-US" sz="4500">
                <a:solidFill>
                  <a:srgbClr val="1D1B1E"/>
                </a:solidFill>
                <a:latin typeface="Frunchy Sage"/>
              </a:rPr>
              <a:t>Muhammad Nafis Pratama P (5142298)</a:t>
            </a:r>
          </a:p>
          <a:p>
            <a:pPr marL="971550" indent="-485775" lvl="1">
              <a:lnSpc>
                <a:spcPts val="5940"/>
              </a:lnSpc>
              <a:buFont typeface="Arial"/>
              <a:buChar char="•"/>
            </a:pPr>
            <a:r>
              <a:rPr lang="en-US" sz="4500">
                <a:solidFill>
                  <a:srgbClr val="1D1B1E"/>
                </a:solidFill>
                <a:latin typeface="Frunchy Sage"/>
              </a:rPr>
              <a:t>Muhammad Aldaffa Rayhandika (50422979)</a:t>
            </a:r>
          </a:p>
          <a:p>
            <a:pPr marL="971550" indent="-485775" lvl="1">
              <a:lnSpc>
                <a:spcPts val="5940"/>
              </a:lnSpc>
              <a:buFont typeface="Arial"/>
              <a:buChar char="•"/>
            </a:pPr>
            <a:r>
              <a:rPr lang="en-US" sz="4500">
                <a:solidFill>
                  <a:srgbClr val="1D1B1E"/>
                </a:solidFill>
                <a:latin typeface="Frunchy Sage"/>
              </a:rPr>
              <a:t>Muhammad Tarmidzi Bariq (51422161)</a:t>
            </a:r>
          </a:p>
          <a:p>
            <a:pPr marL="971550" indent="-485775" lvl="1">
              <a:lnSpc>
                <a:spcPts val="5940"/>
              </a:lnSpc>
              <a:buFont typeface="Arial"/>
              <a:buChar char="•"/>
            </a:pPr>
            <a:r>
              <a:rPr lang="en-US" sz="4500">
                <a:solidFill>
                  <a:srgbClr val="1D1B1E"/>
                </a:solidFill>
                <a:latin typeface="Frunchy Sage"/>
              </a:rPr>
              <a:t>Oryza Ph yto Excelino (51422275)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F1A1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00922">
            <a:off x="14004944" y="-3273268"/>
            <a:ext cx="4199941" cy="609490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45418">
            <a:off x="-2145048" y="6915786"/>
            <a:ext cx="6347497" cy="9211407"/>
          </a:xfrm>
          <a:prstGeom prst="rect">
            <a:avLst/>
          </a:prstGeom>
        </p:spPr>
      </p:pic>
      <p:sp>
        <p:nvSpPr>
          <p:cNvPr name="TextBox 4" id="4"/>
          <p:cNvSpPr txBox="true"/>
          <p:nvPr/>
        </p:nvSpPr>
        <p:spPr>
          <a:xfrm rot="0">
            <a:off x="3484427" y="3346664"/>
            <a:ext cx="11319145" cy="3179445"/>
          </a:xfrm>
          <a:prstGeom prst="rect">
            <a:avLst/>
          </a:prstGeom>
        </p:spPr>
        <p:txBody>
          <a:bodyPr anchor="t" rtlCol="false" tIns="0" lIns="0" bIns="0" rIns="0">
            <a:spAutoFit/>
          </a:bodyPr>
          <a:lstStyle/>
          <a:p>
            <a:pPr algn="ctr" marL="1036320" indent="-518160" lvl="1">
              <a:lnSpc>
                <a:spcPts val="4800"/>
              </a:lnSpc>
              <a:buFont typeface="Arial"/>
              <a:buChar char="•"/>
            </a:pPr>
            <a:r>
              <a:rPr lang="en-US" sz="4800">
                <a:solidFill>
                  <a:srgbClr val="EFEBE0"/>
                </a:solidFill>
                <a:latin typeface="Frunchy Sage Italics"/>
              </a:rPr>
              <a:t>  Hakikat dan Makna Sains, Teknologi, dan Seni Bagi Manusia</a:t>
            </a:r>
          </a:p>
          <a:p>
            <a:pPr algn="ctr" marL="1036320" indent="-518160" lvl="1">
              <a:lnSpc>
                <a:spcPts val="4800"/>
              </a:lnSpc>
              <a:buFont typeface="Arial"/>
              <a:buChar char="•"/>
            </a:pPr>
            <a:r>
              <a:rPr lang="en-US" sz="4800">
                <a:solidFill>
                  <a:srgbClr val="EFEBE0"/>
                </a:solidFill>
                <a:latin typeface="Frunchy Sage Italics"/>
              </a:rPr>
              <a:t>     Dampak Penyalahgunaan Ipteks Pada Kehidupan Sosial dan Budaya</a:t>
            </a:r>
          </a:p>
          <a:p>
            <a:pPr algn="ctr" marL="1036320" indent="-518160" lvl="1">
              <a:lnSpc>
                <a:spcPts val="4800"/>
              </a:lnSpc>
              <a:buFont typeface="Arial"/>
              <a:buChar char="•"/>
            </a:pPr>
            <a:r>
              <a:rPr lang="en-US" sz="4800">
                <a:solidFill>
                  <a:srgbClr val="EFEBE0"/>
                </a:solidFill>
                <a:latin typeface="Frunchy Sage Italics"/>
              </a:rPr>
              <a:t>  Problematika Pemanfaatan Ipteks di Indonesia</a:t>
            </a:r>
          </a:p>
        </p:txBody>
      </p:sp>
      <p:sp>
        <p:nvSpPr>
          <p:cNvPr name="TextBox 5" id="5"/>
          <p:cNvSpPr txBox="true"/>
          <p:nvPr/>
        </p:nvSpPr>
        <p:spPr>
          <a:xfrm rot="0">
            <a:off x="5833636" y="1327776"/>
            <a:ext cx="6620729" cy="1123950"/>
          </a:xfrm>
          <a:prstGeom prst="rect">
            <a:avLst/>
          </a:prstGeom>
        </p:spPr>
        <p:txBody>
          <a:bodyPr anchor="t" rtlCol="false" tIns="0" lIns="0" bIns="0" rIns="0">
            <a:spAutoFit/>
          </a:bodyPr>
          <a:lstStyle/>
          <a:p>
            <a:pPr algn="ctr">
              <a:lnSpc>
                <a:spcPts val="8999"/>
              </a:lnSpc>
            </a:pPr>
            <a:r>
              <a:rPr lang="en-US" sz="7499" spc="74">
                <a:solidFill>
                  <a:srgbClr val="DFD4BA"/>
                </a:solidFill>
                <a:latin typeface="Vintage Rotter"/>
              </a:rPr>
              <a:t>Topik Pembahasan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F1A1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AD9472"/>
            </a:solidFill>
          </p:spPr>
        </p:sp>
      </p:grpSp>
      <p:sp>
        <p:nvSpPr>
          <p:cNvPr name="TextBox 4" id="4"/>
          <p:cNvSpPr txBox="true"/>
          <p:nvPr/>
        </p:nvSpPr>
        <p:spPr>
          <a:xfrm rot="0">
            <a:off x="1705153" y="1281836"/>
            <a:ext cx="15396686" cy="838835"/>
          </a:xfrm>
          <a:prstGeom prst="rect">
            <a:avLst/>
          </a:prstGeom>
        </p:spPr>
        <p:txBody>
          <a:bodyPr anchor="t" rtlCol="false" tIns="0" lIns="0" bIns="0" rIns="0">
            <a:spAutoFit/>
          </a:bodyPr>
          <a:lstStyle/>
          <a:p>
            <a:pPr>
              <a:lnSpc>
                <a:spcPts val="6759"/>
              </a:lnSpc>
            </a:pPr>
            <a:r>
              <a:rPr lang="en-US" sz="5199" spc="259">
                <a:solidFill>
                  <a:srgbClr val="EFEBE0"/>
                </a:solidFill>
                <a:latin typeface="Vintage Rotter Italics"/>
              </a:rPr>
              <a:t>Hakikat dan Makna Sains, Teknologi, dan Seni Bagi Manusia</a:t>
            </a:r>
          </a:p>
        </p:txBody>
      </p:sp>
      <p:sp>
        <p:nvSpPr>
          <p:cNvPr name="TextBox 5" id="5"/>
          <p:cNvSpPr txBox="true"/>
          <p:nvPr/>
        </p:nvSpPr>
        <p:spPr>
          <a:xfrm rot="0">
            <a:off x="1815373" y="2766500"/>
            <a:ext cx="12644040" cy="5450205"/>
          </a:xfrm>
          <a:prstGeom prst="rect">
            <a:avLst/>
          </a:prstGeom>
        </p:spPr>
        <p:txBody>
          <a:bodyPr anchor="t" rtlCol="false" tIns="0" lIns="0" bIns="0" rIns="0">
            <a:spAutoFit/>
          </a:bodyPr>
          <a:lstStyle/>
          <a:p>
            <a:pPr algn="l" marL="906780" indent="-453390" lvl="1">
              <a:lnSpc>
                <a:spcPts val="4200"/>
              </a:lnSpc>
              <a:buFont typeface="Arial"/>
              <a:buChar char="•"/>
            </a:pPr>
            <a:r>
              <a:rPr lang="en-US" sz="4200">
                <a:solidFill>
                  <a:srgbClr val="EFEBE0"/>
                </a:solidFill>
                <a:latin typeface="Frunchy Sage"/>
              </a:rPr>
              <a:t> </a:t>
            </a:r>
            <a:r>
              <a:rPr lang="en-US" sz="4200">
                <a:solidFill>
                  <a:srgbClr val="EFEBE0"/>
                </a:solidFill>
                <a:latin typeface="Frunchy Sage"/>
              </a:rPr>
              <a:t>Dalam setiap kebudayaan selalu terdapat ilmu pengetahuan atau sains dan teknologi, yang digunakan sebagai acuan untuk menginterpretasikan dan memahami lingkungan beserta isinya, serta digunakan sebagai alat untuk mengeksploitasi, mengolah, dan memanfaatkannya untuk pemenuhan kebutuhan manusia. Sains dan teknologi dapat berkembang melalui kreativitas penemuan (discovery), penciptaan (invention), melalui berbagai bentuk inovasi dan rekayasa. Kegunaan nyata iptek bagi manusia sangat tergantung dari nilai, norma, dan hokum yang mendasarinya. Iptek tanpa nilai sangat berbahaya dan manusia tanpa iptek mencerminkan keterbelakangan</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81141" y="4955582"/>
            <a:ext cx="3082674" cy="4696594"/>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F1A1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AD9472"/>
            </a:solidFill>
          </p:spPr>
        </p:sp>
      </p:grpSp>
      <p:sp>
        <p:nvSpPr>
          <p:cNvPr name="TextBox 4" id="4"/>
          <p:cNvSpPr txBox="true"/>
          <p:nvPr/>
        </p:nvSpPr>
        <p:spPr>
          <a:xfrm rot="0">
            <a:off x="2214486" y="545148"/>
            <a:ext cx="13859028" cy="909955"/>
          </a:xfrm>
          <a:prstGeom prst="rect">
            <a:avLst/>
          </a:prstGeom>
        </p:spPr>
        <p:txBody>
          <a:bodyPr anchor="t" rtlCol="false" tIns="0" lIns="0" bIns="0" rIns="0">
            <a:spAutoFit/>
          </a:bodyPr>
          <a:lstStyle/>
          <a:p>
            <a:pPr algn="ctr">
              <a:lnSpc>
                <a:spcPts val="7280"/>
              </a:lnSpc>
            </a:pPr>
            <a:r>
              <a:rPr lang="en-US" sz="5600" spc="280">
                <a:solidFill>
                  <a:srgbClr val="EFEBE0"/>
                </a:solidFill>
                <a:latin typeface="Vintage Rotter Italics"/>
              </a:rPr>
              <a:t>Hakikat dan Makna Sains</a:t>
            </a:r>
          </a:p>
        </p:txBody>
      </p:sp>
      <p:sp>
        <p:nvSpPr>
          <p:cNvPr name="TextBox 5" id="5"/>
          <p:cNvSpPr txBox="true"/>
          <p:nvPr/>
        </p:nvSpPr>
        <p:spPr>
          <a:xfrm rot="0">
            <a:off x="1314361" y="1634744"/>
            <a:ext cx="12678457" cy="1800860"/>
          </a:xfrm>
          <a:prstGeom prst="rect">
            <a:avLst/>
          </a:prstGeom>
        </p:spPr>
        <p:txBody>
          <a:bodyPr anchor="t" rtlCol="false" tIns="0" lIns="0" bIns="0" rIns="0">
            <a:spAutoFit/>
          </a:bodyPr>
          <a:lstStyle/>
          <a:p>
            <a:pPr>
              <a:lnSpc>
                <a:spcPts val="3399"/>
              </a:lnSpc>
            </a:pPr>
            <a:r>
              <a:rPr lang="en-US" sz="3399">
                <a:solidFill>
                  <a:srgbClr val="EFEBE0"/>
                </a:solidFill>
                <a:latin typeface="Frunchy Sage"/>
              </a:rPr>
              <a:t> </a:t>
            </a:r>
            <a:r>
              <a:rPr lang="en-US" sz="3399">
                <a:solidFill>
                  <a:srgbClr val="EFEBE0"/>
                </a:solidFill>
                <a:latin typeface="Frunchy Sage"/>
              </a:rPr>
              <a:t>Sains berasal dari bahasa latin ‘scire’, artinya mengetahui dan belajar. Kata sains di artikan ke dalam bahasa indonesia menjadi ilmu pengetahuan. Sains adalah pengetahuan yang sistematis. Lebih jauh sains dapat dirumuskan sebagai himpunan pengetahuan manusia yang dikumpulkan melalui suatu proses pengkajian dan dapat diterima oleh ratio.</a:t>
            </a:r>
          </a:p>
        </p:txBody>
      </p:sp>
      <p:sp>
        <p:nvSpPr>
          <p:cNvPr name="TextBox 6" id="6"/>
          <p:cNvSpPr txBox="true"/>
          <p:nvPr/>
        </p:nvSpPr>
        <p:spPr>
          <a:xfrm rot="0">
            <a:off x="1314361" y="3385820"/>
            <a:ext cx="11369507" cy="3515360"/>
          </a:xfrm>
          <a:prstGeom prst="rect">
            <a:avLst/>
          </a:prstGeom>
        </p:spPr>
        <p:txBody>
          <a:bodyPr anchor="t" rtlCol="false" tIns="0" lIns="0" bIns="0" rIns="0">
            <a:spAutoFit/>
          </a:bodyPr>
          <a:lstStyle/>
          <a:p>
            <a:pPr>
              <a:lnSpc>
                <a:spcPts val="3399"/>
              </a:lnSpc>
            </a:pPr>
            <a:r>
              <a:rPr lang="en-US" sz="3399">
                <a:solidFill>
                  <a:srgbClr val="EFEBE0"/>
                </a:solidFill>
                <a:latin typeface="Frunchy Sage"/>
              </a:rPr>
              <a:t> </a:t>
            </a:r>
            <a:r>
              <a:rPr lang="en-US" sz="3399">
                <a:solidFill>
                  <a:srgbClr val="EFEBE0"/>
                </a:solidFill>
                <a:latin typeface="Frunchy Sage"/>
              </a:rPr>
              <a:t>  Ilmu pengetahuan mencakup ilmu pengetahuan alam, ilmu pengetahuan sosial dan kemanusiaan, dan meliputi segala usaha penelitian dasar dan terapan serta pengembangannya. Penelitian dasar bertujuan utama menambah pengetahuan ilmiah, sedangkan penelitian terapan adalah untuk menerapkan secara praktis pengetahuan ilmiah. Pengembangan diartikan sebagai penggunaan sistematis dari pengetahuan yang diperoleh penelitian untuk keperluan produksi bahan-bahan, cipta rencana sistem metode atau proses yang berguna, tetapi yang tidak mencakup produksi atau engineeringnya</a:t>
            </a:r>
          </a:p>
        </p:txBody>
      </p:sp>
      <p:sp>
        <p:nvSpPr>
          <p:cNvPr name="TextBox 7" id="7"/>
          <p:cNvSpPr txBox="true"/>
          <p:nvPr/>
        </p:nvSpPr>
        <p:spPr>
          <a:xfrm rot="0">
            <a:off x="1314361" y="6944647"/>
            <a:ext cx="11369507" cy="2229485"/>
          </a:xfrm>
          <a:prstGeom prst="rect">
            <a:avLst/>
          </a:prstGeom>
        </p:spPr>
        <p:txBody>
          <a:bodyPr anchor="t" rtlCol="false" tIns="0" lIns="0" bIns="0" rIns="0">
            <a:spAutoFit/>
          </a:bodyPr>
          <a:lstStyle/>
          <a:p>
            <a:pPr>
              <a:lnSpc>
                <a:spcPts val="3399"/>
              </a:lnSpc>
            </a:pPr>
            <a:r>
              <a:rPr lang="en-US" sz="3399">
                <a:solidFill>
                  <a:srgbClr val="EFEBE0"/>
                </a:solidFill>
                <a:latin typeface="Frunchy Sage"/>
              </a:rPr>
              <a:t> Sains merupakan penekanan kepada sumbangan pemikiran manusia dalam menguasai ilmu pengetahuan itu, dan ini terdapat dalam seluruh alam semesta. Proses mencari kebenaran serta mencari jawaban atas persoalan – persoalan secara sistematik dinamakan pendekatan saintifik dan ia menjadi landasan perkembangan teknologi yang menjadi salah satu unsur terpenting peradaban manusia.</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797273">
            <a:off x="12830410" y="4278004"/>
            <a:ext cx="4611209" cy="4623791"/>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F1A1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AD9472"/>
            </a:solidFill>
          </p:spPr>
        </p:sp>
      </p:grpSp>
      <p:sp>
        <p:nvSpPr>
          <p:cNvPr name="TextBox 4" id="4"/>
          <p:cNvSpPr txBox="true"/>
          <p:nvPr/>
        </p:nvSpPr>
        <p:spPr>
          <a:xfrm rot="0">
            <a:off x="1553170" y="616268"/>
            <a:ext cx="15181661" cy="777240"/>
          </a:xfrm>
          <a:prstGeom prst="rect">
            <a:avLst/>
          </a:prstGeom>
        </p:spPr>
        <p:txBody>
          <a:bodyPr anchor="t" rtlCol="false" tIns="0" lIns="0" bIns="0" rIns="0">
            <a:spAutoFit/>
          </a:bodyPr>
          <a:lstStyle/>
          <a:p>
            <a:pPr algn="ctr">
              <a:lnSpc>
                <a:spcPts val="6240"/>
              </a:lnSpc>
            </a:pPr>
            <a:r>
              <a:rPr lang="en-US" sz="4800" spc="240">
                <a:solidFill>
                  <a:srgbClr val="EFEBE0"/>
                </a:solidFill>
                <a:latin typeface="Vintage Rotter Italics"/>
              </a:rPr>
              <a:t>Hakikat dan Makna Teknologi</a:t>
            </a:r>
          </a:p>
        </p:txBody>
      </p:sp>
      <p:sp>
        <p:nvSpPr>
          <p:cNvPr name="TextBox 5" id="5"/>
          <p:cNvSpPr txBox="true"/>
          <p:nvPr/>
        </p:nvSpPr>
        <p:spPr>
          <a:xfrm rot="0">
            <a:off x="1190796" y="1669654"/>
            <a:ext cx="12644040" cy="2229485"/>
          </a:xfrm>
          <a:prstGeom prst="rect">
            <a:avLst/>
          </a:prstGeom>
        </p:spPr>
        <p:txBody>
          <a:bodyPr anchor="t" rtlCol="false" tIns="0" lIns="0" bIns="0" rIns="0">
            <a:spAutoFit/>
          </a:bodyPr>
          <a:lstStyle/>
          <a:p>
            <a:pPr>
              <a:lnSpc>
                <a:spcPts val="3399"/>
              </a:lnSpc>
            </a:pPr>
            <a:r>
              <a:rPr lang="en-US" sz="3399">
                <a:solidFill>
                  <a:srgbClr val="EFEBE0"/>
                </a:solidFill>
                <a:latin typeface="Frunchy Sage"/>
              </a:rPr>
              <a:t> Istilah teknologi berasal dari kata techno dan logika, kata yunani kuno ‘techne’ berarti seni kerajinan. Dari techne kemudian lahirlah perkataan ‘technikos’ yang berarti orang yang memiliki keahlian tertentu. Dengan berkembangnya keterampilan seseorang yang menjadi semakin baik karena menunjukkan suatu pola, langkah, dan metode yang pasti, keterampilan tersebut menjadi lebih ahli.</a:t>
            </a:r>
          </a:p>
        </p:txBody>
      </p:sp>
      <p:sp>
        <p:nvSpPr>
          <p:cNvPr name="TextBox 6" id="6"/>
          <p:cNvSpPr txBox="true"/>
          <p:nvPr/>
        </p:nvSpPr>
        <p:spPr>
          <a:xfrm rot="0">
            <a:off x="1190796" y="6404849"/>
            <a:ext cx="11982723" cy="2658110"/>
          </a:xfrm>
          <a:prstGeom prst="rect">
            <a:avLst/>
          </a:prstGeom>
        </p:spPr>
        <p:txBody>
          <a:bodyPr anchor="t" rtlCol="false" tIns="0" lIns="0" bIns="0" rIns="0">
            <a:spAutoFit/>
          </a:bodyPr>
          <a:lstStyle/>
          <a:p>
            <a:pPr>
              <a:lnSpc>
                <a:spcPts val="3399"/>
              </a:lnSpc>
            </a:pPr>
            <a:r>
              <a:rPr lang="en-US" sz="3399">
                <a:solidFill>
                  <a:srgbClr val="EFEBE0"/>
                </a:solidFill>
                <a:latin typeface="Frunchy Sage"/>
              </a:rPr>
              <a:t> Teknologi adalah realitas kenyataan yang diperoleh dari dunia ide. Secara penguasaan mencakup dunia fisik dan biologis, tetapi secara luas mencakup teknologi sosial pembangunan sehingga teknologi adalah metode sistematis untuk mencapai tujuan insani, sedangkan teknologi makna subyektif adalah keseluruhan peralatan dan prosedur yang disempurnakan, sampai kenyataan bahwa teknologi adalah segala hal, dan segala hal adalah teknologi.</a:t>
            </a:r>
          </a:p>
        </p:txBody>
      </p:sp>
      <p:sp>
        <p:nvSpPr>
          <p:cNvPr name="TextBox 7" id="7"/>
          <p:cNvSpPr txBox="true"/>
          <p:nvPr/>
        </p:nvSpPr>
        <p:spPr>
          <a:xfrm rot="0">
            <a:off x="1190796" y="4037252"/>
            <a:ext cx="12644040" cy="2229485"/>
          </a:xfrm>
          <a:prstGeom prst="rect">
            <a:avLst/>
          </a:prstGeom>
        </p:spPr>
        <p:txBody>
          <a:bodyPr anchor="t" rtlCol="false" tIns="0" lIns="0" bIns="0" rIns="0">
            <a:spAutoFit/>
          </a:bodyPr>
          <a:lstStyle/>
          <a:p>
            <a:pPr algn="l">
              <a:lnSpc>
                <a:spcPts val="3399"/>
              </a:lnSpc>
            </a:pPr>
            <a:r>
              <a:rPr lang="en-US" sz="3399">
                <a:solidFill>
                  <a:srgbClr val="EFEBE0"/>
                </a:solidFill>
                <a:latin typeface="Frunchy Sage"/>
              </a:rPr>
              <a:t>Menurut Ellul istilah teknik digunakan tidak untuk mesin, teknologi atau prosedur untuk memperoleh hasilnya, melainkan totalitas metode yang dicapai secara rasional dan mempunyai efisiensi (untuk memberikan tingkat perkembangan) dalam setiap bidang aktivitas manusia. Jadi teknik menurut Ellul adalah berbagai usaha, dan cara untuk memperoleh hasil yang sudah distandardisasi dan diperhitungkan sebelumnya.</a:t>
            </a:r>
          </a:p>
        </p:txBody>
      </p:sp>
      <p:pic>
        <p:nvPicPr>
          <p:cNvPr name="Picture 8" id="8"/>
          <p:cNvPicPr>
            <a:picLocks noChangeAspect="true"/>
          </p:cNvPicPr>
          <p:nvPr/>
        </p:nvPicPr>
        <p:blipFill>
          <a:blip r:embed="rId2"/>
          <a:srcRect l="0" t="0" r="0" b="0"/>
          <a:stretch>
            <a:fillRect/>
          </a:stretch>
        </p:blipFill>
        <p:spPr>
          <a:xfrm flipH="false" flipV="false" rot="0">
            <a:off x="12881375" y="4662605"/>
            <a:ext cx="4611850" cy="4797764"/>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F1A1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AD9472"/>
            </a:solidFill>
          </p:spPr>
        </p:sp>
      </p:grpSp>
      <p:sp>
        <p:nvSpPr>
          <p:cNvPr name="TextBox 4" id="4"/>
          <p:cNvSpPr txBox="true"/>
          <p:nvPr/>
        </p:nvSpPr>
        <p:spPr>
          <a:xfrm rot="0">
            <a:off x="2343075" y="545148"/>
            <a:ext cx="13601850" cy="909955"/>
          </a:xfrm>
          <a:prstGeom prst="rect">
            <a:avLst/>
          </a:prstGeom>
        </p:spPr>
        <p:txBody>
          <a:bodyPr anchor="t" rtlCol="false" tIns="0" lIns="0" bIns="0" rIns="0">
            <a:spAutoFit/>
          </a:bodyPr>
          <a:lstStyle/>
          <a:p>
            <a:pPr algn="ctr">
              <a:lnSpc>
                <a:spcPts val="7280"/>
              </a:lnSpc>
            </a:pPr>
            <a:r>
              <a:rPr lang="en-US" sz="5600" spc="280">
                <a:solidFill>
                  <a:srgbClr val="EFEBE0"/>
                </a:solidFill>
                <a:latin typeface="Vintage Rotter Italics"/>
              </a:rPr>
              <a:t>Hakikat dan Makna Seni</a:t>
            </a:r>
          </a:p>
        </p:txBody>
      </p:sp>
      <p:sp>
        <p:nvSpPr>
          <p:cNvPr name="TextBox 5" id="5"/>
          <p:cNvSpPr txBox="true"/>
          <p:nvPr/>
        </p:nvSpPr>
        <p:spPr>
          <a:xfrm rot="0">
            <a:off x="1172426" y="1445577"/>
            <a:ext cx="12644040" cy="4215765"/>
          </a:xfrm>
          <a:prstGeom prst="rect">
            <a:avLst/>
          </a:prstGeom>
        </p:spPr>
        <p:txBody>
          <a:bodyPr anchor="t" rtlCol="false" tIns="0" lIns="0" bIns="0" rIns="0">
            <a:spAutoFit/>
          </a:bodyPr>
          <a:lstStyle/>
          <a:p>
            <a:pPr>
              <a:lnSpc>
                <a:spcPts val="3600"/>
              </a:lnSpc>
            </a:pPr>
            <a:r>
              <a:rPr lang="en-US" sz="3600">
                <a:solidFill>
                  <a:srgbClr val="EFEBE0"/>
                </a:solidFill>
                <a:latin typeface="Frunchy Sage"/>
              </a:rPr>
              <a:t> </a:t>
            </a:r>
            <a:r>
              <a:rPr lang="en-US" sz="3600">
                <a:solidFill>
                  <a:srgbClr val="EFEBE0"/>
                </a:solidFill>
                <a:latin typeface="Frunchy Sage"/>
              </a:rPr>
              <a:t>Seni adalah suatu nilai hakiki yang tidak bisa dipisahkan dari kehidupan manusia. Dalam seluruh sejarah kebudayaan manusia pun ditandai dengan seni manusia sebagaimana terungkap dalam berbagai ragam karya seni. Manusia adalah pencipta lingkungannya. Maka sejak awal mulanya, manusia adalah sang artis, seniman. Karya seni merupakan wujud dari keseluruhan serta keagungan hati manusia. Seni memang tiada lain dari keindahan yang terpancar dari segi batin halus, maka seni merupakan aktif - kreatif - dinamis; suatu kekuatan yang dapat menghidupkan dan memperkaya batin manusia dan masyarakat. Seni adalah nilai yang secara kreatif mendorong manusia ke arah pemenuhan martabat manusia sebagai manusia.</a:t>
            </a:r>
          </a:p>
        </p:txBody>
      </p:sp>
      <p:sp>
        <p:nvSpPr>
          <p:cNvPr name="TextBox 6" id="6"/>
          <p:cNvSpPr txBox="true"/>
          <p:nvPr/>
        </p:nvSpPr>
        <p:spPr>
          <a:xfrm rot="0">
            <a:off x="1028700" y="5864505"/>
            <a:ext cx="12644040" cy="3301365"/>
          </a:xfrm>
          <a:prstGeom prst="rect">
            <a:avLst/>
          </a:prstGeom>
        </p:spPr>
        <p:txBody>
          <a:bodyPr anchor="t" rtlCol="false" tIns="0" lIns="0" bIns="0" rIns="0">
            <a:spAutoFit/>
          </a:bodyPr>
          <a:lstStyle/>
          <a:p>
            <a:pPr algn="l">
              <a:lnSpc>
                <a:spcPts val="3600"/>
              </a:lnSpc>
            </a:pPr>
            <a:r>
              <a:rPr lang="en-US" sz="3600">
                <a:solidFill>
                  <a:srgbClr val="EFEBE0"/>
                </a:solidFill>
                <a:latin typeface="Frunchy Sage"/>
              </a:rPr>
              <a:t> </a:t>
            </a:r>
            <a:r>
              <a:rPr lang="en-US" sz="3600">
                <a:solidFill>
                  <a:srgbClr val="EFEBE0"/>
                </a:solidFill>
                <a:latin typeface="Frunchy Sage"/>
              </a:rPr>
              <a:t>Seni juga merupakan segi batin masyarakat, yang juga berfungsi sebagai jembatan penghubung antara kebudayaan yang berlainan coraknya. Seni berperan sebagai jalan untuk memahami kebudayaan suatu masyarakat. Kehadiran karya seni selalu mengandaikan kehadiran suatu masyarakat yang berjiwa kreatif, dinamis, dan agung. Memahami seni suatu masyarakat berarti memahami aktivitas vital masyarakat yang bersangkutan dalam momen yang paling dalam dan kreatif. Oleh sebab itu, seni adalah produk sosial.</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06762" y="3014008"/>
            <a:ext cx="4357052" cy="6638168"/>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F1A1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3052516" cy="1717040"/>
          </a:xfrm>
        </p:grpSpPr>
        <p:sp>
          <p:nvSpPr>
            <p:cNvPr name="Freeform 3" id="3"/>
            <p:cNvSpPr/>
            <p:nvPr/>
          </p:nvSpPr>
          <p:spPr>
            <a:xfrm flipH="false" flipV="false">
              <a:off x="0" y="-2540"/>
              <a:ext cx="3052516" cy="1719580"/>
            </a:xfrm>
            <a:custGeom>
              <a:avLst/>
              <a:gdLst/>
              <a:ahLst/>
              <a:cxnLst/>
              <a:rect r="r" b="b" t="t" l="l"/>
              <a:pathLst>
                <a:path h="1719580" w="3052516">
                  <a:moveTo>
                    <a:pt x="3049976" y="859168"/>
                  </a:moveTo>
                  <a:lnTo>
                    <a:pt x="3052516" y="859168"/>
                  </a:lnTo>
                  <a:lnTo>
                    <a:pt x="3046166" y="859168"/>
                  </a:lnTo>
                  <a:lnTo>
                    <a:pt x="3046166" y="859168"/>
                  </a:lnTo>
                  <a:cubicBezTo>
                    <a:pt x="3046166" y="859168"/>
                    <a:pt x="3044896" y="859168"/>
                    <a:pt x="3043626" y="859168"/>
                  </a:cubicBezTo>
                  <a:lnTo>
                    <a:pt x="3043626" y="859168"/>
                  </a:lnTo>
                  <a:lnTo>
                    <a:pt x="3042356" y="859168"/>
                  </a:lnTo>
                  <a:cubicBezTo>
                    <a:pt x="3041086" y="859168"/>
                    <a:pt x="3037276" y="859168"/>
                    <a:pt x="3036006" y="859168"/>
                  </a:cubicBezTo>
                  <a:cubicBezTo>
                    <a:pt x="3036006" y="859168"/>
                    <a:pt x="3037276" y="859168"/>
                    <a:pt x="3038546" y="859168"/>
                  </a:cubicBezTo>
                  <a:cubicBezTo>
                    <a:pt x="3038546" y="859168"/>
                    <a:pt x="3039816" y="859168"/>
                    <a:pt x="3039816" y="859168"/>
                  </a:cubicBezTo>
                  <a:lnTo>
                    <a:pt x="3043626" y="859168"/>
                  </a:lnTo>
                  <a:lnTo>
                    <a:pt x="3043626" y="847090"/>
                  </a:lnTo>
                  <a:lnTo>
                    <a:pt x="3047436" y="847090"/>
                  </a:lnTo>
                  <a:lnTo>
                    <a:pt x="3047436" y="816610"/>
                  </a:lnTo>
                  <a:cubicBezTo>
                    <a:pt x="3049976" y="781050"/>
                    <a:pt x="3052516" y="726440"/>
                    <a:pt x="3049976" y="692150"/>
                  </a:cubicBezTo>
                  <a:cubicBezTo>
                    <a:pt x="3051246" y="674370"/>
                    <a:pt x="3048706" y="652780"/>
                    <a:pt x="3047436" y="641350"/>
                  </a:cubicBezTo>
                  <a:lnTo>
                    <a:pt x="3048706" y="641350"/>
                  </a:lnTo>
                  <a:lnTo>
                    <a:pt x="3044896" y="542290"/>
                  </a:lnTo>
                  <a:lnTo>
                    <a:pt x="3046166" y="541020"/>
                  </a:lnTo>
                  <a:lnTo>
                    <a:pt x="3046166" y="537210"/>
                  </a:lnTo>
                  <a:cubicBezTo>
                    <a:pt x="3046166" y="502920"/>
                    <a:pt x="3044896" y="468630"/>
                    <a:pt x="3044896" y="431800"/>
                  </a:cubicBezTo>
                  <a:cubicBezTo>
                    <a:pt x="3042356" y="361950"/>
                    <a:pt x="3041086" y="290830"/>
                    <a:pt x="3047436" y="213360"/>
                  </a:cubicBezTo>
                  <a:lnTo>
                    <a:pt x="3047436" y="207010"/>
                  </a:lnTo>
                  <a:cubicBezTo>
                    <a:pt x="3046166" y="191770"/>
                    <a:pt x="3046166" y="176530"/>
                    <a:pt x="3046166" y="158750"/>
                  </a:cubicBezTo>
                  <a:lnTo>
                    <a:pt x="3046166" y="80010"/>
                  </a:lnTo>
                  <a:lnTo>
                    <a:pt x="3051246" y="59690"/>
                  </a:lnTo>
                  <a:lnTo>
                    <a:pt x="3051246" y="8890"/>
                  </a:lnTo>
                  <a:lnTo>
                    <a:pt x="3044896" y="8890"/>
                  </a:lnTo>
                  <a:cubicBezTo>
                    <a:pt x="3006796" y="8890"/>
                    <a:pt x="2950916" y="7620"/>
                    <a:pt x="2935676" y="7620"/>
                  </a:cubicBezTo>
                  <a:cubicBezTo>
                    <a:pt x="2907736" y="7620"/>
                    <a:pt x="2892496" y="7620"/>
                    <a:pt x="2884876" y="8890"/>
                  </a:cubicBezTo>
                  <a:cubicBezTo>
                    <a:pt x="2851856" y="0"/>
                    <a:pt x="2773116" y="1270"/>
                    <a:pt x="2696916" y="3810"/>
                  </a:cubicBezTo>
                  <a:cubicBezTo>
                    <a:pt x="2658816" y="5080"/>
                    <a:pt x="2621986" y="5080"/>
                    <a:pt x="2596586" y="3810"/>
                  </a:cubicBezTo>
                  <a:lnTo>
                    <a:pt x="2592776" y="3810"/>
                  </a:lnTo>
                  <a:lnTo>
                    <a:pt x="2590236" y="10160"/>
                  </a:lnTo>
                  <a:cubicBezTo>
                    <a:pt x="2539436" y="10160"/>
                    <a:pt x="2489906" y="11430"/>
                    <a:pt x="2425136" y="13970"/>
                  </a:cubicBezTo>
                  <a:lnTo>
                    <a:pt x="2413706" y="13970"/>
                  </a:lnTo>
                  <a:lnTo>
                    <a:pt x="2414976" y="16510"/>
                  </a:lnTo>
                  <a:lnTo>
                    <a:pt x="2381956" y="16510"/>
                  </a:lnTo>
                  <a:lnTo>
                    <a:pt x="2381956" y="21590"/>
                  </a:lnTo>
                  <a:cubicBezTo>
                    <a:pt x="2359096" y="21590"/>
                    <a:pt x="2334966" y="20320"/>
                    <a:pt x="2308296" y="19050"/>
                  </a:cubicBezTo>
                  <a:cubicBezTo>
                    <a:pt x="2285435" y="17780"/>
                    <a:pt x="2262576" y="17780"/>
                    <a:pt x="2239716" y="16510"/>
                  </a:cubicBezTo>
                  <a:lnTo>
                    <a:pt x="2239716" y="15240"/>
                  </a:lnTo>
                  <a:cubicBezTo>
                    <a:pt x="2232096" y="13970"/>
                    <a:pt x="2223206" y="13970"/>
                    <a:pt x="2215585" y="12700"/>
                  </a:cubicBezTo>
                  <a:lnTo>
                    <a:pt x="2214316" y="44450"/>
                  </a:lnTo>
                  <a:lnTo>
                    <a:pt x="2210506" y="44450"/>
                  </a:lnTo>
                  <a:lnTo>
                    <a:pt x="2210506" y="13970"/>
                  </a:lnTo>
                  <a:cubicBezTo>
                    <a:pt x="2169488" y="10160"/>
                    <a:pt x="2129660" y="12700"/>
                    <a:pt x="2090803" y="15240"/>
                  </a:cubicBezTo>
                  <a:cubicBezTo>
                    <a:pt x="2050975" y="17780"/>
                    <a:pt x="2013090" y="20320"/>
                    <a:pt x="1978119" y="16510"/>
                  </a:cubicBezTo>
                  <a:cubicBezTo>
                    <a:pt x="1961605" y="17780"/>
                    <a:pt x="1948976" y="17780"/>
                    <a:pt x="1938291" y="16510"/>
                  </a:cubicBezTo>
                  <a:lnTo>
                    <a:pt x="1938291" y="15240"/>
                  </a:lnTo>
                  <a:lnTo>
                    <a:pt x="1905263" y="12700"/>
                  </a:lnTo>
                  <a:lnTo>
                    <a:pt x="1905263" y="16510"/>
                  </a:lnTo>
                  <a:cubicBezTo>
                    <a:pt x="1894577" y="16510"/>
                    <a:pt x="1882920" y="17780"/>
                    <a:pt x="1870292" y="17780"/>
                  </a:cubicBezTo>
                  <a:lnTo>
                    <a:pt x="1862520" y="12700"/>
                  </a:lnTo>
                  <a:lnTo>
                    <a:pt x="1857663" y="12700"/>
                  </a:lnTo>
                  <a:cubicBezTo>
                    <a:pt x="1845035" y="11430"/>
                    <a:pt x="1839206" y="11430"/>
                    <a:pt x="1837263" y="19050"/>
                  </a:cubicBezTo>
                  <a:lnTo>
                    <a:pt x="1837263" y="21590"/>
                  </a:lnTo>
                  <a:cubicBezTo>
                    <a:pt x="1832406" y="22860"/>
                    <a:pt x="1827549" y="22860"/>
                    <a:pt x="1823664" y="24130"/>
                  </a:cubicBezTo>
                  <a:cubicBezTo>
                    <a:pt x="1813950" y="19050"/>
                    <a:pt x="1801321" y="20320"/>
                    <a:pt x="1786750" y="20320"/>
                  </a:cubicBezTo>
                  <a:cubicBezTo>
                    <a:pt x="1772179" y="21590"/>
                    <a:pt x="1756636" y="21590"/>
                    <a:pt x="1745950" y="16510"/>
                  </a:cubicBezTo>
                  <a:lnTo>
                    <a:pt x="1744979" y="15240"/>
                  </a:lnTo>
                  <a:lnTo>
                    <a:pt x="1743036" y="15240"/>
                  </a:lnTo>
                  <a:cubicBezTo>
                    <a:pt x="1738179" y="16510"/>
                    <a:pt x="1718751" y="17780"/>
                    <a:pt x="1700294" y="19050"/>
                  </a:cubicBezTo>
                  <a:cubicBezTo>
                    <a:pt x="1682808" y="20320"/>
                    <a:pt x="1663380" y="21590"/>
                    <a:pt x="1647837" y="22860"/>
                  </a:cubicBezTo>
                  <a:cubicBezTo>
                    <a:pt x="1644923" y="20320"/>
                    <a:pt x="1639095" y="19050"/>
                    <a:pt x="1632295" y="19050"/>
                  </a:cubicBezTo>
                  <a:cubicBezTo>
                    <a:pt x="1609952" y="20320"/>
                    <a:pt x="1584695" y="21590"/>
                    <a:pt x="1553610" y="21590"/>
                  </a:cubicBezTo>
                  <a:lnTo>
                    <a:pt x="1552638" y="20320"/>
                  </a:lnTo>
                  <a:lnTo>
                    <a:pt x="1547781" y="21590"/>
                  </a:lnTo>
                  <a:cubicBezTo>
                    <a:pt x="1527381" y="21590"/>
                    <a:pt x="1506982" y="20320"/>
                    <a:pt x="1486582" y="20320"/>
                  </a:cubicBezTo>
                  <a:lnTo>
                    <a:pt x="1486582" y="17780"/>
                  </a:lnTo>
                  <a:cubicBezTo>
                    <a:pt x="1480753" y="19050"/>
                    <a:pt x="1474925" y="19050"/>
                    <a:pt x="1470068" y="20320"/>
                  </a:cubicBezTo>
                  <a:lnTo>
                    <a:pt x="1462296" y="20320"/>
                  </a:lnTo>
                  <a:cubicBezTo>
                    <a:pt x="1414697" y="19050"/>
                    <a:pt x="1365155" y="17780"/>
                    <a:pt x="1314641" y="17780"/>
                  </a:cubicBezTo>
                  <a:lnTo>
                    <a:pt x="1312698" y="17780"/>
                  </a:lnTo>
                  <a:lnTo>
                    <a:pt x="1309784" y="22860"/>
                  </a:lnTo>
                  <a:lnTo>
                    <a:pt x="1309784" y="27940"/>
                  </a:lnTo>
                  <a:lnTo>
                    <a:pt x="1307841" y="27940"/>
                  </a:lnTo>
                  <a:lnTo>
                    <a:pt x="1247613" y="16510"/>
                  </a:lnTo>
                  <a:cubicBezTo>
                    <a:pt x="1238871" y="16510"/>
                    <a:pt x="1234014" y="19050"/>
                    <a:pt x="1228185" y="20320"/>
                  </a:cubicBezTo>
                  <a:cubicBezTo>
                    <a:pt x="1219442" y="22860"/>
                    <a:pt x="1211671" y="26670"/>
                    <a:pt x="1186414" y="21590"/>
                  </a:cubicBezTo>
                  <a:lnTo>
                    <a:pt x="1186414" y="24130"/>
                  </a:lnTo>
                  <a:lnTo>
                    <a:pt x="1125215" y="24130"/>
                  </a:lnTo>
                  <a:cubicBezTo>
                    <a:pt x="1054301" y="24130"/>
                    <a:pt x="972702" y="24130"/>
                    <a:pt x="909560" y="19050"/>
                  </a:cubicBezTo>
                  <a:lnTo>
                    <a:pt x="883332" y="17780"/>
                  </a:lnTo>
                  <a:lnTo>
                    <a:pt x="894018" y="24130"/>
                  </a:lnTo>
                  <a:lnTo>
                    <a:pt x="888189" y="24130"/>
                  </a:lnTo>
                  <a:cubicBezTo>
                    <a:pt x="862932" y="21590"/>
                    <a:pt x="848360" y="20320"/>
                    <a:pt x="840740" y="24130"/>
                  </a:cubicBezTo>
                  <a:lnTo>
                    <a:pt x="840740" y="21590"/>
                  </a:lnTo>
                  <a:cubicBezTo>
                    <a:pt x="839470" y="21590"/>
                    <a:pt x="839470" y="21590"/>
                    <a:pt x="838200" y="22860"/>
                  </a:cubicBezTo>
                  <a:cubicBezTo>
                    <a:pt x="836930" y="22860"/>
                    <a:pt x="835660" y="21590"/>
                    <a:pt x="833120" y="21590"/>
                  </a:cubicBezTo>
                  <a:lnTo>
                    <a:pt x="833120" y="15240"/>
                  </a:lnTo>
                  <a:cubicBezTo>
                    <a:pt x="797560" y="16510"/>
                    <a:pt x="768350" y="16510"/>
                    <a:pt x="742950" y="15240"/>
                  </a:cubicBezTo>
                  <a:cubicBezTo>
                    <a:pt x="713740" y="13970"/>
                    <a:pt x="687070" y="13970"/>
                    <a:pt x="659130" y="16510"/>
                  </a:cubicBezTo>
                  <a:cubicBezTo>
                    <a:pt x="657860" y="15240"/>
                    <a:pt x="656590" y="12700"/>
                    <a:pt x="652780" y="11430"/>
                  </a:cubicBezTo>
                  <a:lnTo>
                    <a:pt x="650240" y="11430"/>
                  </a:lnTo>
                  <a:cubicBezTo>
                    <a:pt x="646430" y="11430"/>
                    <a:pt x="643890" y="12700"/>
                    <a:pt x="641350" y="12700"/>
                  </a:cubicBezTo>
                  <a:lnTo>
                    <a:pt x="641350" y="7620"/>
                  </a:lnTo>
                  <a:cubicBezTo>
                    <a:pt x="572770" y="7620"/>
                    <a:pt x="551180" y="15240"/>
                    <a:pt x="541020" y="21590"/>
                  </a:cubicBezTo>
                  <a:cubicBezTo>
                    <a:pt x="486410" y="20320"/>
                    <a:pt x="438150" y="19050"/>
                    <a:pt x="391160" y="15240"/>
                  </a:cubicBezTo>
                  <a:lnTo>
                    <a:pt x="391160" y="20320"/>
                  </a:lnTo>
                  <a:lnTo>
                    <a:pt x="373380" y="20320"/>
                  </a:lnTo>
                  <a:lnTo>
                    <a:pt x="373380" y="22860"/>
                  </a:lnTo>
                  <a:lnTo>
                    <a:pt x="298450" y="22860"/>
                  </a:lnTo>
                  <a:lnTo>
                    <a:pt x="251460" y="19050"/>
                  </a:lnTo>
                  <a:lnTo>
                    <a:pt x="250190" y="19050"/>
                  </a:lnTo>
                  <a:cubicBezTo>
                    <a:pt x="240030" y="22860"/>
                    <a:pt x="205740" y="22860"/>
                    <a:pt x="173990" y="22860"/>
                  </a:cubicBezTo>
                  <a:cubicBezTo>
                    <a:pt x="146050" y="22860"/>
                    <a:pt x="120650" y="22860"/>
                    <a:pt x="107950" y="25400"/>
                  </a:cubicBezTo>
                  <a:lnTo>
                    <a:pt x="100330" y="27940"/>
                  </a:lnTo>
                  <a:lnTo>
                    <a:pt x="45720" y="27940"/>
                  </a:lnTo>
                  <a:lnTo>
                    <a:pt x="45720" y="34290"/>
                  </a:lnTo>
                  <a:lnTo>
                    <a:pt x="29210" y="34290"/>
                  </a:lnTo>
                  <a:lnTo>
                    <a:pt x="29210" y="40640"/>
                  </a:lnTo>
                  <a:cubicBezTo>
                    <a:pt x="29210" y="50800"/>
                    <a:pt x="29210" y="62230"/>
                    <a:pt x="27940" y="76200"/>
                  </a:cubicBezTo>
                  <a:lnTo>
                    <a:pt x="27940" y="87630"/>
                  </a:lnTo>
                  <a:cubicBezTo>
                    <a:pt x="27940" y="97790"/>
                    <a:pt x="27940" y="105410"/>
                    <a:pt x="26670" y="114300"/>
                  </a:cubicBezTo>
                  <a:lnTo>
                    <a:pt x="25400" y="130810"/>
                  </a:lnTo>
                  <a:cubicBezTo>
                    <a:pt x="21590" y="194310"/>
                    <a:pt x="22860" y="208280"/>
                    <a:pt x="22860" y="222250"/>
                  </a:cubicBezTo>
                  <a:cubicBezTo>
                    <a:pt x="24130" y="236220"/>
                    <a:pt x="24130" y="248920"/>
                    <a:pt x="20320" y="311150"/>
                  </a:cubicBezTo>
                  <a:lnTo>
                    <a:pt x="19050" y="328930"/>
                  </a:lnTo>
                  <a:lnTo>
                    <a:pt x="30480" y="316230"/>
                  </a:lnTo>
                  <a:cubicBezTo>
                    <a:pt x="31750" y="328930"/>
                    <a:pt x="29210" y="356870"/>
                    <a:pt x="27940" y="378460"/>
                  </a:cubicBezTo>
                  <a:cubicBezTo>
                    <a:pt x="26670" y="412750"/>
                    <a:pt x="22860" y="450850"/>
                    <a:pt x="25400" y="485140"/>
                  </a:cubicBezTo>
                  <a:lnTo>
                    <a:pt x="16510" y="457200"/>
                  </a:lnTo>
                  <a:lnTo>
                    <a:pt x="17780" y="504190"/>
                  </a:lnTo>
                  <a:cubicBezTo>
                    <a:pt x="17780" y="519430"/>
                    <a:pt x="19050" y="535940"/>
                    <a:pt x="19050" y="552450"/>
                  </a:cubicBezTo>
                  <a:cubicBezTo>
                    <a:pt x="16510" y="565150"/>
                    <a:pt x="13970" y="577850"/>
                    <a:pt x="12700" y="588010"/>
                  </a:cubicBezTo>
                  <a:lnTo>
                    <a:pt x="7620" y="588010"/>
                  </a:lnTo>
                  <a:cubicBezTo>
                    <a:pt x="3810" y="640080"/>
                    <a:pt x="5080" y="643890"/>
                    <a:pt x="8890" y="647700"/>
                  </a:cubicBezTo>
                  <a:cubicBezTo>
                    <a:pt x="10160" y="648970"/>
                    <a:pt x="12700" y="650240"/>
                    <a:pt x="13970" y="650240"/>
                  </a:cubicBezTo>
                  <a:cubicBezTo>
                    <a:pt x="15240" y="652780"/>
                    <a:pt x="16510" y="659130"/>
                    <a:pt x="16510" y="675640"/>
                  </a:cubicBezTo>
                  <a:cubicBezTo>
                    <a:pt x="15240" y="675640"/>
                    <a:pt x="13970" y="675640"/>
                    <a:pt x="11430" y="676910"/>
                  </a:cubicBezTo>
                  <a:cubicBezTo>
                    <a:pt x="6350" y="679450"/>
                    <a:pt x="5080" y="685800"/>
                    <a:pt x="5080" y="712470"/>
                  </a:cubicBezTo>
                  <a:cubicBezTo>
                    <a:pt x="3810" y="722630"/>
                    <a:pt x="5080" y="748030"/>
                    <a:pt x="7620" y="779780"/>
                  </a:cubicBezTo>
                  <a:cubicBezTo>
                    <a:pt x="8890" y="800100"/>
                    <a:pt x="10160" y="822960"/>
                    <a:pt x="11430" y="845820"/>
                  </a:cubicBezTo>
                  <a:lnTo>
                    <a:pt x="38100" y="845820"/>
                  </a:lnTo>
                  <a:lnTo>
                    <a:pt x="11430" y="845820"/>
                  </a:lnTo>
                  <a:lnTo>
                    <a:pt x="11430" y="857250"/>
                  </a:lnTo>
                  <a:cubicBezTo>
                    <a:pt x="7620" y="859168"/>
                    <a:pt x="6350" y="859168"/>
                    <a:pt x="6350" y="859168"/>
                  </a:cubicBezTo>
                  <a:lnTo>
                    <a:pt x="10160" y="859168"/>
                  </a:lnTo>
                  <a:lnTo>
                    <a:pt x="10160" y="859168"/>
                  </a:lnTo>
                  <a:lnTo>
                    <a:pt x="19050" y="859168"/>
                  </a:lnTo>
                  <a:lnTo>
                    <a:pt x="19050" y="859168"/>
                  </a:lnTo>
                  <a:lnTo>
                    <a:pt x="12700" y="859168"/>
                  </a:lnTo>
                  <a:lnTo>
                    <a:pt x="16510" y="859168"/>
                  </a:lnTo>
                  <a:lnTo>
                    <a:pt x="16510" y="859168"/>
                  </a:lnTo>
                  <a:cubicBezTo>
                    <a:pt x="13970" y="859168"/>
                    <a:pt x="10160" y="859168"/>
                    <a:pt x="16510" y="859168"/>
                  </a:cubicBezTo>
                  <a:cubicBezTo>
                    <a:pt x="16510" y="859168"/>
                    <a:pt x="16510" y="859168"/>
                    <a:pt x="15240" y="859168"/>
                  </a:cubicBezTo>
                  <a:lnTo>
                    <a:pt x="12700" y="859168"/>
                  </a:lnTo>
                  <a:lnTo>
                    <a:pt x="12700" y="859168"/>
                  </a:lnTo>
                  <a:cubicBezTo>
                    <a:pt x="13970" y="859168"/>
                    <a:pt x="13970" y="859168"/>
                    <a:pt x="15240" y="859168"/>
                  </a:cubicBezTo>
                  <a:cubicBezTo>
                    <a:pt x="16510" y="859168"/>
                    <a:pt x="19050" y="859168"/>
                    <a:pt x="21590" y="859168"/>
                  </a:cubicBezTo>
                  <a:cubicBezTo>
                    <a:pt x="21590" y="859168"/>
                    <a:pt x="20320" y="859168"/>
                    <a:pt x="20320" y="859168"/>
                  </a:cubicBezTo>
                  <a:cubicBezTo>
                    <a:pt x="20320" y="859168"/>
                    <a:pt x="19050" y="859168"/>
                    <a:pt x="19050" y="859168"/>
                  </a:cubicBezTo>
                  <a:lnTo>
                    <a:pt x="21590" y="859168"/>
                  </a:lnTo>
                  <a:lnTo>
                    <a:pt x="21590" y="859168"/>
                  </a:lnTo>
                  <a:cubicBezTo>
                    <a:pt x="15240" y="859168"/>
                    <a:pt x="17780" y="859168"/>
                    <a:pt x="20320" y="859168"/>
                  </a:cubicBezTo>
                  <a:cubicBezTo>
                    <a:pt x="21590" y="859168"/>
                    <a:pt x="24130" y="859168"/>
                    <a:pt x="20320" y="859168"/>
                  </a:cubicBezTo>
                  <a:lnTo>
                    <a:pt x="16510" y="859168"/>
                  </a:lnTo>
                  <a:lnTo>
                    <a:pt x="17780" y="859168"/>
                  </a:lnTo>
                  <a:lnTo>
                    <a:pt x="11430" y="859168"/>
                  </a:lnTo>
                  <a:cubicBezTo>
                    <a:pt x="11430" y="859168"/>
                    <a:pt x="10160" y="859168"/>
                    <a:pt x="10160" y="859168"/>
                  </a:cubicBezTo>
                  <a:lnTo>
                    <a:pt x="8890" y="859168"/>
                  </a:lnTo>
                  <a:lnTo>
                    <a:pt x="10160" y="859168"/>
                  </a:lnTo>
                  <a:lnTo>
                    <a:pt x="10160" y="859168"/>
                  </a:lnTo>
                  <a:lnTo>
                    <a:pt x="13970" y="859168"/>
                  </a:lnTo>
                  <a:lnTo>
                    <a:pt x="21590" y="859168"/>
                  </a:lnTo>
                  <a:cubicBezTo>
                    <a:pt x="22860" y="859168"/>
                    <a:pt x="22860" y="859168"/>
                    <a:pt x="24130" y="859168"/>
                  </a:cubicBezTo>
                  <a:lnTo>
                    <a:pt x="22860" y="859168"/>
                  </a:lnTo>
                  <a:lnTo>
                    <a:pt x="21590" y="859168"/>
                  </a:lnTo>
                  <a:cubicBezTo>
                    <a:pt x="20320" y="859168"/>
                    <a:pt x="20320" y="859168"/>
                    <a:pt x="20320" y="859168"/>
                  </a:cubicBezTo>
                  <a:cubicBezTo>
                    <a:pt x="17780" y="859168"/>
                    <a:pt x="15240" y="859168"/>
                    <a:pt x="13970" y="859168"/>
                  </a:cubicBezTo>
                  <a:lnTo>
                    <a:pt x="12700" y="859168"/>
                  </a:lnTo>
                  <a:lnTo>
                    <a:pt x="12700" y="859168"/>
                  </a:lnTo>
                  <a:cubicBezTo>
                    <a:pt x="13970" y="859168"/>
                    <a:pt x="15240" y="859168"/>
                    <a:pt x="16510" y="859168"/>
                  </a:cubicBezTo>
                  <a:cubicBezTo>
                    <a:pt x="16510" y="859168"/>
                    <a:pt x="19050" y="859168"/>
                    <a:pt x="22860" y="859168"/>
                  </a:cubicBezTo>
                  <a:lnTo>
                    <a:pt x="12700" y="859168"/>
                  </a:lnTo>
                  <a:cubicBezTo>
                    <a:pt x="8890" y="859168"/>
                    <a:pt x="8890" y="859168"/>
                    <a:pt x="8890" y="859168"/>
                  </a:cubicBezTo>
                  <a:cubicBezTo>
                    <a:pt x="8890" y="859168"/>
                    <a:pt x="8890" y="859168"/>
                    <a:pt x="5080" y="859168"/>
                  </a:cubicBezTo>
                  <a:lnTo>
                    <a:pt x="8890" y="859168"/>
                  </a:lnTo>
                  <a:cubicBezTo>
                    <a:pt x="10160" y="859168"/>
                    <a:pt x="10160" y="859168"/>
                    <a:pt x="10160" y="859168"/>
                  </a:cubicBezTo>
                  <a:cubicBezTo>
                    <a:pt x="10160" y="859168"/>
                    <a:pt x="10160" y="859168"/>
                    <a:pt x="12700" y="859168"/>
                  </a:cubicBezTo>
                  <a:cubicBezTo>
                    <a:pt x="10160" y="859168"/>
                    <a:pt x="8890" y="859168"/>
                    <a:pt x="8890" y="859168"/>
                  </a:cubicBezTo>
                  <a:cubicBezTo>
                    <a:pt x="7620" y="859168"/>
                    <a:pt x="7620" y="859168"/>
                    <a:pt x="2540" y="859168"/>
                  </a:cubicBezTo>
                  <a:lnTo>
                    <a:pt x="0" y="859168"/>
                  </a:lnTo>
                  <a:lnTo>
                    <a:pt x="6350" y="859168"/>
                  </a:lnTo>
                  <a:lnTo>
                    <a:pt x="6350" y="859168"/>
                  </a:lnTo>
                  <a:cubicBezTo>
                    <a:pt x="6350" y="859168"/>
                    <a:pt x="7620" y="859168"/>
                    <a:pt x="8890" y="859168"/>
                  </a:cubicBezTo>
                  <a:lnTo>
                    <a:pt x="8890" y="859168"/>
                  </a:lnTo>
                  <a:lnTo>
                    <a:pt x="10160" y="859168"/>
                  </a:lnTo>
                  <a:cubicBezTo>
                    <a:pt x="11430" y="859168"/>
                    <a:pt x="15240" y="859168"/>
                    <a:pt x="16510" y="859168"/>
                  </a:cubicBezTo>
                  <a:cubicBezTo>
                    <a:pt x="16510" y="859168"/>
                    <a:pt x="15240" y="859168"/>
                    <a:pt x="13970" y="859168"/>
                  </a:cubicBezTo>
                  <a:cubicBezTo>
                    <a:pt x="13970" y="859168"/>
                    <a:pt x="12700" y="859168"/>
                    <a:pt x="12700" y="859168"/>
                  </a:cubicBezTo>
                  <a:lnTo>
                    <a:pt x="8890" y="859168"/>
                  </a:lnTo>
                  <a:lnTo>
                    <a:pt x="8890" y="872490"/>
                  </a:lnTo>
                  <a:lnTo>
                    <a:pt x="6350" y="872490"/>
                  </a:lnTo>
                  <a:lnTo>
                    <a:pt x="6350" y="902970"/>
                  </a:lnTo>
                  <a:cubicBezTo>
                    <a:pt x="3810" y="938530"/>
                    <a:pt x="1270" y="993140"/>
                    <a:pt x="3810" y="1027430"/>
                  </a:cubicBezTo>
                  <a:cubicBezTo>
                    <a:pt x="2540" y="1045210"/>
                    <a:pt x="5080" y="1066800"/>
                    <a:pt x="6350" y="1078230"/>
                  </a:cubicBezTo>
                  <a:lnTo>
                    <a:pt x="5080" y="1078230"/>
                  </a:lnTo>
                  <a:lnTo>
                    <a:pt x="8890" y="1177290"/>
                  </a:lnTo>
                  <a:lnTo>
                    <a:pt x="7620" y="1178560"/>
                  </a:lnTo>
                  <a:lnTo>
                    <a:pt x="7620" y="1182370"/>
                  </a:lnTo>
                  <a:cubicBezTo>
                    <a:pt x="7620" y="1216660"/>
                    <a:pt x="8890" y="1250950"/>
                    <a:pt x="8890" y="1287780"/>
                  </a:cubicBezTo>
                  <a:cubicBezTo>
                    <a:pt x="11430" y="1357630"/>
                    <a:pt x="12700" y="1428750"/>
                    <a:pt x="6350" y="1506220"/>
                  </a:cubicBezTo>
                  <a:lnTo>
                    <a:pt x="6350" y="1512570"/>
                  </a:lnTo>
                  <a:cubicBezTo>
                    <a:pt x="7620" y="1527810"/>
                    <a:pt x="7620" y="1543050"/>
                    <a:pt x="7620" y="1560830"/>
                  </a:cubicBezTo>
                  <a:lnTo>
                    <a:pt x="7620" y="1639570"/>
                  </a:lnTo>
                  <a:lnTo>
                    <a:pt x="2540" y="1659890"/>
                  </a:lnTo>
                  <a:lnTo>
                    <a:pt x="2540" y="1710690"/>
                  </a:lnTo>
                  <a:lnTo>
                    <a:pt x="8890" y="1710690"/>
                  </a:lnTo>
                  <a:cubicBezTo>
                    <a:pt x="46990" y="1710690"/>
                    <a:pt x="102870" y="1711960"/>
                    <a:pt x="118110" y="1711960"/>
                  </a:cubicBezTo>
                  <a:cubicBezTo>
                    <a:pt x="146050" y="1711960"/>
                    <a:pt x="161290" y="1711960"/>
                    <a:pt x="168910" y="1710690"/>
                  </a:cubicBezTo>
                  <a:cubicBezTo>
                    <a:pt x="189230" y="1715770"/>
                    <a:pt x="227330" y="1717040"/>
                    <a:pt x="271780" y="1717040"/>
                  </a:cubicBezTo>
                  <a:cubicBezTo>
                    <a:pt x="298450" y="1717040"/>
                    <a:pt x="327660" y="1717040"/>
                    <a:pt x="356870" y="1715770"/>
                  </a:cubicBezTo>
                  <a:cubicBezTo>
                    <a:pt x="394970" y="1714500"/>
                    <a:pt x="431800" y="1714500"/>
                    <a:pt x="457200" y="1715770"/>
                  </a:cubicBezTo>
                  <a:lnTo>
                    <a:pt x="461010" y="1715770"/>
                  </a:lnTo>
                  <a:lnTo>
                    <a:pt x="463550" y="1709420"/>
                  </a:lnTo>
                  <a:cubicBezTo>
                    <a:pt x="514350" y="1709420"/>
                    <a:pt x="563880" y="1708150"/>
                    <a:pt x="628650" y="1705610"/>
                  </a:cubicBezTo>
                  <a:lnTo>
                    <a:pt x="640080" y="1705610"/>
                  </a:lnTo>
                  <a:lnTo>
                    <a:pt x="638810" y="1703070"/>
                  </a:lnTo>
                  <a:lnTo>
                    <a:pt x="671830" y="1703070"/>
                  </a:lnTo>
                  <a:lnTo>
                    <a:pt x="671830" y="1697990"/>
                  </a:lnTo>
                  <a:cubicBezTo>
                    <a:pt x="694690" y="1697990"/>
                    <a:pt x="718820" y="1699260"/>
                    <a:pt x="745490" y="1700530"/>
                  </a:cubicBezTo>
                  <a:cubicBezTo>
                    <a:pt x="763270" y="1701800"/>
                    <a:pt x="781050" y="1701800"/>
                    <a:pt x="798830" y="1703070"/>
                  </a:cubicBezTo>
                  <a:lnTo>
                    <a:pt x="798830" y="1714500"/>
                  </a:lnTo>
                  <a:lnTo>
                    <a:pt x="907617" y="1714500"/>
                  </a:lnTo>
                  <a:cubicBezTo>
                    <a:pt x="926074" y="1714500"/>
                    <a:pt x="943560" y="1713230"/>
                    <a:pt x="962017" y="1711960"/>
                  </a:cubicBezTo>
                  <a:cubicBezTo>
                    <a:pt x="1001845" y="1709420"/>
                    <a:pt x="1039730" y="1706880"/>
                    <a:pt x="1074701" y="1710690"/>
                  </a:cubicBezTo>
                  <a:cubicBezTo>
                    <a:pt x="1091215" y="1709420"/>
                    <a:pt x="1103844" y="1709420"/>
                    <a:pt x="1114529" y="1710690"/>
                  </a:cubicBezTo>
                  <a:lnTo>
                    <a:pt x="1114529" y="1711960"/>
                  </a:lnTo>
                  <a:lnTo>
                    <a:pt x="1121329" y="1711960"/>
                  </a:lnTo>
                  <a:lnTo>
                    <a:pt x="1146586" y="1714500"/>
                  </a:lnTo>
                  <a:lnTo>
                    <a:pt x="1146586" y="1710690"/>
                  </a:lnTo>
                  <a:cubicBezTo>
                    <a:pt x="1157272" y="1710690"/>
                    <a:pt x="1168929" y="1709420"/>
                    <a:pt x="1181557" y="1709420"/>
                  </a:cubicBezTo>
                  <a:lnTo>
                    <a:pt x="1190300" y="1715770"/>
                  </a:lnTo>
                  <a:lnTo>
                    <a:pt x="1196128" y="1715770"/>
                  </a:lnTo>
                  <a:cubicBezTo>
                    <a:pt x="1208757" y="1717040"/>
                    <a:pt x="1214585" y="1717040"/>
                    <a:pt x="1216528" y="1709420"/>
                  </a:cubicBezTo>
                  <a:lnTo>
                    <a:pt x="1216528" y="1706880"/>
                  </a:lnTo>
                  <a:cubicBezTo>
                    <a:pt x="1221385" y="1705610"/>
                    <a:pt x="1226242" y="1705610"/>
                    <a:pt x="1230128" y="1704340"/>
                  </a:cubicBezTo>
                  <a:cubicBezTo>
                    <a:pt x="1239842" y="1709420"/>
                    <a:pt x="1252470" y="1708150"/>
                    <a:pt x="1267042" y="1708150"/>
                  </a:cubicBezTo>
                  <a:cubicBezTo>
                    <a:pt x="1281613" y="1706880"/>
                    <a:pt x="1297156" y="1706880"/>
                    <a:pt x="1307841" y="1711960"/>
                  </a:cubicBezTo>
                  <a:lnTo>
                    <a:pt x="1308813" y="1713230"/>
                  </a:lnTo>
                  <a:lnTo>
                    <a:pt x="1310755" y="1713230"/>
                  </a:lnTo>
                  <a:cubicBezTo>
                    <a:pt x="1315613" y="1711960"/>
                    <a:pt x="1335041" y="1710690"/>
                    <a:pt x="1353498" y="1709420"/>
                  </a:cubicBezTo>
                  <a:cubicBezTo>
                    <a:pt x="1370983" y="1708150"/>
                    <a:pt x="1390412" y="1706880"/>
                    <a:pt x="1405954" y="1705610"/>
                  </a:cubicBezTo>
                  <a:cubicBezTo>
                    <a:pt x="1408869" y="1708150"/>
                    <a:pt x="1415668" y="1709420"/>
                    <a:pt x="1421497" y="1709420"/>
                  </a:cubicBezTo>
                  <a:cubicBezTo>
                    <a:pt x="1443840" y="1708150"/>
                    <a:pt x="1469096" y="1706880"/>
                    <a:pt x="1500182" y="1706880"/>
                  </a:cubicBezTo>
                  <a:lnTo>
                    <a:pt x="1501153" y="1708150"/>
                  </a:lnTo>
                  <a:lnTo>
                    <a:pt x="1506010" y="1706880"/>
                  </a:lnTo>
                  <a:cubicBezTo>
                    <a:pt x="1526410" y="1706880"/>
                    <a:pt x="1546810" y="1708150"/>
                    <a:pt x="1567210" y="1708150"/>
                  </a:cubicBezTo>
                  <a:lnTo>
                    <a:pt x="1567210" y="1710690"/>
                  </a:lnTo>
                  <a:lnTo>
                    <a:pt x="1583724" y="1708150"/>
                  </a:lnTo>
                  <a:lnTo>
                    <a:pt x="1591495" y="1708150"/>
                  </a:lnTo>
                  <a:cubicBezTo>
                    <a:pt x="1639094" y="1709420"/>
                    <a:pt x="1688637" y="1710690"/>
                    <a:pt x="1739150" y="1710690"/>
                  </a:cubicBezTo>
                  <a:lnTo>
                    <a:pt x="1741093" y="1710690"/>
                  </a:lnTo>
                  <a:lnTo>
                    <a:pt x="1744008" y="1705610"/>
                  </a:lnTo>
                  <a:lnTo>
                    <a:pt x="1744008" y="1700530"/>
                  </a:lnTo>
                  <a:lnTo>
                    <a:pt x="1745950" y="1700530"/>
                  </a:lnTo>
                  <a:lnTo>
                    <a:pt x="1806178" y="1711960"/>
                  </a:lnTo>
                  <a:cubicBezTo>
                    <a:pt x="1814921" y="1711960"/>
                    <a:pt x="1819778" y="1709420"/>
                    <a:pt x="1825607" y="1708150"/>
                  </a:cubicBezTo>
                  <a:cubicBezTo>
                    <a:pt x="1834349" y="1705610"/>
                    <a:pt x="1842121" y="1701800"/>
                    <a:pt x="1867377" y="1706880"/>
                  </a:cubicBezTo>
                  <a:lnTo>
                    <a:pt x="1867377" y="1704340"/>
                  </a:lnTo>
                  <a:lnTo>
                    <a:pt x="1927605" y="1704340"/>
                  </a:lnTo>
                  <a:cubicBezTo>
                    <a:pt x="1998519" y="1704340"/>
                    <a:pt x="2080118" y="1704340"/>
                    <a:pt x="2143260" y="1709420"/>
                  </a:cubicBezTo>
                  <a:lnTo>
                    <a:pt x="2169488" y="1710690"/>
                  </a:lnTo>
                  <a:lnTo>
                    <a:pt x="2158803" y="1704340"/>
                  </a:lnTo>
                  <a:lnTo>
                    <a:pt x="2164631" y="1704340"/>
                  </a:lnTo>
                  <a:cubicBezTo>
                    <a:pt x="2188917" y="1706880"/>
                    <a:pt x="2202885" y="1708150"/>
                    <a:pt x="2210506" y="1704340"/>
                  </a:cubicBezTo>
                  <a:lnTo>
                    <a:pt x="2210506" y="1705610"/>
                  </a:lnTo>
                  <a:cubicBezTo>
                    <a:pt x="2211775" y="1705610"/>
                    <a:pt x="2211775" y="1705610"/>
                    <a:pt x="2213046" y="1704340"/>
                  </a:cubicBezTo>
                  <a:cubicBezTo>
                    <a:pt x="2214316" y="1704340"/>
                    <a:pt x="2215585" y="1705610"/>
                    <a:pt x="2218125" y="1705610"/>
                  </a:cubicBezTo>
                  <a:lnTo>
                    <a:pt x="2218125" y="1711960"/>
                  </a:lnTo>
                  <a:cubicBezTo>
                    <a:pt x="2253685" y="1710690"/>
                    <a:pt x="2282896" y="1710690"/>
                    <a:pt x="2308296" y="1711960"/>
                  </a:cubicBezTo>
                  <a:cubicBezTo>
                    <a:pt x="2337506" y="1713230"/>
                    <a:pt x="2364175" y="1713230"/>
                    <a:pt x="2392116" y="1710690"/>
                  </a:cubicBezTo>
                  <a:cubicBezTo>
                    <a:pt x="2393385" y="1711960"/>
                    <a:pt x="2394656" y="1714500"/>
                    <a:pt x="2398466" y="1715770"/>
                  </a:cubicBezTo>
                  <a:lnTo>
                    <a:pt x="2401006" y="1715770"/>
                  </a:lnTo>
                  <a:cubicBezTo>
                    <a:pt x="2404816" y="1715770"/>
                    <a:pt x="2407356" y="1714500"/>
                    <a:pt x="2409896" y="1714500"/>
                  </a:cubicBezTo>
                  <a:lnTo>
                    <a:pt x="2409896" y="1719580"/>
                  </a:lnTo>
                  <a:cubicBezTo>
                    <a:pt x="2478475" y="1719580"/>
                    <a:pt x="2500066" y="1711960"/>
                    <a:pt x="2510225" y="1705610"/>
                  </a:cubicBezTo>
                  <a:cubicBezTo>
                    <a:pt x="2564835" y="1706880"/>
                    <a:pt x="2613096" y="1709420"/>
                    <a:pt x="2660085" y="1713230"/>
                  </a:cubicBezTo>
                  <a:lnTo>
                    <a:pt x="2660085" y="1708150"/>
                  </a:lnTo>
                  <a:lnTo>
                    <a:pt x="2677866" y="1708150"/>
                  </a:lnTo>
                  <a:lnTo>
                    <a:pt x="2677866" y="1704340"/>
                  </a:lnTo>
                  <a:lnTo>
                    <a:pt x="2752796" y="1704340"/>
                  </a:lnTo>
                  <a:lnTo>
                    <a:pt x="2799785" y="1706880"/>
                  </a:lnTo>
                  <a:lnTo>
                    <a:pt x="2801056" y="1706880"/>
                  </a:lnTo>
                  <a:cubicBezTo>
                    <a:pt x="2811216" y="1703070"/>
                    <a:pt x="2845506" y="1703070"/>
                    <a:pt x="2877256" y="1703070"/>
                  </a:cubicBezTo>
                  <a:cubicBezTo>
                    <a:pt x="2905196" y="1703070"/>
                    <a:pt x="2930596" y="1703070"/>
                    <a:pt x="2942025" y="1700530"/>
                  </a:cubicBezTo>
                  <a:lnTo>
                    <a:pt x="3005525" y="1700530"/>
                  </a:lnTo>
                  <a:lnTo>
                    <a:pt x="3005525" y="1694180"/>
                  </a:lnTo>
                  <a:lnTo>
                    <a:pt x="3022035" y="1694180"/>
                  </a:lnTo>
                  <a:lnTo>
                    <a:pt x="3022035" y="1687830"/>
                  </a:lnTo>
                  <a:cubicBezTo>
                    <a:pt x="3022035" y="1677670"/>
                    <a:pt x="3022035" y="1666240"/>
                    <a:pt x="3023306" y="1653540"/>
                  </a:cubicBezTo>
                  <a:lnTo>
                    <a:pt x="3023306" y="1640840"/>
                  </a:lnTo>
                  <a:cubicBezTo>
                    <a:pt x="3023306" y="1630680"/>
                    <a:pt x="3023306" y="1623060"/>
                    <a:pt x="3024575" y="1614170"/>
                  </a:cubicBezTo>
                  <a:lnTo>
                    <a:pt x="3025846" y="1597660"/>
                  </a:lnTo>
                  <a:cubicBezTo>
                    <a:pt x="3029656" y="1534160"/>
                    <a:pt x="3028385" y="1520190"/>
                    <a:pt x="3028385" y="1506220"/>
                  </a:cubicBezTo>
                  <a:cubicBezTo>
                    <a:pt x="3027116" y="1492250"/>
                    <a:pt x="3027116" y="1479550"/>
                    <a:pt x="3030925" y="1417320"/>
                  </a:cubicBezTo>
                  <a:lnTo>
                    <a:pt x="3032196" y="1399540"/>
                  </a:lnTo>
                  <a:lnTo>
                    <a:pt x="3020766" y="1412240"/>
                  </a:lnTo>
                  <a:cubicBezTo>
                    <a:pt x="3019496" y="1399540"/>
                    <a:pt x="3022035" y="1371600"/>
                    <a:pt x="3023306" y="1350010"/>
                  </a:cubicBezTo>
                  <a:cubicBezTo>
                    <a:pt x="3025846" y="1316990"/>
                    <a:pt x="3029656" y="1278890"/>
                    <a:pt x="3027116" y="1244600"/>
                  </a:cubicBezTo>
                  <a:lnTo>
                    <a:pt x="3036006" y="1272540"/>
                  </a:lnTo>
                  <a:lnTo>
                    <a:pt x="3034735" y="1225550"/>
                  </a:lnTo>
                  <a:cubicBezTo>
                    <a:pt x="3034735" y="1210310"/>
                    <a:pt x="3033466" y="1193800"/>
                    <a:pt x="3033466" y="1177290"/>
                  </a:cubicBezTo>
                  <a:cubicBezTo>
                    <a:pt x="3036006" y="1164590"/>
                    <a:pt x="3038546" y="1151890"/>
                    <a:pt x="3039816" y="1141730"/>
                  </a:cubicBezTo>
                  <a:lnTo>
                    <a:pt x="3044896" y="1141730"/>
                  </a:lnTo>
                  <a:cubicBezTo>
                    <a:pt x="3048706" y="1089660"/>
                    <a:pt x="3047435" y="1085850"/>
                    <a:pt x="3043625" y="1082040"/>
                  </a:cubicBezTo>
                  <a:cubicBezTo>
                    <a:pt x="3042356" y="1080770"/>
                    <a:pt x="3039816" y="1079500"/>
                    <a:pt x="3038546" y="1079500"/>
                  </a:cubicBezTo>
                  <a:cubicBezTo>
                    <a:pt x="3037275" y="1076960"/>
                    <a:pt x="3036006" y="1070610"/>
                    <a:pt x="3036006" y="1054100"/>
                  </a:cubicBezTo>
                  <a:cubicBezTo>
                    <a:pt x="3037275" y="1054100"/>
                    <a:pt x="3038546" y="1054100"/>
                    <a:pt x="3041085" y="1052830"/>
                  </a:cubicBezTo>
                  <a:cubicBezTo>
                    <a:pt x="3046166" y="1050290"/>
                    <a:pt x="3047435" y="1043940"/>
                    <a:pt x="3047435" y="1017270"/>
                  </a:cubicBezTo>
                  <a:cubicBezTo>
                    <a:pt x="3048706" y="1007110"/>
                    <a:pt x="3047435" y="981710"/>
                    <a:pt x="3044896" y="949960"/>
                  </a:cubicBezTo>
                  <a:cubicBezTo>
                    <a:pt x="3043625" y="929640"/>
                    <a:pt x="3042356" y="906780"/>
                    <a:pt x="3041085" y="883920"/>
                  </a:cubicBezTo>
                  <a:lnTo>
                    <a:pt x="3041085" y="861060"/>
                  </a:lnTo>
                  <a:cubicBezTo>
                    <a:pt x="3046166" y="859168"/>
                    <a:pt x="3047435" y="859168"/>
                    <a:pt x="3046166" y="859168"/>
                  </a:cubicBezTo>
                  <a:lnTo>
                    <a:pt x="3042356" y="859168"/>
                  </a:lnTo>
                  <a:lnTo>
                    <a:pt x="3042356" y="859168"/>
                  </a:lnTo>
                  <a:lnTo>
                    <a:pt x="3033466" y="859168"/>
                  </a:lnTo>
                  <a:lnTo>
                    <a:pt x="3033466" y="859168"/>
                  </a:lnTo>
                  <a:lnTo>
                    <a:pt x="3039816" y="859168"/>
                  </a:lnTo>
                  <a:lnTo>
                    <a:pt x="3036006" y="859168"/>
                  </a:lnTo>
                  <a:lnTo>
                    <a:pt x="3036006" y="859168"/>
                  </a:lnTo>
                  <a:cubicBezTo>
                    <a:pt x="3038546" y="859168"/>
                    <a:pt x="3042356" y="859168"/>
                    <a:pt x="3036006" y="859168"/>
                  </a:cubicBezTo>
                  <a:cubicBezTo>
                    <a:pt x="3036006" y="859168"/>
                    <a:pt x="3036006" y="859168"/>
                    <a:pt x="3037275" y="859168"/>
                  </a:cubicBezTo>
                  <a:lnTo>
                    <a:pt x="3039816" y="859168"/>
                  </a:lnTo>
                  <a:lnTo>
                    <a:pt x="3039816" y="859168"/>
                  </a:lnTo>
                  <a:cubicBezTo>
                    <a:pt x="3038546" y="859168"/>
                    <a:pt x="3038546" y="859168"/>
                    <a:pt x="3037275" y="859168"/>
                  </a:cubicBezTo>
                  <a:cubicBezTo>
                    <a:pt x="3036006" y="859168"/>
                    <a:pt x="3033466" y="859168"/>
                    <a:pt x="3030925" y="859168"/>
                  </a:cubicBezTo>
                  <a:cubicBezTo>
                    <a:pt x="3030925" y="859168"/>
                    <a:pt x="3032196" y="859168"/>
                    <a:pt x="3032196" y="859168"/>
                  </a:cubicBezTo>
                  <a:cubicBezTo>
                    <a:pt x="3032196" y="859168"/>
                    <a:pt x="3032196" y="859168"/>
                    <a:pt x="3033466" y="859168"/>
                  </a:cubicBezTo>
                  <a:lnTo>
                    <a:pt x="3028385" y="859168"/>
                  </a:lnTo>
                  <a:lnTo>
                    <a:pt x="3034735" y="859168"/>
                  </a:lnTo>
                  <a:lnTo>
                    <a:pt x="3036006" y="859168"/>
                  </a:lnTo>
                  <a:lnTo>
                    <a:pt x="3036006" y="859168"/>
                  </a:lnTo>
                  <a:cubicBezTo>
                    <a:pt x="3042356" y="859168"/>
                    <a:pt x="3039816" y="859168"/>
                    <a:pt x="3037275" y="859168"/>
                  </a:cubicBezTo>
                  <a:cubicBezTo>
                    <a:pt x="3036006" y="859168"/>
                    <a:pt x="3033466" y="859168"/>
                    <a:pt x="3037275" y="859168"/>
                  </a:cubicBezTo>
                  <a:lnTo>
                    <a:pt x="3041085" y="859168"/>
                  </a:lnTo>
                  <a:lnTo>
                    <a:pt x="3039816" y="859168"/>
                  </a:lnTo>
                  <a:lnTo>
                    <a:pt x="3046166" y="859168"/>
                  </a:lnTo>
                  <a:cubicBezTo>
                    <a:pt x="3046166" y="859168"/>
                    <a:pt x="3047435" y="859168"/>
                    <a:pt x="3047435" y="859168"/>
                  </a:cubicBezTo>
                  <a:lnTo>
                    <a:pt x="3048706" y="859168"/>
                  </a:lnTo>
                  <a:lnTo>
                    <a:pt x="3047435" y="859168"/>
                  </a:lnTo>
                  <a:lnTo>
                    <a:pt x="3047435" y="859168"/>
                  </a:lnTo>
                  <a:lnTo>
                    <a:pt x="3043625" y="859168"/>
                  </a:lnTo>
                  <a:lnTo>
                    <a:pt x="3036006" y="859168"/>
                  </a:lnTo>
                  <a:cubicBezTo>
                    <a:pt x="3034735" y="859168"/>
                    <a:pt x="3034735" y="859168"/>
                    <a:pt x="3033466" y="859168"/>
                  </a:cubicBezTo>
                  <a:lnTo>
                    <a:pt x="3034735" y="859168"/>
                  </a:lnTo>
                  <a:lnTo>
                    <a:pt x="3036006" y="859168"/>
                  </a:lnTo>
                  <a:cubicBezTo>
                    <a:pt x="3037275" y="859168"/>
                    <a:pt x="3037275" y="859168"/>
                    <a:pt x="3037275" y="859168"/>
                  </a:cubicBezTo>
                  <a:cubicBezTo>
                    <a:pt x="3039816" y="859168"/>
                    <a:pt x="3042356" y="859168"/>
                    <a:pt x="3043625" y="859168"/>
                  </a:cubicBezTo>
                  <a:lnTo>
                    <a:pt x="3044896" y="859168"/>
                  </a:lnTo>
                  <a:lnTo>
                    <a:pt x="3041085" y="859168"/>
                  </a:lnTo>
                  <a:cubicBezTo>
                    <a:pt x="3041085" y="859168"/>
                    <a:pt x="3038546" y="859168"/>
                    <a:pt x="3037275" y="859168"/>
                  </a:cubicBezTo>
                  <a:cubicBezTo>
                    <a:pt x="3037275" y="859168"/>
                    <a:pt x="3034735" y="859168"/>
                    <a:pt x="3030925" y="859168"/>
                  </a:cubicBezTo>
                  <a:lnTo>
                    <a:pt x="3041085" y="859168"/>
                  </a:lnTo>
                  <a:cubicBezTo>
                    <a:pt x="3044896" y="859168"/>
                    <a:pt x="3044896" y="859168"/>
                    <a:pt x="3044896" y="859168"/>
                  </a:cubicBezTo>
                  <a:cubicBezTo>
                    <a:pt x="3044896" y="859168"/>
                    <a:pt x="3044896" y="859168"/>
                    <a:pt x="3048706" y="859168"/>
                  </a:cubicBezTo>
                  <a:lnTo>
                    <a:pt x="3044896" y="859168"/>
                  </a:lnTo>
                  <a:cubicBezTo>
                    <a:pt x="3043625" y="859168"/>
                    <a:pt x="3043625" y="859168"/>
                    <a:pt x="3043625" y="859168"/>
                  </a:cubicBezTo>
                  <a:cubicBezTo>
                    <a:pt x="3043625" y="859168"/>
                    <a:pt x="3043625" y="859168"/>
                    <a:pt x="3041085" y="859168"/>
                  </a:cubicBezTo>
                  <a:cubicBezTo>
                    <a:pt x="3043625" y="859168"/>
                    <a:pt x="3044896" y="859168"/>
                    <a:pt x="3044896" y="859168"/>
                  </a:cubicBezTo>
                  <a:cubicBezTo>
                    <a:pt x="3044896" y="859168"/>
                    <a:pt x="3044896" y="859168"/>
                    <a:pt x="3049975" y="859168"/>
                  </a:cubicBezTo>
                  <a:close/>
                  <a:moveTo>
                    <a:pt x="27940" y="495300"/>
                  </a:moveTo>
                  <a:lnTo>
                    <a:pt x="27940" y="488950"/>
                  </a:lnTo>
                  <a:lnTo>
                    <a:pt x="29210" y="488950"/>
                  </a:lnTo>
                  <a:cubicBezTo>
                    <a:pt x="27940" y="491490"/>
                    <a:pt x="27940" y="492760"/>
                    <a:pt x="27940" y="495300"/>
                  </a:cubicBezTo>
                  <a:close/>
                  <a:moveTo>
                    <a:pt x="38100" y="1102360"/>
                  </a:moveTo>
                  <a:cubicBezTo>
                    <a:pt x="38100" y="1098550"/>
                    <a:pt x="36830" y="1096010"/>
                    <a:pt x="36830" y="1093470"/>
                  </a:cubicBezTo>
                  <a:lnTo>
                    <a:pt x="38100" y="1093470"/>
                  </a:lnTo>
                  <a:lnTo>
                    <a:pt x="38100" y="1102360"/>
                  </a:lnTo>
                  <a:close/>
                  <a:moveTo>
                    <a:pt x="2975046" y="546100"/>
                  </a:moveTo>
                  <a:lnTo>
                    <a:pt x="2976316" y="577850"/>
                  </a:lnTo>
                  <a:lnTo>
                    <a:pt x="2967426" y="563880"/>
                  </a:lnTo>
                  <a:lnTo>
                    <a:pt x="2969966" y="591820"/>
                  </a:lnTo>
                  <a:cubicBezTo>
                    <a:pt x="2975046" y="647700"/>
                    <a:pt x="2973776" y="669290"/>
                    <a:pt x="2972506" y="718820"/>
                  </a:cubicBezTo>
                  <a:lnTo>
                    <a:pt x="2971236" y="741680"/>
                  </a:lnTo>
                  <a:lnTo>
                    <a:pt x="2968696" y="762000"/>
                  </a:lnTo>
                  <a:cubicBezTo>
                    <a:pt x="2966156" y="786130"/>
                    <a:pt x="2966156" y="817880"/>
                    <a:pt x="2967426" y="843280"/>
                  </a:cubicBezTo>
                  <a:lnTo>
                    <a:pt x="2963616" y="843280"/>
                  </a:lnTo>
                  <a:lnTo>
                    <a:pt x="2963616" y="859168"/>
                  </a:lnTo>
                  <a:lnTo>
                    <a:pt x="2967426" y="859168"/>
                  </a:lnTo>
                  <a:lnTo>
                    <a:pt x="2972506" y="859168"/>
                  </a:lnTo>
                  <a:lnTo>
                    <a:pt x="2967426" y="859168"/>
                  </a:lnTo>
                  <a:cubicBezTo>
                    <a:pt x="2967426" y="859168"/>
                    <a:pt x="2967426" y="859168"/>
                    <a:pt x="2968696" y="859168"/>
                  </a:cubicBezTo>
                  <a:lnTo>
                    <a:pt x="2959806" y="859168"/>
                  </a:lnTo>
                  <a:lnTo>
                    <a:pt x="2959806" y="859168"/>
                  </a:lnTo>
                  <a:lnTo>
                    <a:pt x="2964886" y="859168"/>
                  </a:lnTo>
                  <a:cubicBezTo>
                    <a:pt x="2963616" y="859168"/>
                    <a:pt x="2963616" y="859168"/>
                    <a:pt x="2962346" y="859168"/>
                  </a:cubicBezTo>
                  <a:cubicBezTo>
                    <a:pt x="2961076" y="859168"/>
                    <a:pt x="2959806" y="859168"/>
                    <a:pt x="2958536" y="859168"/>
                  </a:cubicBezTo>
                  <a:lnTo>
                    <a:pt x="2957266" y="859168"/>
                  </a:lnTo>
                  <a:cubicBezTo>
                    <a:pt x="2955996" y="859168"/>
                    <a:pt x="2957266" y="859168"/>
                    <a:pt x="2959806" y="859168"/>
                  </a:cubicBezTo>
                  <a:cubicBezTo>
                    <a:pt x="2962346" y="859168"/>
                    <a:pt x="2964886" y="859168"/>
                    <a:pt x="2962346" y="859168"/>
                  </a:cubicBezTo>
                  <a:lnTo>
                    <a:pt x="2962346" y="859168"/>
                  </a:lnTo>
                  <a:cubicBezTo>
                    <a:pt x="2963616" y="859168"/>
                    <a:pt x="2963616" y="859168"/>
                    <a:pt x="2964886" y="859168"/>
                  </a:cubicBezTo>
                  <a:cubicBezTo>
                    <a:pt x="2964886" y="859168"/>
                    <a:pt x="2963616" y="859168"/>
                    <a:pt x="2963616" y="859168"/>
                  </a:cubicBezTo>
                  <a:cubicBezTo>
                    <a:pt x="2962346" y="859168"/>
                    <a:pt x="2959806" y="859168"/>
                    <a:pt x="2964886" y="859168"/>
                  </a:cubicBezTo>
                  <a:lnTo>
                    <a:pt x="2955996" y="859168"/>
                  </a:lnTo>
                  <a:lnTo>
                    <a:pt x="2955996" y="859168"/>
                  </a:lnTo>
                  <a:cubicBezTo>
                    <a:pt x="2955996" y="859168"/>
                    <a:pt x="2957266" y="859168"/>
                    <a:pt x="2963616" y="859168"/>
                  </a:cubicBezTo>
                  <a:cubicBezTo>
                    <a:pt x="2966156" y="859168"/>
                    <a:pt x="2967426" y="859168"/>
                    <a:pt x="2969966" y="859168"/>
                  </a:cubicBezTo>
                  <a:cubicBezTo>
                    <a:pt x="2969966" y="859168"/>
                    <a:pt x="2969966" y="859168"/>
                    <a:pt x="2971236" y="859168"/>
                  </a:cubicBezTo>
                  <a:cubicBezTo>
                    <a:pt x="2972506" y="859168"/>
                    <a:pt x="2971236" y="859168"/>
                    <a:pt x="2971236" y="859168"/>
                  </a:cubicBezTo>
                  <a:cubicBezTo>
                    <a:pt x="2969966" y="859168"/>
                    <a:pt x="2968696" y="859168"/>
                    <a:pt x="2966156" y="859168"/>
                  </a:cubicBezTo>
                  <a:cubicBezTo>
                    <a:pt x="2962346" y="859168"/>
                    <a:pt x="2961076" y="859168"/>
                    <a:pt x="2961076" y="859168"/>
                  </a:cubicBezTo>
                  <a:lnTo>
                    <a:pt x="2962346" y="859168"/>
                  </a:lnTo>
                  <a:cubicBezTo>
                    <a:pt x="2966156" y="859168"/>
                    <a:pt x="2969966" y="859168"/>
                    <a:pt x="2969966" y="859168"/>
                  </a:cubicBezTo>
                  <a:lnTo>
                    <a:pt x="2968696" y="859168"/>
                  </a:lnTo>
                  <a:lnTo>
                    <a:pt x="2968696" y="859168"/>
                  </a:lnTo>
                  <a:cubicBezTo>
                    <a:pt x="2967426" y="859168"/>
                    <a:pt x="2966156" y="859168"/>
                    <a:pt x="2959806" y="859168"/>
                  </a:cubicBezTo>
                  <a:cubicBezTo>
                    <a:pt x="2952186" y="859168"/>
                    <a:pt x="2952186" y="859168"/>
                    <a:pt x="2949646" y="859168"/>
                  </a:cubicBezTo>
                  <a:lnTo>
                    <a:pt x="2948376" y="859168"/>
                  </a:lnTo>
                  <a:lnTo>
                    <a:pt x="2952186" y="859168"/>
                  </a:lnTo>
                  <a:cubicBezTo>
                    <a:pt x="2958536" y="859168"/>
                    <a:pt x="2958536" y="859168"/>
                    <a:pt x="2958536" y="859168"/>
                  </a:cubicBezTo>
                  <a:cubicBezTo>
                    <a:pt x="2958536" y="859168"/>
                    <a:pt x="2961076" y="859168"/>
                    <a:pt x="2967426" y="859168"/>
                  </a:cubicBezTo>
                  <a:lnTo>
                    <a:pt x="2966156" y="859168"/>
                  </a:lnTo>
                  <a:lnTo>
                    <a:pt x="2963616" y="859168"/>
                  </a:lnTo>
                  <a:cubicBezTo>
                    <a:pt x="2959806" y="859168"/>
                    <a:pt x="2962346" y="859168"/>
                    <a:pt x="2966156" y="859168"/>
                  </a:cubicBezTo>
                  <a:cubicBezTo>
                    <a:pt x="2969966" y="859168"/>
                    <a:pt x="2973776" y="859168"/>
                    <a:pt x="2972506" y="859168"/>
                  </a:cubicBezTo>
                  <a:cubicBezTo>
                    <a:pt x="2971236" y="859168"/>
                    <a:pt x="2971236" y="859168"/>
                    <a:pt x="2969966" y="859168"/>
                  </a:cubicBezTo>
                  <a:lnTo>
                    <a:pt x="2966156" y="859168"/>
                  </a:lnTo>
                  <a:lnTo>
                    <a:pt x="2969966" y="859168"/>
                  </a:lnTo>
                  <a:lnTo>
                    <a:pt x="2969966" y="859168"/>
                  </a:lnTo>
                  <a:lnTo>
                    <a:pt x="2967426" y="859168"/>
                  </a:lnTo>
                  <a:lnTo>
                    <a:pt x="2968696" y="859168"/>
                  </a:lnTo>
                  <a:lnTo>
                    <a:pt x="2963616" y="859168"/>
                  </a:lnTo>
                  <a:lnTo>
                    <a:pt x="2968696" y="859168"/>
                  </a:lnTo>
                  <a:cubicBezTo>
                    <a:pt x="2969966" y="859168"/>
                    <a:pt x="2972506" y="859168"/>
                    <a:pt x="2973776" y="859168"/>
                  </a:cubicBezTo>
                  <a:lnTo>
                    <a:pt x="2969966" y="859168"/>
                  </a:lnTo>
                  <a:cubicBezTo>
                    <a:pt x="2961076" y="859168"/>
                    <a:pt x="2962346" y="859168"/>
                    <a:pt x="2963616" y="859168"/>
                  </a:cubicBezTo>
                  <a:cubicBezTo>
                    <a:pt x="2964886" y="859168"/>
                    <a:pt x="2964886" y="859168"/>
                    <a:pt x="2966156" y="859168"/>
                  </a:cubicBezTo>
                  <a:lnTo>
                    <a:pt x="2961076" y="863600"/>
                  </a:lnTo>
                  <a:cubicBezTo>
                    <a:pt x="2959806" y="867410"/>
                    <a:pt x="2959806" y="869950"/>
                    <a:pt x="2958536" y="873760"/>
                  </a:cubicBezTo>
                  <a:lnTo>
                    <a:pt x="2966156" y="873760"/>
                  </a:lnTo>
                  <a:lnTo>
                    <a:pt x="2966156" y="883920"/>
                  </a:lnTo>
                  <a:lnTo>
                    <a:pt x="2961076" y="883920"/>
                  </a:lnTo>
                  <a:cubicBezTo>
                    <a:pt x="2958536" y="896620"/>
                    <a:pt x="2957266" y="918210"/>
                    <a:pt x="2955996" y="946150"/>
                  </a:cubicBezTo>
                  <a:cubicBezTo>
                    <a:pt x="2954726" y="966470"/>
                    <a:pt x="2954726" y="988060"/>
                    <a:pt x="2952186" y="1013460"/>
                  </a:cubicBezTo>
                  <a:lnTo>
                    <a:pt x="2964886" y="1014730"/>
                  </a:lnTo>
                  <a:cubicBezTo>
                    <a:pt x="2966156" y="1012190"/>
                    <a:pt x="2966156" y="1005840"/>
                    <a:pt x="2967426" y="999490"/>
                  </a:cubicBezTo>
                  <a:lnTo>
                    <a:pt x="2971236" y="999490"/>
                  </a:lnTo>
                  <a:cubicBezTo>
                    <a:pt x="2971236" y="1007110"/>
                    <a:pt x="2972506" y="1016000"/>
                    <a:pt x="2973776" y="1024890"/>
                  </a:cubicBezTo>
                  <a:cubicBezTo>
                    <a:pt x="2968696" y="1031240"/>
                    <a:pt x="2968696" y="1049020"/>
                    <a:pt x="2969966" y="1087120"/>
                  </a:cubicBezTo>
                  <a:lnTo>
                    <a:pt x="2969966" y="1097280"/>
                  </a:lnTo>
                  <a:lnTo>
                    <a:pt x="2961076" y="1094740"/>
                  </a:lnTo>
                  <a:lnTo>
                    <a:pt x="2961076" y="1104900"/>
                  </a:lnTo>
                  <a:cubicBezTo>
                    <a:pt x="2962346" y="1135380"/>
                    <a:pt x="2964886" y="1144270"/>
                    <a:pt x="2967426" y="1155700"/>
                  </a:cubicBezTo>
                  <a:cubicBezTo>
                    <a:pt x="2968696" y="1160780"/>
                    <a:pt x="2969966" y="1167130"/>
                    <a:pt x="2971236" y="1176020"/>
                  </a:cubicBezTo>
                  <a:cubicBezTo>
                    <a:pt x="2969966" y="1223010"/>
                    <a:pt x="2964886" y="1235710"/>
                    <a:pt x="2959806" y="1245870"/>
                  </a:cubicBezTo>
                  <a:lnTo>
                    <a:pt x="2958536" y="1248410"/>
                  </a:lnTo>
                  <a:lnTo>
                    <a:pt x="2958536" y="1250950"/>
                  </a:lnTo>
                  <a:cubicBezTo>
                    <a:pt x="2958536" y="1280160"/>
                    <a:pt x="2958536" y="1283970"/>
                    <a:pt x="2964886" y="1285240"/>
                  </a:cubicBezTo>
                  <a:cubicBezTo>
                    <a:pt x="2967426" y="1285240"/>
                    <a:pt x="2968696" y="1285240"/>
                    <a:pt x="2969966" y="1283970"/>
                  </a:cubicBezTo>
                  <a:lnTo>
                    <a:pt x="2969966" y="1291590"/>
                  </a:lnTo>
                  <a:cubicBezTo>
                    <a:pt x="2967426" y="1357630"/>
                    <a:pt x="2969966" y="1405890"/>
                    <a:pt x="2973776" y="1479550"/>
                  </a:cubicBezTo>
                  <a:lnTo>
                    <a:pt x="2975046" y="1492250"/>
                  </a:lnTo>
                  <a:cubicBezTo>
                    <a:pt x="2968696" y="1492250"/>
                    <a:pt x="2968696" y="1498600"/>
                    <a:pt x="2967426" y="1501140"/>
                  </a:cubicBezTo>
                  <a:lnTo>
                    <a:pt x="2967426" y="1502410"/>
                  </a:lnTo>
                  <a:lnTo>
                    <a:pt x="2971236" y="1527810"/>
                  </a:lnTo>
                  <a:lnTo>
                    <a:pt x="2968696" y="1524000"/>
                  </a:lnTo>
                  <a:lnTo>
                    <a:pt x="2969966" y="1551940"/>
                  </a:lnTo>
                  <a:cubicBezTo>
                    <a:pt x="2971236" y="1568450"/>
                    <a:pt x="2972506" y="1572260"/>
                    <a:pt x="2975046" y="1576070"/>
                  </a:cubicBezTo>
                  <a:cubicBezTo>
                    <a:pt x="2976316" y="1578610"/>
                    <a:pt x="2978856" y="1581150"/>
                    <a:pt x="2980126" y="1611630"/>
                  </a:cubicBezTo>
                  <a:lnTo>
                    <a:pt x="2980126" y="1614170"/>
                  </a:lnTo>
                  <a:cubicBezTo>
                    <a:pt x="2982666" y="1620520"/>
                    <a:pt x="2981396" y="1635760"/>
                    <a:pt x="2980126" y="1645920"/>
                  </a:cubicBezTo>
                  <a:lnTo>
                    <a:pt x="2966156" y="1644650"/>
                  </a:lnTo>
                  <a:lnTo>
                    <a:pt x="2940756" y="1642110"/>
                  </a:lnTo>
                  <a:cubicBezTo>
                    <a:pt x="2920436" y="1640840"/>
                    <a:pt x="2901386" y="1642110"/>
                    <a:pt x="2886146" y="1643380"/>
                  </a:cubicBezTo>
                  <a:lnTo>
                    <a:pt x="2886146" y="1639570"/>
                  </a:lnTo>
                  <a:lnTo>
                    <a:pt x="2881066" y="1637030"/>
                  </a:lnTo>
                  <a:lnTo>
                    <a:pt x="2834076" y="1640840"/>
                  </a:lnTo>
                  <a:cubicBezTo>
                    <a:pt x="2789626" y="1643380"/>
                    <a:pt x="2782006" y="1644650"/>
                    <a:pt x="2736286" y="1649730"/>
                  </a:cubicBezTo>
                  <a:cubicBezTo>
                    <a:pt x="2709616" y="1647190"/>
                    <a:pt x="2682946" y="1645920"/>
                    <a:pt x="2656276" y="1645920"/>
                  </a:cubicBezTo>
                  <a:lnTo>
                    <a:pt x="2642306" y="1645920"/>
                  </a:lnTo>
                  <a:cubicBezTo>
                    <a:pt x="2632146" y="1644650"/>
                    <a:pt x="2619446" y="1643380"/>
                    <a:pt x="2602936" y="1643380"/>
                  </a:cubicBezTo>
                  <a:lnTo>
                    <a:pt x="2602936" y="1645920"/>
                  </a:lnTo>
                  <a:lnTo>
                    <a:pt x="2600396" y="1645920"/>
                  </a:lnTo>
                  <a:cubicBezTo>
                    <a:pt x="2599126" y="1644650"/>
                    <a:pt x="2597856" y="1644650"/>
                    <a:pt x="2596586" y="1643380"/>
                  </a:cubicBezTo>
                  <a:lnTo>
                    <a:pt x="2594046" y="1643380"/>
                  </a:lnTo>
                  <a:cubicBezTo>
                    <a:pt x="2582616" y="1645920"/>
                    <a:pt x="2569916" y="1647190"/>
                    <a:pt x="2554676" y="1648460"/>
                  </a:cubicBezTo>
                  <a:lnTo>
                    <a:pt x="2536896" y="1640840"/>
                  </a:lnTo>
                  <a:lnTo>
                    <a:pt x="2530546" y="1645920"/>
                  </a:lnTo>
                  <a:lnTo>
                    <a:pt x="2414976" y="1640840"/>
                  </a:lnTo>
                  <a:cubicBezTo>
                    <a:pt x="2397196" y="1643380"/>
                    <a:pt x="2379416" y="1644650"/>
                    <a:pt x="2362906" y="1647190"/>
                  </a:cubicBezTo>
                  <a:cubicBezTo>
                    <a:pt x="2337506" y="1647190"/>
                    <a:pt x="2313376" y="1645920"/>
                    <a:pt x="2287976" y="1645920"/>
                  </a:cubicBezTo>
                  <a:lnTo>
                    <a:pt x="2287976" y="1640840"/>
                  </a:lnTo>
                  <a:lnTo>
                    <a:pt x="2237176" y="1644650"/>
                  </a:lnTo>
                  <a:cubicBezTo>
                    <a:pt x="2228286" y="1644650"/>
                    <a:pt x="2220666" y="1644650"/>
                    <a:pt x="2210506" y="1643380"/>
                  </a:cubicBezTo>
                  <a:lnTo>
                    <a:pt x="2210506" y="1642110"/>
                  </a:lnTo>
                  <a:cubicBezTo>
                    <a:pt x="2184060" y="1638300"/>
                    <a:pt x="2156860" y="1637030"/>
                    <a:pt x="2124803" y="1637030"/>
                  </a:cubicBezTo>
                  <a:lnTo>
                    <a:pt x="2102460" y="1637030"/>
                  </a:lnTo>
                  <a:lnTo>
                    <a:pt x="2111203" y="1642110"/>
                  </a:lnTo>
                  <a:cubicBezTo>
                    <a:pt x="2105375" y="1642110"/>
                    <a:pt x="2101489" y="1640840"/>
                    <a:pt x="2096632" y="1640840"/>
                  </a:cubicBezTo>
                  <a:cubicBezTo>
                    <a:pt x="2093718" y="1640840"/>
                    <a:pt x="2090804" y="1639570"/>
                    <a:pt x="2087889" y="1639570"/>
                  </a:cubicBezTo>
                  <a:lnTo>
                    <a:pt x="2085946" y="1639570"/>
                  </a:lnTo>
                  <a:cubicBezTo>
                    <a:pt x="2083032" y="1640840"/>
                    <a:pt x="2079147" y="1642110"/>
                    <a:pt x="2077204" y="1644650"/>
                  </a:cubicBezTo>
                  <a:lnTo>
                    <a:pt x="2077204" y="1643380"/>
                  </a:lnTo>
                  <a:cubicBezTo>
                    <a:pt x="2054861" y="1639570"/>
                    <a:pt x="2039318" y="1640840"/>
                    <a:pt x="2026690" y="1644650"/>
                  </a:cubicBezTo>
                  <a:lnTo>
                    <a:pt x="2024747" y="1644650"/>
                  </a:lnTo>
                  <a:cubicBezTo>
                    <a:pt x="1978119" y="1644650"/>
                    <a:pt x="1925662" y="1644650"/>
                    <a:pt x="1914006" y="1637030"/>
                  </a:cubicBezTo>
                  <a:lnTo>
                    <a:pt x="1912063" y="1637030"/>
                  </a:lnTo>
                  <a:cubicBezTo>
                    <a:pt x="1895549" y="1637030"/>
                    <a:pt x="1890692" y="1637030"/>
                    <a:pt x="1889720" y="1643380"/>
                  </a:cubicBezTo>
                  <a:lnTo>
                    <a:pt x="1881949" y="1643380"/>
                  </a:lnTo>
                  <a:lnTo>
                    <a:pt x="1869320" y="1639570"/>
                  </a:lnTo>
                  <a:lnTo>
                    <a:pt x="1857663" y="1644650"/>
                  </a:lnTo>
                  <a:cubicBezTo>
                    <a:pt x="1851835" y="1644650"/>
                    <a:pt x="1846006" y="1644650"/>
                    <a:pt x="1842121" y="1643380"/>
                  </a:cubicBezTo>
                  <a:lnTo>
                    <a:pt x="1842121" y="1634490"/>
                  </a:lnTo>
                  <a:cubicBezTo>
                    <a:pt x="1817835" y="1631950"/>
                    <a:pt x="1781893" y="1633220"/>
                    <a:pt x="1755665" y="1634490"/>
                  </a:cubicBezTo>
                  <a:cubicBezTo>
                    <a:pt x="1744008" y="1634490"/>
                    <a:pt x="1733322" y="1635760"/>
                    <a:pt x="1727494" y="1635760"/>
                  </a:cubicBezTo>
                  <a:lnTo>
                    <a:pt x="1727494" y="1638300"/>
                  </a:lnTo>
                  <a:lnTo>
                    <a:pt x="1647837" y="1638300"/>
                  </a:lnTo>
                  <a:lnTo>
                    <a:pt x="1647837" y="1635760"/>
                  </a:lnTo>
                  <a:cubicBezTo>
                    <a:pt x="1644923" y="1637030"/>
                    <a:pt x="1642009" y="1637030"/>
                    <a:pt x="1640066" y="1638300"/>
                  </a:cubicBezTo>
                  <a:lnTo>
                    <a:pt x="1613838" y="1638300"/>
                  </a:lnTo>
                  <a:cubicBezTo>
                    <a:pt x="1544867" y="1638300"/>
                    <a:pt x="1472982" y="1638300"/>
                    <a:pt x="1409840" y="1642110"/>
                  </a:cubicBezTo>
                  <a:lnTo>
                    <a:pt x="1405954" y="1642110"/>
                  </a:lnTo>
                  <a:cubicBezTo>
                    <a:pt x="1399155" y="1642110"/>
                    <a:pt x="1393326" y="1643380"/>
                    <a:pt x="1386526" y="1643380"/>
                  </a:cubicBezTo>
                  <a:lnTo>
                    <a:pt x="1353498" y="1645920"/>
                  </a:lnTo>
                  <a:lnTo>
                    <a:pt x="1360298" y="1648460"/>
                  </a:lnTo>
                  <a:lnTo>
                    <a:pt x="1345727" y="1648460"/>
                  </a:lnTo>
                  <a:cubicBezTo>
                    <a:pt x="1340870" y="1644650"/>
                    <a:pt x="1332127" y="1642110"/>
                    <a:pt x="1326298" y="1639570"/>
                  </a:cubicBezTo>
                  <a:lnTo>
                    <a:pt x="1325327" y="1645920"/>
                  </a:lnTo>
                  <a:lnTo>
                    <a:pt x="1324355" y="1640840"/>
                  </a:lnTo>
                  <a:cubicBezTo>
                    <a:pt x="1321441" y="1642110"/>
                    <a:pt x="1302984" y="1640840"/>
                    <a:pt x="1287442" y="1640840"/>
                  </a:cubicBezTo>
                  <a:lnTo>
                    <a:pt x="1242756" y="1640840"/>
                  </a:lnTo>
                  <a:lnTo>
                    <a:pt x="1242756" y="1644650"/>
                  </a:lnTo>
                  <a:cubicBezTo>
                    <a:pt x="1238871" y="1644650"/>
                    <a:pt x="1235956" y="1644650"/>
                    <a:pt x="1232071" y="1645920"/>
                  </a:cubicBezTo>
                  <a:lnTo>
                    <a:pt x="1231099" y="1645920"/>
                  </a:lnTo>
                  <a:cubicBezTo>
                    <a:pt x="1220414" y="1647190"/>
                    <a:pt x="1208757" y="1648460"/>
                    <a:pt x="1195157" y="1649730"/>
                  </a:cubicBezTo>
                  <a:cubicBezTo>
                    <a:pt x="1196128" y="1648460"/>
                    <a:pt x="1196128" y="1647190"/>
                    <a:pt x="1197100" y="1645920"/>
                  </a:cubicBezTo>
                  <a:cubicBezTo>
                    <a:pt x="1198071" y="1639570"/>
                    <a:pt x="1192243" y="1635760"/>
                    <a:pt x="1189328" y="1634490"/>
                  </a:cubicBezTo>
                  <a:lnTo>
                    <a:pt x="1187386" y="1634490"/>
                  </a:lnTo>
                  <a:cubicBezTo>
                    <a:pt x="1161157" y="1633220"/>
                    <a:pt x="1156300" y="1634490"/>
                    <a:pt x="1152415" y="1638300"/>
                  </a:cubicBezTo>
                  <a:cubicBezTo>
                    <a:pt x="1151443" y="1639570"/>
                    <a:pt x="1148529" y="1640840"/>
                    <a:pt x="1127158" y="1639570"/>
                  </a:cubicBezTo>
                  <a:lnTo>
                    <a:pt x="1125215" y="1639570"/>
                  </a:lnTo>
                  <a:cubicBezTo>
                    <a:pt x="1122301" y="1640840"/>
                    <a:pt x="1120358" y="1642110"/>
                    <a:pt x="1119386" y="1643380"/>
                  </a:cubicBezTo>
                  <a:cubicBezTo>
                    <a:pt x="1094130" y="1644650"/>
                    <a:pt x="1085387" y="1645920"/>
                    <a:pt x="1078587" y="1647190"/>
                  </a:cubicBezTo>
                  <a:lnTo>
                    <a:pt x="1054301" y="1644650"/>
                  </a:lnTo>
                  <a:cubicBezTo>
                    <a:pt x="1045559" y="1643380"/>
                    <a:pt x="1040702" y="1643380"/>
                    <a:pt x="1037787" y="1642110"/>
                  </a:cubicBezTo>
                  <a:lnTo>
                    <a:pt x="1037787" y="1633220"/>
                  </a:lnTo>
                  <a:lnTo>
                    <a:pt x="922189" y="1630680"/>
                  </a:lnTo>
                  <a:lnTo>
                    <a:pt x="925103" y="1635760"/>
                  </a:lnTo>
                  <a:cubicBezTo>
                    <a:pt x="917332" y="1637030"/>
                    <a:pt x="901789" y="1639570"/>
                    <a:pt x="891103" y="1639570"/>
                  </a:cubicBezTo>
                  <a:cubicBezTo>
                    <a:pt x="886246" y="1639570"/>
                    <a:pt x="881389" y="1640840"/>
                    <a:pt x="877504" y="1640840"/>
                  </a:cubicBezTo>
                  <a:lnTo>
                    <a:pt x="840740" y="1640840"/>
                  </a:lnTo>
                  <a:lnTo>
                    <a:pt x="840740" y="1637030"/>
                  </a:lnTo>
                  <a:lnTo>
                    <a:pt x="836930" y="1638300"/>
                  </a:lnTo>
                  <a:cubicBezTo>
                    <a:pt x="830580" y="1639570"/>
                    <a:pt x="805180" y="1640840"/>
                    <a:pt x="778510" y="1642110"/>
                  </a:cubicBezTo>
                  <a:lnTo>
                    <a:pt x="778510" y="1637030"/>
                  </a:lnTo>
                  <a:cubicBezTo>
                    <a:pt x="754380" y="1635760"/>
                    <a:pt x="734060" y="1637030"/>
                    <a:pt x="713740" y="1639570"/>
                  </a:cubicBezTo>
                  <a:cubicBezTo>
                    <a:pt x="687070" y="1642110"/>
                    <a:pt x="660400" y="1644650"/>
                    <a:pt x="623570" y="1639570"/>
                  </a:cubicBezTo>
                  <a:cubicBezTo>
                    <a:pt x="614680" y="1639570"/>
                    <a:pt x="601980" y="1637030"/>
                    <a:pt x="589280" y="1635760"/>
                  </a:cubicBezTo>
                  <a:cubicBezTo>
                    <a:pt x="561340" y="1631950"/>
                    <a:pt x="551180" y="1630680"/>
                    <a:pt x="546100" y="1635760"/>
                  </a:cubicBezTo>
                  <a:lnTo>
                    <a:pt x="544830" y="1637030"/>
                  </a:lnTo>
                  <a:cubicBezTo>
                    <a:pt x="537210" y="1637030"/>
                    <a:pt x="529590" y="1637030"/>
                    <a:pt x="520700" y="1638300"/>
                  </a:cubicBezTo>
                  <a:cubicBezTo>
                    <a:pt x="497840" y="1639570"/>
                    <a:pt x="474980" y="1640840"/>
                    <a:pt x="448310" y="1637030"/>
                  </a:cubicBezTo>
                  <a:lnTo>
                    <a:pt x="445770" y="1637030"/>
                  </a:lnTo>
                  <a:cubicBezTo>
                    <a:pt x="444500" y="1637030"/>
                    <a:pt x="443230" y="1637030"/>
                    <a:pt x="443230" y="1638300"/>
                  </a:cubicBezTo>
                  <a:lnTo>
                    <a:pt x="429260" y="1635760"/>
                  </a:lnTo>
                  <a:cubicBezTo>
                    <a:pt x="416560" y="1633220"/>
                    <a:pt x="393700" y="1634490"/>
                    <a:pt x="373380" y="1635760"/>
                  </a:cubicBezTo>
                  <a:cubicBezTo>
                    <a:pt x="363220" y="1635760"/>
                    <a:pt x="351790" y="1637030"/>
                    <a:pt x="346710" y="1637030"/>
                  </a:cubicBezTo>
                  <a:lnTo>
                    <a:pt x="345440" y="1631950"/>
                  </a:lnTo>
                  <a:cubicBezTo>
                    <a:pt x="323850" y="1638300"/>
                    <a:pt x="297180" y="1638300"/>
                    <a:pt x="266700" y="1637030"/>
                  </a:cubicBezTo>
                  <a:cubicBezTo>
                    <a:pt x="242570" y="1635760"/>
                    <a:pt x="214630" y="1635760"/>
                    <a:pt x="185420" y="1638300"/>
                  </a:cubicBezTo>
                  <a:lnTo>
                    <a:pt x="189230" y="1633220"/>
                  </a:lnTo>
                  <a:lnTo>
                    <a:pt x="166370" y="1635760"/>
                  </a:lnTo>
                  <a:cubicBezTo>
                    <a:pt x="163830" y="1635760"/>
                    <a:pt x="161290" y="1635760"/>
                    <a:pt x="157480" y="1637030"/>
                  </a:cubicBezTo>
                  <a:lnTo>
                    <a:pt x="156210" y="1630680"/>
                  </a:lnTo>
                  <a:cubicBezTo>
                    <a:pt x="139700" y="1631950"/>
                    <a:pt x="123190" y="1633220"/>
                    <a:pt x="101600" y="1631950"/>
                  </a:cubicBezTo>
                  <a:lnTo>
                    <a:pt x="97790" y="1631950"/>
                  </a:lnTo>
                  <a:lnTo>
                    <a:pt x="87630" y="1630680"/>
                  </a:lnTo>
                  <a:lnTo>
                    <a:pt x="87630" y="1610360"/>
                  </a:lnTo>
                  <a:lnTo>
                    <a:pt x="74930" y="1610360"/>
                  </a:lnTo>
                  <a:lnTo>
                    <a:pt x="74930" y="1604010"/>
                  </a:lnTo>
                  <a:cubicBezTo>
                    <a:pt x="76200" y="1590040"/>
                    <a:pt x="77470" y="1581150"/>
                    <a:pt x="80010" y="1570990"/>
                  </a:cubicBezTo>
                  <a:lnTo>
                    <a:pt x="80010" y="1568450"/>
                  </a:lnTo>
                  <a:cubicBezTo>
                    <a:pt x="85090" y="1544320"/>
                    <a:pt x="88900" y="1517650"/>
                    <a:pt x="87630" y="1447800"/>
                  </a:cubicBezTo>
                  <a:lnTo>
                    <a:pt x="83820" y="1447800"/>
                  </a:lnTo>
                  <a:cubicBezTo>
                    <a:pt x="85090" y="1426210"/>
                    <a:pt x="86360" y="1408430"/>
                    <a:pt x="88900" y="1398270"/>
                  </a:cubicBezTo>
                  <a:cubicBezTo>
                    <a:pt x="88900" y="1350010"/>
                    <a:pt x="87630" y="1347470"/>
                    <a:pt x="81280" y="1347470"/>
                  </a:cubicBezTo>
                  <a:cubicBezTo>
                    <a:pt x="81280" y="1334770"/>
                    <a:pt x="80010" y="1324610"/>
                    <a:pt x="77470" y="1311910"/>
                  </a:cubicBezTo>
                  <a:cubicBezTo>
                    <a:pt x="76200" y="1301750"/>
                    <a:pt x="73660" y="1290320"/>
                    <a:pt x="73660" y="1276350"/>
                  </a:cubicBezTo>
                  <a:lnTo>
                    <a:pt x="78740" y="1276350"/>
                  </a:lnTo>
                  <a:lnTo>
                    <a:pt x="78740" y="1270000"/>
                  </a:lnTo>
                  <a:cubicBezTo>
                    <a:pt x="81280" y="1206500"/>
                    <a:pt x="77470" y="1198880"/>
                    <a:pt x="73660" y="1191260"/>
                  </a:cubicBezTo>
                  <a:cubicBezTo>
                    <a:pt x="72390" y="1188720"/>
                    <a:pt x="71120" y="1184910"/>
                    <a:pt x="69850" y="1174750"/>
                  </a:cubicBezTo>
                  <a:lnTo>
                    <a:pt x="78740" y="1173480"/>
                  </a:lnTo>
                  <a:lnTo>
                    <a:pt x="77470" y="1141730"/>
                  </a:lnTo>
                  <a:lnTo>
                    <a:pt x="86360" y="1155700"/>
                  </a:lnTo>
                  <a:lnTo>
                    <a:pt x="83820" y="1127760"/>
                  </a:lnTo>
                  <a:cubicBezTo>
                    <a:pt x="78740" y="1071880"/>
                    <a:pt x="80010" y="1050290"/>
                    <a:pt x="81280" y="1000760"/>
                  </a:cubicBezTo>
                  <a:lnTo>
                    <a:pt x="82550" y="977900"/>
                  </a:lnTo>
                  <a:lnTo>
                    <a:pt x="85090" y="957580"/>
                  </a:lnTo>
                  <a:cubicBezTo>
                    <a:pt x="87630" y="933450"/>
                    <a:pt x="87630" y="902970"/>
                    <a:pt x="86360" y="877570"/>
                  </a:cubicBezTo>
                  <a:lnTo>
                    <a:pt x="88900" y="877570"/>
                  </a:lnTo>
                  <a:cubicBezTo>
                    <a:pt x="87630" y="871220"/>
                    <a:pt x="87630" y="866140"/>
                    <a:pt x="87630" y="861060"/>
                  </a:cubicBezTo>
                  <a:lnTo>
                    <a:pt x="87630" y="859168"/>
                  </a:lnTo>
                  <a:lnTo>
                    <a:pt x="83820" y="859168"/>
                  </a:lnTo>
                  <a:lnTo>
                    <a:pt x="78740" y="859168"/>
                  </a:lnTo>
                  <a:lnTo>
                    <a:pt x="83820" y="859168"/>
                  </a:lnTo>
                  <a:cubicBezTo>
                    <a:pt x="83820" y="859168"/>
                    <a:pt x="83820" y="859168"/>
                    <a:pt x="82550" y="859168"/>
                  </a:cubicBezTo>
                  <a:lnTo>
                    <a:pt x="91440" y="859168"/>
                  </a:lnTo>
                  <a:lnTo>
                    <a:pt x="91440" y="859168"/>
                  </a:lnTo>
                  <a:lnTo>
                    <a:pt x="86360" y="859168"/>
                  </a:lnTo>
                  <a:cubicBezTo>
                    <a:pt x="87630" y="859168"/>
                    <a:pt x="87630" y="859168"/>
                    <a:pt x="88900" y="859168"/>
                  </a:cubicBezTo>
                  <a:cubicBezTo>
                    <a:pt x="90170" y="859168"/>
                    <a:pt x="91440" y="859168"/>
                    <a:pt x="92710" y="859168"/>
                  </a:cubicBezTo>
                  <a:lnTo>
                    <a:pt x="93980" y="859168"/>
                  </a:lnTo>
                  <a:cubicBezTo>
                    <a:pt x="95250" y="859168"/>
                    <a:pt x="92710" y="859168"/>
                    <a:pt x="91440" y="859168"/>
                  </a:cubicBezTo>
                  <a:cubicBezTo>
                    <a:pt x="88900" y="859168"/>
                    <a:pt x="86360" y="859168"/>
                    <a:pt x="88900" y="859168"/>
                  </a:cubicBezTo>
                  <a:lnTo>
                    <a:pt x="88900" y="859168"/>
                  </a:lnTo>
                  <a:cubicBezTo>
                    <a:pt x="87630" y="859168"/>
                    <a:pt x="87630" y="859168"/>
                    <a:pt x="86360" y="859168"/>
                  </a:cubicBezTo>
                  <a:cubicBezTo>
                    <a:pt x="86360" y="859168"/>
                    <a:pt x="87630" y="859168"/>
                    <a:pt x="87630" y="859168"/>
                  </a:cubicBezTo>
                  <a:cubicBezTo>
                    <a:pt x="88900" y="859168"/>
                    <a:pt x="91440" y="859168"/>
                    <a:pt x="86360" y="859168"/>
                  </a:cubicBezTo>
                  <a:lnTo>
                    <a:pt x="95250" y="859168"/>
                  </a:lnTo>
                  <a:lnTo>
                    <a:pt x="95250" y="859168"/>
                  </a:lnTo>
                  <a:cubicBezTo>
                    <a:pt x="95250" y="859168"/>
                    <a:pt x="93980" y="859168"/>
                    <a:pt x="87630" y="859168"/>
                  </a:cubicBezTo>
                  <a:cubicBezTo>
                    <a:pt x="85090" y="859168"/>
                    <a:pt x="83820" y="859168"/>
                    <a:pt x="81280" y="859168"/>
                  </a:cubicBezTo>
                  <a:cubicBezTo>
                    <a:pt x="81280" y="859168"/>
                    <a:pt x="81280" y="859168"/>
                    <a:pt x="80010" y="859168"/>
                  </a:cubicBezTo>
                  <a:cubicBezTo>
                    <a:pt x="78740" y="859168"/>
                    <a:pt x="80010" y="859168"/>
                    <a:pt x="80010" y="859168"/>
                  </a:cubicBezTo>
                  <a:cubicBezTo>
                    <a:pt x="81280" y="859168"/>
                    <a:pt x="82550" y="859168"/>
                    <a:pt x="85090" y="859168"/>
                  </a:cubicBezTo>
                  <a:cubicBezTo>
                    <a:pt x="88900" y="859168"/>
                    <a:pt x="90170" y="859168"/>
                    <a:pt x="90170" y="859168"/>
                  </a:cubicBezTo>
                  <a:lnTo>
                    <a:pt x="90170" y="859168"/>
                  </a:lnTo>
                  <a:lnTo>
                    <a:pt x="88900" y="859168"/>
                  </a:lnTo>
                  <a:cubicBezTo>
                    <a:pt x="85090" y="859168"/>
                    <a:pt x="81280" y="859168"/>
                    <a:pt x="81280" y="859168"/>
                  </a:cubicBezTo>
                  <a:lnTo>
                    <a:pt x="82550" y="859168"/>
                  </a:lnTo>
                  <a:lnTo>
                    <a:pt x="82550" y="859168"/>
                  </a:lnTo>
                  <a:cubicBezTo>
                    <a:pt x="83820" y="859168"/>
                    <a:pt x="85090" y="859168"/>
                    <a:pt x="91440" y="859168"/>
                  </a:cubicBezTo>
                  <a:cubicBezTo>
                    <a:pt x="99060" y="859168"/>
                    <a:pt x="99060" y="859168"/>
                    <a:pt x="101600" y="859168"/>
                  </a:cubicBezTo>
                  <a:lnTo>
                    <a:pt x="102870" y="859168"/>
                  </a:lnTo>
                  <a:lnTo>
                    <a:pt x="99060" y="859168"/>
                  </a:lnTo>
                  <a:cubicBezTo>
                    <a:pt x="92710" y="859168"/>
                    <a:pt x="92710" y="859168"/>
                    <a:pt x="92710" y="859168"/>
                  </a:cubicBezTo>
                  <a:cubicBezTo>
                    <a:pt x="92710" y="859168"/>
                    <a:pt x="90170" y="859168"/>
                    <a:pt x="83820" y="859168"/>
                  </a:cubicBezTo>
                  <a:lnTo>
                    <a:pt x="85090" y="859168"/>
                  </a:lnTo>
                  <a:lnTo>
                    <a:pt x="87630" y="859168"/>
                  </a:lnTo>
                  <a:cubicBezTo>
                    <a:pt x="91440" y="859168"/>
                    <a:pt x="88900" y="859168"/>
                    <a:pt x="85090" y="859168"/>
                  </a:cubicBezTo>
                  <a:cubicBezTo>
                    <a:pt x="81280" y="859168"/>
                    <a:pt x="77470" y="859168"/>
                    <a:pt x="78740" y="859168"/>
                  </a:cubicBezTo>
                  <a:cubicBezTo>
                    <a:pt x="80010" y="859168"/>
                    <a:pt x="80010" y="859168"/>
                    <a:pt x="81280" y="859168"/>
                  </a:cubicBezTo>
                  <a:lnTo>
                    <a:pt x="85090" y="859168"/>
                  </a:lnTo>
                  <a:lnTo>
                    <a:pt x="81280" y="859168"/>
                  </a:lnTo>
                  <a:lnTo>
                    <a:pt x="81280" y="859168"/>
                  </a:lnTo>
                  <a:lnTo>
                    <a:pt x="83820" y="859168"/>
                  </a:lnTo>
                  <a:lnTo>
                    <a:pt x="82550" y="859168"/>
                  </a:lnTo>
                  <a:lnTo>
                    <a:pt x="87630" y="859168"/>
                  </a:lnTo>
                  <a:lnTo>
                    <a:pt x="82550" y="859168"/>
                  </a:lnTo>
                  <a:cubicBezTo>
                    <a:pt x="81280" y="859168"/>
                    <a:pt x="78740" y="859168"/>
                    <a:pt x="77470" y="859168"/>
                  </a:cubicBezTo>
                  <a:lnTo>
                    <a:pt x="81280" y="859168"/>
                  </a:lnTo>
                  <a:cubicBezTo>
                    <a:pt x="90170" y="859168"/>
                    <a:pt x="88900" y="859168"/>
                    <a:pt x="87630" y="859168"/>
                  </a:cubicBezTo>
                  <a:cubicBezTo>
                    <a:pt x="86360" y="859168"/>
                    <a:pt x="86360" y="859168"/>
                    <a:pt x="85090" y="859168"/>
                  </a:cubicBezTo>
                  <a:lnTo>
                    <a:pt x="90170" y="853440"/>
                  </a:lnTo>
                  <a:cubicBezTo>
                    <a:pt x="88900" y="852170"/>
                    <a:pt x="88900" y="848360"/>
                    <a:pt x="90170" y="845820"/>
                  </a:cubicBezTo>
                  <a:lnTo>
                    <a:pt x="73660" y="845820"/>
                  </a:lnTo>
                  <a:lnTo>
                    <a:pt x="90170" y="845820"/>
                  </a:lnTo>
                  <a:cubicBezTo>
                    <a:pt x="93980" y="825500"/>
                    <a:pt x="95250" y="802640"/>
                    <a:pt x="96520" y="775970"/>
                  </a:cubicBezTo>
                  <a:cubicBezTo>
                    <a:pt x="97790" y="755650"/>
                    <a:pt x="97790" y="734060"/>
                    <a:pt x="100330" y="708660"/>
                  </a:cubicBezTo>
                  <a:lnTo>
                    <a:pt x="87630" y="707390"/>
                  </a:lnTo>
                  <a:cubicBezTo>
                    <a:pt x="86360" y="711200"/>
                    <a:pt x="86360" y="718820"/>
                    <a:pt x="83820" y="728980"/>
                  </a:cubicBezTo>
                  <a:cubicBezTo>
                    <a:pt x="82550" y="734060"/>
                    <a:pt x="82550" y="741680"/>
                    <a:pt x="81280" y="749300"/>
                  </a:cubicBezTo>
                  <a:cubicBezTo>
                    <a:pt x="81280" y="735330"/>
                    <a:pt x="81280" y="718820"/>
                    <a:pt x="78740" y="697230"/>
                  </a:cubicBezTo>
                  <a:cubicBezTo>
                    <a:pt x="83820" y="690880"/>
                    <a:pt x="83820" y="673100"/>
                    <a:pt x="82550" y="635000"/>
                  </a:cubicBezTo>
                  <a:lnTo>
                    <a:pt x="82550" y="624840"/>
                  </a:lnTo>
                  <a:lnTo>
                    <a:pt x="91440" y="627380"/>
                  </a:lnTo>
                  <a:lnTo>
                    <a:pt x="91440" y="617220"/>
                  </a:lnTo>
                  <a:cubicBezTo>
                    <a:pt x="90170" y="586740"/>
                    <a:pt x="87630" y="576580"/>
                    <a:pt x="85090" y="566420"/>
                  </a:cubicBezTo>
                  <a:cubicBezTo>
                    <a:pt x="83820" y="561340"/>
                    <a:pt x="82550" y="554990"/>
                    <a:pt x="81280" y="546100"/>
                  </a:cubicBezTo>
                  <a:cubicBezTo>
                    <a:pt x="82550" y="499110"/>
                    <a:pt x="87630" y="486410"/>
                    <a:pt x="92710" y="476250"/>
                  </a:cubicBezTo>
                  <a:lnTo>
                    <a:pt x="93980" y="473710"/>
                  </a:lnTo>
                  <a:lnTo>
                    <a:pt x="93980" y="471170"/>
                  </a:lnTo>
                  <a:cubicBezTo>
                    <a:pt x="93980" y="441960"/>
                    <a:pt x="93980" y="438150"/>
                    <a:pt x="87630" y="436880"/>
                  </a:cubicBezTo>
                  <a:cubicBezTo>
                    <a:pt x="85090" y="436880"/>
                    <a:pt x="83820" y="436880"/>
                    <a:pt x="82550" y="438150"/>
                  </a:cubicBezTo>
                  <a:lnTo>
                    <a:pt x="82550" y="430530"/>
                  </a:lnTo>
                  <a:cubicBezTo>
                    <a:pt x="85090" y="364490"/>
                    <a:pt x="82550" y="316230"/>
                    <a:pt x="78740" y="242570"/>
                  </a:cubicBezTo>
                  <a:lnTo>
                    <a:pt x="77470" y="229870"/>
                  </a:lnTo>
                  <a:cubicBezTo>
                    <a:pt x="83820" y="229870"/>
                    <a:pt x="83820" y="223520"/>
                    <a:pt x="85090" y="220980"/>
                  </a:cubicBezTo>
                  <a:lnTo>
                    <a:pt x="85090" y="219710"/>
                  </a:lnTo>
                  <a:lnTo>
                    <a:pt x="81280" y="194310"/>
                  </a:lnTo>
                  <a:lnTo>
                    <a:pt x="83820" y="198120"/>
                  </a:lnTo>
                  <a:lnTo>
                    <a:pt x="82550" y="171450"/>
                  </a:lnTo>
                  <a:cubicBezTo>
                    <a:pt x="81280" y="154940"/>
                    <a:pt x="80010" y="151130"/>
                    <a:pt x="77470" y="147320"/>
                  </a:cubicBezTo>
                  <a:cubicBezTo>
                    <a:pt x="76200" y="144780"/>
                    <a:pt x="73660" y="142240"/>
                    <a:pt x="72390" y="111760"/>
                  </a:cubicBezTo>
                  <a:lnTo>
                    <a:pt x="72390" y="109220"/>
                  </a:lnTo>
                  <a:cubicBezTo>
                    <a:pt x="69850" y="102870"/>
                    <a:pt x="71120" y="87630"/>
                    <a:pt x="72390" y="77470"/>
                  </a:cubicBezTo>
                  <a:lnTo>
                    <a:pt x="83820" y="78740"/>
                  </a:lnTo>
                  <a:lnTo>
                    <a:pt x="109220" y="81280"/>
                  </a:lnTo>
                  <a:cubicBezTo>
                    <a:pt x="129540" y="82550"/>
                    <a:pt x="148590" y="81280"/>
                    <a:pt x="163830" y="80010"/>
                  </a:cubicBezTo>
                  <a:lnTo>
                    <a:pt x="163830" y="83820"/>
                  </a:lnTo>
                  <a:lnTo>
                    <a:pt x="168910" y="86360"/>
                  </a:lnTo>
                  <a:lnTo>
                    <a:pt x="217170" y="82550"/>
                  </a:lnTo>
                  <a:cubicBezTo>
                    <a:pt x="261620" y="80010"/>
                    <a:pt x="269240" y="78740"/>
                    <a:pt x="314960" y="73660"/>
                  </a:cubicBezTo>
                  <a:cubicBezTo>
                    <a:pt x="346710" y="76200"/>
                    <a:pt x="377190" y="78740"/>
                    <a:pt x="408940" y="77470"/>
                  </a:cubicBezTo>
                  <a:cubicBezTo>
                    <a:pt x="419100" y="78740"/>
                    <a:pt x="431800" y="80010"/>
                    <a:pt x="448310" y="80010"/>
                  </a:cubicBezTo>
                  <a:lnTo>
                    <a:pt x="448310" y="77470"/>
                  </a:lnTo>
                  <a:lnTo>
                    <a:pt x="450850" y="77470"/>
                  </a:lnTo>
                  <a:cubicBezTo>
                    <a:pt x="452120" y="78740"/>
                    <a:pt x="453390" y="78740"/>
                    <a:pt x="454660" y="80010"/>
                  </a:cubicBezTo>
                  <a:lnTo>
                    <a:pt x="457200" y="80010"/>
                  </a:lnTo>
                  <a:cubicBezTo>
                    <a:pt x="468630" y="77470"/>
                    <a:pt x="481330" y="76200"/>
                    <a:pt x="496570" y="74930"/>
                  </a:cubicBezTo>
                  <a:lnTo>
                    <a:pt x="514350" y="82550"/>
                  </a:lnTo>
                  <a:lnTo>
                    <a:pt x="519430" y="78740"/>
                  </a:lnTo>
                  <a:lnTo>
                    <a:pt x="635000" y="85090"/>
                  </a:lnTo>
                  <a:cubicBezTo>
                    <a:pt x="652780" y="82550"/>
                    <a:pt x="670560" y="81280"/>
                    <a:pt x="687070" y="78740"/>
                  </a:cubicBezTo>
                  <a:cubicBezTo>
                    <a:pt x="712470" y="78740"/>
                    <a:pt x="736600" y="80010"/>
                    <a:pt x="762000" y="80010"/>
                  </a:cubicBezTo>
                  <a:lnTo>
                    <a:pt x="762000" y="85090"/>
                  </a:lnTo>
                  <a:lnTo>
                    <a:pt x="812800" y="81280"/>
                  </a:lnTo>
                  <a:cubicBezTo>
                    <a:pt x="821690" y="81280"/>
                    <a:pt x="830580" y="81280"/>
                    <a:pt x="840740" y="82550"/>
                  </a:cubicBezTo>
                  <a:lnTo>
                    <a:pt x="840740" y="85090"/>
                  </a:lnTo>
                  <a:cubicBezTo>
                    <a:pt x="868761" y="83820"/>
                    <a:pt x="895960" y="85090"/>
                    <a:pt x="928017" y="85090"/>
                  </a:cubicBezTo>
                  <a:lnTo>
                    <a:pt x="950360" y="85090"/>
                  </a:lnTo>
                  <a:lnTo>
                    <a:pt x="941617" y="80010"/>
                  </a:lnTo>
                  <a:cubicBezTo>
                    <a:pt x="947445" y="80010"/>
                    <a:pt x="951331" y="81280"/>
                    <a:pt x="956188" y="81280"/>
                  </a:cubicBezTo>
                  <a:cubicBezTo>
                    <a:pt x="959103" y="81280"/>
                    <a:pt x="962017" y="82550"/>
                    <a:pt x="964931" y="82550"/>
                  </a:cubicBezTo>
                  <a:lnTo>
                    <a:pt x="966874" y="82550"/>
                  </a:lnTo>
                  <a:cubicBezTo>
                    <a:pt x="969788" y="81280"/>
                    <a:pt x="973674" y="80010"/>
                    <a:pt x="975617" y="77470"/>
                  </a:cubicBezTo>
                  <a:lnTo>
                    <a:pt x="975617" y="78740"/>
                  </a:lnTo>
                  <a:cubicBezTo>
                    <a:pt x="997959" y="83820"/>
                    <a:pt x="1013502" y="82550"/>
                    <a:pt x="1026130" y="78740"/>
                  </a:cubicBezTo>
                  <a:lnTo>
                    <a:pt x="1028073" y="78740"/>
                  </a:lnTo>
                  <a:cubicBezTo>
                    <a:pt x="1074701" y="78740"/>
                    <a:pt x="1127158" y="78740"/>
                    <a:pt x="1138815" y="86360"/>
                  </a:cubicBezTo>
                  <a:lnTo>
                    <a:pt x="1140758" y="86360"/>
                  </a:lnTo>
                  <a:cubicBezTo>
                    <a:pt x="1158243" y="86360"/>
                    <a:pt x="1162129" y="86360"/>
                    <a:pt x="1163100" y="80010"/>
                  </a:cubicBezTo>
                  <a:lnTo>
                    <a:pt x="1170871" y="80010"/>
                  </a:lnTo>
                  <a:lnTo>
                    <a:pt x="1183500" y="83820"/>
                  </a:lnTo>
                  <a:lnTo>
                    <a:pt x="1195157" y="78740"/>
                  </a:lnTo>
                  <a:cubicBezTo>
                    <a:pt x="1200985" y="78740"/>
                    <a:pt x="1206814" y="78740"/>
                    <a:pt x="1210700" y="80010"/>
                  </a:cubicBezTo>
                  <a:lnTo>
                    <a:pt x="1210700" y="88900"/>
                  </a:lnTo>
                  <a:cubicBezTo>
                    <a:pt x="1234985" y="91440"/>
                    <a:pt x="1270927" y="90170"/>
                    <a:pt x="1297156" y="88900"/>
                  </a:cubicBezTo>
                  <a:cubicBezTo>
                    <a:pt x="1308813" y="88900"/>
                    <a:pt x="1319498" y="87630"/>
                    <a:pt x="1325327" y="87630"/>
                  </a:cubicBezTo>
                  <a:lnTo>
                    <a:pt x="1325327" y="85090"/>
                  </a:lnTo>
                  <a:lnTo>
                    <a:pt x="1404983" y="85090"/>
                  </a:lnTo>
                  <a:lnTo>
                    <a:pt x="1404983" y="87630"/>
                  </a:lnTo>
                  <a:cubicBezTo>
                    <a:pt x="1407897" y="86360"/>
                    <a:pt x="1410811" y="86360"/>
                    <a:pt x="1412754" y="85090"/>
                  </a:cubicBezTo>
                  <a:lnTo>
                    <a:pt x="1438983" y="85090"/>
                  </a:lnTo>
                  <a:cubicBezTo>
                    <a:pt x="1507953" y="85090"/>
                    <a:pt x="1579838" y="85090"/>
                    <a:pt x="1642980" y="81280"/>
                  </a:cubicBezTo>
                  <a:lnTo>
                    <a:pt x="1646866" y="81280"/>
                  </a:lnTo>
                  <a:cubicBezTo>
                    <a:pt x="1653666" y="81280"/>
                    <a:pt x="1659494" y="80010"/>
                    <a:pt x="1666294" y="80010"/>
                  </a:cubicBezTo>
                  <a:lnTo>
                    <a:pt x="1699322" y="77470"/>
                  </a:lnTo>
                  <a:lnTo>
                    <a:pt x="1692522" y="74930"/>
                  </a:lnTo>
                  <a:lnTo>
                    <a:pt x="1707094" y="74930"/>
                  </a:lnTo>
                  <a:cubicBezTo>
                    <a:pt x="1711951" y="78740"/>
                    <a:pt x="1720693" y="81280"/>
                    <a:pt x="1726522" y="83820"/>
                  </a:cubicBezTo>
                  <a:lnTo>
                    <a:pt x="1727493" y="77470"/>
                  </a:lnTo>
                  <a:lnTo>
                    <a:pt x="1728465" y="82550"/>
                  </a:lnTo>
                  <a:cubicBezTo>
                    <a:pt x="1731379" y="81280"/>
                    <a:pt x="1749836" y="82550"/>
                    <a:pt x="1765379" y="82550"/>
                  </a:cubicBezTo>
                  <a:lnTo>
                    <a:pt x="1810064" y="82550"/>
                  </a:lnTo>
                  <a:lnTo>
                    <a:pt x="1810064" y="78740"/>
                  </a:lnTo>
                  <a:cubicBezTo>
                    <a:pt x="1813950" y="78740"/>
                    <a:pt x="1816864" y="78740"/>
                    <a:pt x="1820750" y="77470"/>
                  </a:cubicBezTo>
                  <a:lnTo>
                    <a:pt x="1821721" y="77470"/>
                  </a:lnTo>
                  <a:cubicBezTo>
                    <a:pt x="1832406" y="76200"/>
                    <a:pt x="1844063" y="74930"/>
                    <a:pt x="1857663" y="73660"/>
                  </a:cubicBezTo>
                  <a:cubicBezTo>
                    <a:pt x="1856692" y="74930"/>
                    <a:pt x="1856692" y="76200"/>
                    <a:pt x="1855720" y="77470"/>
                  </a:cubicBezTo>
                  <a:cubicBezTo>
                    <a:pt x="1854749" y="83820"/>
                    <a:pt x="1860578" y="87630"/>
                    <a:pt x="1863492" y="88900"/>
                  </a:cubicBezTo>
                  <a:lnTo>
                    <a:pt x="1865435" y="88900"/>
                  </a:lnTo>
                  <a:cubicBezTo>
                    <a:pt x="1891663" y="90170"/>
                    <a:pt x="1896520" y="88900"/>
                    <a:pt x="1900406" y="85090"/>
                  </a:cubicBezTo>
                  <a:cubicBezTo>
                    <a:pt x="1901377" y="83820"/>
                    <a:pt x="1903320" y="82550"/>
                    <a:pt x="1925662" y="83820"/>
                  </a:cubicBezTo>
                  <a:lnTo>
                    <a:pt x="1927605" y="83820"/>
                  </a:lnTo>
                  <a:cubicBezTo>
                    <a:pt x="1930520" y="82550"/>
                    <a:pt x="1932462" y="81280"/>
                    <a:pt x="1933434" y="80010"/>
                  </a:cubicBezTo>
                  <a:cubicBezTo>
                    <a:pt x="1958691" y="78740"/>
                    <a:pt x="1967433" y="77470"/>
                    <a:pt x="1974233" y="76200"/>
                  </a:cubicBezTo>
                  <a:lnTo>
                    <a:pt x="1998519" y="78740"/>
                  </a:lnTo>
                  <a:cubicBezTo>
                    <a:pt x="2007262" y="80010"/>
                    <a:pt x="2012119" y="80010"/>
                    <a:pt x="2015033" y="81280"/>
                  </a:cubicBezTo>
                  <a:lnTo>
                    <a:pt x="2015033" y="90170"/>
                  </a:lnTo>
                  <a:lnTo>
                    <a:pt x="2130631" y="92710"/>
                  </a:lnTo>
                  <a:lnTo>
                    <a:pt x="2126746" y="91440"/>
                  </a:lnTo>
                  <a:cubicBezTo>
                    <a:pt x="2134517" y="90170"/>
                    <a:pt x="2150060" y="87630"/>
                    <a:pt x="2160745" y="87630"/>
                  </a:cubicBezTo>
                  <a:cubicBezTo>
                    <a:pt x="2184059" y="85090"/>
                    <a:pt x="2193774" y="83820"/>
                    <a:pt x="2197806" y="81280"/>
                  </a:cubicBezTo>
                  <a:lnTo>
                    <a:pt x="2207966" y="81280"/>
                  </a:lnTo>
                  <a:lnTo>
                    <a:pt x="2210506" y="85090"/>
                  </a:lnTo>
                  <a:lnTo>
                    <a:pt x="2210506" y="63500"/>
                  </a:lnTo>
                  <a:lnTo>
                    <a:pt x="2213046" y="63500"/>
                  </a:lnTo>
                  <a:lnTo>
                    <a:pt x="2211775" y="85090"/>
                  </a:lnTo>
                  <a:lnTo>
                    <a:pt x="2215585" y="83820"/>
                  </a:lnTo>
                  <a:cubicBezTo>
                    <a:pt x="2221935" y="82550"/>
                    <a:pt x="2247335" y="81280"/>
                    <a:pt x="2274006" y="80010"/>
                  </a:cubicBezTo>
                  <a:lnTo>
                    <a:pt x="2274006" y="85090"/>
                  </a:lnTo>
                  <a:cubicBezTo>
                    <a:pt x="2298135" y="86360"/>
                    <a:pt x="2318456" y="85090"/>
                    <a:pt x="2338775" y="82550"/>
                  </a:cubicBezTo>
                  <a:cubicBezTo>
                    <a:pt x="2365446" y="80010"/>
                    <a:pt x="2392116" y="77470"/>
                    <a:pt x="2428946" y="82550"/>
                  </a:cubicBezTo>
                  <a:cubicBezTo>
                    <a:pt x="2437835" y="82550"/>
                    <a:pt x="2450535" y="85090"/>
                    <a:pt x="2463235" y="86360"/>
                  </a:cubicBezTo>
                  <a:cubicBezTo>
                    <a:pt x="2491175" y="90170"/>
                    <a:pt x="2501335" y="91440"/>
                    <a:pt x="2506416" y="86360"/>
                  </a:cubicBezTo>
                  <a:lnTo>
                    <a:pt x="2507685" y="85090"/>
                  </a:lnTo>
                  <a:cubicBezTo>
                    <a:pt x="2515306" y="85090"/>
                    <a:pt x="2522925" y="85090"/>
                    <a:pt x="2531816" y="83820"/>
                  </a:cubicBezTo>
                  <a:cubicBezTo>
                    <a:pt x="2554675" y="82550"/>
                    <a:pt x="2577535" y="81280"/>
                    <a:pt x="2604206" y="85090"/>
                  </a:cubicBezTo>
                  <a:lnTo>
                    <a:pt x="2606746" y="85090"/>
                  </a:lnTo>
                  <a:cubicBezTo>
                    <a:pt x="2608016" y="85090"/>
                    <a:pt x="2609285" y="85090"/>
                    <a:pt x="2609285" y="83820"/>
                  </a:cubicBezTo>
                  <a:lnTo>
                    <a:pt x="2623256" y="86360"/>
                  </a:lnTo>
                  <a:cubicBezTo>
                    <a:pt x="2635956" y="88900"/>
                    <a:pt x="2658816" y="87630"/>
                    <a:pt x="2679135" y="86360"/>
                  </a:cubicBezTo>
                  <a:cubicBezTo>
                    <a:pt x="2689296" y="86360"/>
                    <a:pt x="2700725" y="85090"/>
                    <a:pt x="2707075" y="85090"/>
                  </a:cubicBezTo>
                  <a:lnTo>
                    <a:pt x="2708346" y="90170"/>
                  </a:lnTo>
                  <a:cubicBezTo>
                    <a:pt x="2729935" y="83820"/>
                    <a:pt x="2756606" y="83820"/>
                    <a:pt x="2787085" y="85090"/>
                  </a:cubicBezTo>
                  <a:cubicBezTo>
                    <a:pt x="2811216" y="86360"/>
                    <a:pt x="2839156" y="86360"/>
                    <a:pt x="2868366" y="83820"/>
                  </a:cubicBezTo>
                  <a:lnTo>
                    <a:pt x="2864556" y="87630"/>
                  </a:lnTo>
                  <a:lnTo>
                    <a:pt x="2887416" y="85090"/>
                  </a:lnTo>
                  <a:cubicBezTo>
                    <a:pt x="2889956" y="85090"/>
                    <a:pt x="2892496" y="85090"/>
                    <a:pt x="2896306" y="83820"/>
                  </a:cubicBezTo>
                  <a:lnTo>
                    <a:pt x="2897575" y="90170"/>
                  </a:lnTo>
                  <a:cubicBezTo>
                    <a:pt x="2914085" y="88900"/>
                    <a:pt x="2930596" y="87630"/>
                    <a:pt x="2952185" y="88900"/>
                  </a:cubicBezTo>
                  <a:lnTo>
                    <a:pt x="2955996" y="88900"/>
                  </a:lnTo>
                  <a:lnTo>
                    <a:pt x="2966156" y="90170"/>
                  </a:lnTo>
                  <a:lnTo>
                    <a:pt x="2966156" y="109220"/>
                  </a:lnTo>
                  <a:lnTo>
                    <a:pt x="2978856" y="109220"/>
                  </a:lnTo>
                  <a:lnTo>
                    <a:pt x="2978856" y="115570"/>
                  </a:lnTo>
                  <a:cubicBezTo>
                    <a:pt x="2977585" y="129540"/>
                    <a:pt x="2976316" y="138430"/>
                    <a:pt x="2973775" y="148590"/>
                  </a:cubicBezTo>
                  <a:lnTo>
                    <a:pt x="2973775" y="151130"/>
                  </a:lnTo>
                  <a:cubicBezTo>
                    <a:pt x="2968696" y="176530"/>
                    <a:pt x="2964885" y="201930"/>
                    <a:pt x="2966156" y="271780"/>
                  </a:cubicBezTo>
                  <a:lnTo>
                    <a:pt x="2969966" y="271780"/>
                  </a:lnTo>
                  <a:cubicBezTo>
                    <a:pt x="2968696" y="293370"/>
                    <a:pt x="2967425" y="311150"/>
                    <a:pt x="2964885" y="321310"/>
                  </a:cubicBezTo>
                  <a:cubicBezTo>
                    <a:pt x="2964885" y="369570"/>
                    <a:pt x="2966156" y="372110"/>
                    <a:pt x="2972506" y="372110"/>
                  </a:cubicBezTo>
                  <a:cubicBezTo>
                    <a:pt x="2972506" y="384810"/>
                    <a:pt x="2973775" y="394970"/>
                    <a:pt x="2976316" y="407670"/>
                  </a:cubicBezTo>
                  <a:cubicBezTo>
                    <a:pt x="2977585" y="417830"/>
                    <a:pt x="2980125" y="429260"/>
                    <a:pt x="2980125" y="443230"/>
                  </a:cubicBezTo>
                  <a:lnTo>
                    <a:pt x="2975046" y="443230"/>
                  </a:lnTo>
                  <a:lnTo>
                    <a:pt x="2975046" y="449580"/>
                  </a:lnTo>
                  <a:cubicBezTo>
                    <a:pt x="2972506" y="513080"/>
                    <a:pt x="2976316" y="520700"/>
                    <a:pt x="2980125" y="528320"/>
                  </a:cubicBezTo>
                  <a:cubicBezTo>
                    <a:pt x="2981396" y="530860"/>
                    <a:pt x="2982666" y="534670"/>
                    <a:pt x="2983935" y="544830"/>
                  </a:cubicBezTo>
                  <a:lnTo>
                    <a:pt x="2975046" y="546100"/>
                  </a:lnTo>
                  <a:close/>
                  <a:moveTo>
                    <a:pt x="2978856" y="756920"/>
                  </a:moveTo>
                  <a:lnTo>
                    <a:pt x="2976316" y="751840"/>
                  </a:lnTo>
                  <a:lnTo>
                    <a:pt x="2977586" y="745490"/>
                  </a:lnTo>
                  <a:cubicBezTo>
                    <a:pt x="2978856" y="750570"/>
                    <a:pt x="2978856" y="754380"/>
                    <a:pt x="2978856" y="756920"/>
                  </a:cubicBezTo>
                  <a:close/>
                  <a:moveTo>
                    <a:pt x="73660" y="963930"/>
                  </a:moveTo>
                  <a:lnTo>
                    <a:pt x="76200" y="969010"/>
                  </a:lnTo>
                  <a:lnTo>
                    <a:pt x="74930" y="975360"/>
                  </a:lnTo>
                  <a:cubicBezTo>
                    <a:pt x="73660" y="971550"/>
                    <a:pt x="73660" y="967740"/>
                    <a:pt x="73660" y="963930"/>
                  </a:cubicBezTo>
                  <a:close/>
                  <a:moveTo>
                    <a:pt x="3014416" y="628650"/>
                  </a:moveTo>
                  <a:lnTo>
                    <a:pt x="3014416" y="619760"/>
                  </a:lnTo>
                  <a:cubicBezTo>
                    <a:pt x="3014416" y="623570"/>
                    <a:pt x="3015685" y="626110"/>
                    <a:pt x="3015685" y="628650"/>
                  </a:cubicBezTo>
                  <a:lnTo>
                    <a:pt x="3014416" y="628650"/>
                  </a:lnTo>
                  <a:close/>
                  <a:moveTo>
                    <a:pt x="3043626" y="859168"/>
                  </a:moveTo>
                  <a:lnTo>
                    <a:pt x="3039816" y="859168"/>
                  </a:lnTo>
                  <a:cubicBezTo>
                    <a:pt x="3041085" y="859168"/>
                    <a:pt x="3042356" y="859168"/>
                    <a:pt x="3043626" y="859168"/>
                  </a:cubicBezTo>
                  <a:close/>
                </a:path>
              </a:pathLst>
            </a:custGeom>
            <a:solidFill>
              <a:srgbClr val="AD9472"/>
            </a:solidFill>
          </p:spPr>
        </p:sp>
      </p:grpSp>
      <p:sp>
        <p:nvSpPr>
          <p:cNvPr name="TextBox 4" id="4"/>
          <p:cNvSpPr txBox="true"/>
          <p:nvPr/>
        </p:nvSpPr>
        <p:spPr>
          <a:xfrm rot="0">
            <a:off x="1028700" y="817207"/>
            <a:ext cx="16320595" cy="777240"/>
          </a:xfrm>
          <a:prstGeom prst="rect">
            <a:avLst/>
          </a:prstGeom>
        </p:spPr>
        <p:txBody>
          <a:bodyPr anchor="t" rtlCol="false" tIns="0" lIns="0" bIns="0" rIns="0">
            <a:spAutoFit/>
          </a:bodyPr>
          <a:lstStyle/>
          <a:p>
            <a:pPr algn="ctr">
              <a:lnSpc>
                <a:spcPts val="6240"/>
              </a:lnSpc>
            </a:pPr>
            <a:r>
              <a:rPr lang="en-US" sz="4800" spc="240">
                <a:solidFill>
                  <a:srgbClr val="EFEBE0"/>
                </a:solidFill>
                <a:latin typeface="Vintage Rotter Italics"/>
              </a:rPr>
              <a:t>Hakikat dan Makna Sains, Teknologi, dan Seni Bagi Manusia</a:t>
            </a:r>
          </a:p>
        </p:txBody>
      </p:sp>
      <p:sp>
        <p:nvSpPr>
          <p:cNvPr name="TextBox 5" id="5"/>
          <p:cNvSpPr txBox="true"/>
          <p:nvPr/>
        </p:nvSpPr>
        <p:spPr>
          <a:xfrm rot="0">
            <a:off x="1754230" y="1803450"/>
            <a:ext cx="12644040" cy="3515360"/>
          </a:xfrm>
          <a:prstGeom prst="rect">
            <a:avLst/>
          </a:prstGeom>
        </p:spPr>
        <p:txBody>
          <a:bodyPr anchor="t" rtlCol="false" tIns="0" lIns="0" bIns="0" rIns="0">
            <a:spAutoFit/>
          </a:bodyPr>
          <a:lstStyle/>
          <a:p>
            <a:pPr>
              <a:lnSpc>
                <a:spcPts val="3399"/>
              </a:lnSpc>
            </a:pPr>
            <a:r>
              <a:rPr lang="en-US" sz="3399">
                <a:solidFill>
                  <a:srgbClr val="EFEBE0"/>
                </a:solidFill>
                <a:latin typeface="Frunchy Sage"/>
              </a:rPr>
              <a:t> Sains dan teknologi saling membutuhkan, karena sains tanpa teknologi bagai pohon tanpa buah, sedangkan teknologi tanpa sains bagaikan pohon tak berakar. Sains hanya mengajarkan fakta dan non fakta pada manusia, ia tidak mampu mengajarkan apa yang harus atau tidak boleh dilakukan oleh manusia. Jadi fungsi sains hanya mengkoordinasikan semua pengalaman-pengalaman manusia dan menempatkannya kedalam suatu sistem yang logis, sedangkan fungsi seni memberi semacam persepsi mengenai suatu keberaturan dalam hidup dengan menempatkan suatu keberaturan padanya. Sedangkan tujuan sains dan teknologi adalah untuk memudahkan manusia dalam menjalani kehidupannya</a:t>
            </a:r>
          </a:p>
        </p:txBody>
      </p:sp>
      <p:sp>
        <p:nvSpPr>
          <p:cNvPr name="TextBox 6" id="6"/>
          <p:cNvSpPr txBox="true"/>
          <p:nvPr/>
        </p:nvSpPr>
        <p:spPr>
          <a:xfrm rot="0">
            <a:off x="1754230" y="5318810"/>
            <a:ext cx="12644040" cy="4801235"/>
          </a:xfrm>
          <a:prstGeom prst="rect">
            <a:avLst/>
          </a:prstGeom>
        </p:spPr>
        <p:txBody>
          <a:bodyPr anchor="t" rtlCol="false" tIns="0" lIns="0" bIns="0" rIns="0">
            <a:spAutoFit/>
          </a:bodyPr>
          <a:lstStyle/>
          <a:p>
            <a:pPr>
              <a:lnSpc>
                <a:spcPts val="3399"/>
              </a:lnSpc>
            </a:pPr>
            <a:r>
              <a:rPr lang="en-US" sz="3399">
                <a:solidFill>
                  <a:srgbClr val="EFEBE0"/>
                </a:solidFill>
                <a:latin typeface="Frunchy Sage"/>
              </a:rPr>
              <a:t> Proses - proses kreatif yang hadir dari seni, seharusnya bisa menjadi stimulan yang baik bagi para saintis/teknokrat dan seniman Indonesia untuk lebih memahami proses perubahan budaya di masyarakat berkaitan dengan adaptasi dan aplikasi seni dan teknologi. Kolaborasi diantara pihak - pihak tersebut akan mengembalikan praksis seni dan teknologi pada fitrah sebagai techne.</a:t>
            </a:r>
          </a:p>
          <a:p>
            <a:pPr>
              <a:lnSpc>
                <a:spcPts val="3399"/>
              </a:lnSpc>
            </a:pPr>
            <a:r>
              <a:rPr lang="en-US" sz="3399">
                <a:solidFill>
                  <a:srgbClr val="EFEBE0"/>
                </a:solidFill>
                <a:latin typeface="Frunchy Sage"/>
              </a:rPr>
              <a:t> Techne yang merupakan proses kreatif seni dan ilmu pengetahuan juga telah melahirkan teknologi yang tidak hanya modern tetapi juga memenuhi berbagai kebutuhandan keinginan manusia. Dan setiap orang akan berusaha setiap langkah untuk mendapatkan kemudahan. Kemudahan itu didapatkan dari kreativitas seni dan ilmu pengetahuan yang menghasilkan teknologi,</a:t>
            </a:r>
          </a:p>
          <a:p>
            <a:pPr>
              <a:lnSpc>
                <a:spcPts val="3399"/>
              </a:lnSpc>
            </a:pPr>
          </a:p>
        </p:txBody>
      </p:sp>
      <p:pic>
        <p:nvPicPr>
          <p:cNvPr name="Picture 7" id="7"/>
          <p:cNvPicPr>
            <a:picLocks noChangeAspect="true"/>
          </p:cNvPicPr>
          <p:nvPr/>
        </p:nvPicPr>
        <p:blipFill>
          <a:blip r:embed="rId2"/>
          <a:srcRect l="0" t="0" r="0" b="0"/>
          <a:stretch>
            <a:fillRect/>
          </a:stretch>
        </p:blipFill>
        <p:spPr>
          <a:xfrm flipH="false" flipV="false" rot="0">
            <a:off x="14398270" y="5872008"/>
            <a:ext cx="3193270" cy="3686315"/>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p:cSld>
    <p:bg>
      <p:bgPr>
        <a:solidFill>
          <a:srgbClr val="E9E3D0"/>
        </a:solidFill>
      </p:bgPr>
    </p:bg>
    <p:spTree>
      <p:nvGrpSpPr>
        <p:cNvPr id="1" name=""/>
        <p:cNvGrpSpPr/>
        <p:nvPr/>
      </p:nvGrpSpPr>
      <p:grpSpPr>
        <a:xfrm>
          <a:off x="0" y="0"/>
          <a:ext cx="0" cy="0"/>
          <a:chOff x="0" y="0"/>
          <a:chExt cx="0" cy="0"/>
        </a:xfrm>
      </p:grpSpPr>
      <p:sp>
        <p:nvSpPr>
          <p:cNvPr name="TextBox 2" id="2"/>
          <p:cNvSpPr txBox="true"/>
          <p:nvPr/>
        </p:nvSpPr>
        <p:spPr>
          <a:xfrm rot="0">
            <a:off x="650197" y="1706381"/>
            <a:ext cx="17134940" cy="8330565"/>
          </a:xfrm>
          <a:prstGeom prst="rect">
            <a:avLst/>
          </a:prstGeom>
        </p:spPr>
        <p:txBody>
          <a:bodyPr anchor="t" rtlCol="false" tIns="0" lIns="0" bIns="0" rIns="0">
            <a:spAutoFit/>
          </a:bodyPr>
          <a:lstStyle/>
          <a:p>
            <a:pPr algn="just">
              <a:lnSpc>
                <a:spcPts val="3600"/>
              </a:lnSpc>
            </a:pPr>
            <a:r>
              <a:rPr lang="en-US" sz="3600" spc="-36">
                <a:solidFill>
                  <a:srgbClr val="5F1A1F"/>
                </a:solidFill>
                <a:latin typeface="Frunchy Sage Bold"/>
              </a:rPr>
              <a:t>Perkembangan ilmu pengetahuan, teknologi, dan seni (Ipteks) memiliki dampak yang</a:t>
            </a:r>
          </a:p>
          <a:p>
            <a:pPr algn="just">
              <a:lnSpc>
                <a:spcPts val="3600"/>
              </a:lnSpc>
            </a:pPr>
            <a:r>
              <a:rPr lang="en-US" sz="3600" spc="-36">
                <a:solidFill>
                  <a:srgbClr val="5F1A1F"/>
                </a:solidFill>
                <a:latin typeface="Frunchy Sage Bold"/>
              </a:rPr>
              <a:t>signifikan pada kehidupan manusia. Meskipun Ipteks ditujukan untuk memberikan</a:t>
            </a:r>
          </a:p>
          <a:p>
            <a:pPr algn="just">
              <a:lnSpc>
                <a:spcPts val="3600"/>
              </a:lnSpc>
            </a:pPr>
            <a:r>
              <a:rPr lang="en-US" sz="3600" spc="-36">
                <a:solidFill>
                  <a:srgbClr val="5F1A1F"/>
                </a:solidFill>
                <a:latin typeface="Frunchy Sage Bold"/>
              </a:rPr>
              <a:t>kemudahan dan meringankan beban manusia, banyak orang terbuai dengan fasilitas dan</a:t>
            </a:r>
          </a:p>
          <a:p>
            <a:pPr algn="just">
              <a:lnSpc>
                <a:spcPts val="3600"/>
              </a:lnSpc>
            </a:pPr>
            <a:r>
              <a:rPr lang="en-US" sz="3600" spc="-36">
                <a:solidFill>
                  <a:srgbClr val="5F1A1F"/>
                </a:solidFill>
                <a:latin typeface="Frunchy Sage Bold"/>
              </a:rPr>
              <a:t>produk yang dihasilkannya. Ketergantungan manusia pada Ipteks semakin tinggi, dan ini dapat</a:t>
            </a:r>
          </a:p>
          <a:p>
            <a:pPr algn="just">
              <a:lnSpc>
                <a:spcPts val="3600"/>
              </a:lnSpc>
            </a:pPr>
            <a:r>
              <a:rPr lang="en-US" sz="3600" spc="-36">
                <a:solidFill>
                  <a:srgbClr val="5F1A1F"/>
                </a:solidFill>
                <a:latin typeface="Frunchy Sage Bold"/>
              </a:rPr>
              <a:t>mengarah pada pola hidup konsumtif, hedonistik, dan materialistik.</a:t>
            </a:r>
          </a:p>
          <a:p>
            <a:pPr algn="just">
              <a:lnSpc>
                <a:spcPts val="3600"/>
              </a:lnSpc>
            </a:pPr>
            <a:r>
              <a:rPr lang="en-US" sz="3600" spc="-36">
                <a:solidFill>
                  <a:srgbClr val="5F1A1F"/>
                </a:solidFill>
                <a:latin typeface="Frunchy Sage Bold"/>
              </a:rPr>
              <a:t>Perubahan yang terjadi akibat kemajuan Ipteks mencakup bidang intelektual, organisasi sosial,</a:t>
            </a:r>
          </a:p>
          <a:p>
            <a:pPr algn="just">
              <a:lnSpc>
                <a:spcPts val="3600"/>
              </a:lnSpc>
            </a:pPr>
            <a:r>
              <a:rPr lang="en-US" sz="3600" spc="-36">
                <a:solidFill>
                  <a:srgbClr val="5F1A1F"/>
                </a:solidFill>
                <a:latin typeface="Frunchy Sage Bold"/>
              </a:rPr>
              <a:t>tata nilai, tata lingkungan, industri, dan kemampuan di medan perang. Dampak positif Ipteks</a:t>
            </a:r>
          </a:p>
          <a:p>
            <a:pPr algn="just">
              <a:lnSpc>
                <a:spcPts val="3600"/>
              </a:lnSpc>
            </a:pPr>
            <a:r>
              <a:rPr lang="en-US" sz="3600" spc="-36">
                <a:solidFill>
                  <a:srgbClr val="5F1A1F"/>
                </a:solidFill>
                <a:latin typeface="Frunchy Sage Bold"/>
              </a:rPr>
              <a:t>meningkatkan kesejahteraan hidup, sementara dampak negatifnya meliputi masalah</a:t>
            </a:r>
          </a:p>
          <a:p>
            <a:pPr algn="just">
              <a:lnSpc>
                <a:spcPts val="3600"/>
              </a:lnSpc>
            </a:pPr>
            <a:r>
              <a:rPr lang="en-US" sz="3600" spc="-36">
                <a:solidFill>
                  <a:srgbClr val="5F1A1F"/>
                </a:solidFill>
                <a:latin typeface="Frunchy Sage Bold"/>
              </a:rPr>
              <a:t>lingkungan, seperti pencemaran, kekeringan, banjir, tanah longsor, dan kenaikan suhu udara</a:t>
            </a:r>
          </a:p>
          <a:p>
            <a:pPr algn="just">
              <a:lnSpc>
                <a:spcPts val="3600"/>
              </a:lnSpc>
            </a:pPr>
            <a:r>
              <a:rPr lang="en-US" sz="3600" spc="-36">
                <a:solidFill>
                  <a:srgbClr val="5F1A1F"/>
                </a:solidFill>
                <a:latin typeface="Frunchy Sage Bold"/>
              </a:rPr>
              <a:t>global. </a:t>
            </a:r>
          </a:p>
          <a:p>
            <a:pPr algn="just">
              <a:lnSpc>
                <a:spcPts val="3600"/>
              </a:lnSpc>
            </a:pPr>
          </a:p>
          <a:p>
            <a:pPr algn="just">
              <a:lnSpc>
                <a:spcPts val="3600"/>
              </a:lnSpc>
            </a:pPr>
            <a:r>
              <a:rPr lang="en-US" sz="3600" spc="-36">
                <a:solidFill>
                  <a:srgbClr val="5F1A1F"/>
                </a:solidFill>
                <a:latin typeface="Frunchy Sage Bold"/>
              </a:rPr>
              <a:t>Penerapan dan pemanfaatan Ipteks juga telah merambah ke bidang teknologi informasi dan</a:t>
            </a:r>
          </a:p>
          <a:p>
            <a:pPr algn="just">
              <a:lnSpc>
                <a:spcPts val="3600"/>
              </a:lnSpc>
            </a:pPr>
            <a:r>
              <a:rPr lang="en-US" sz="3600" spc="-36">
                <a:solidFill>
                  <a:srgbClr val="5F1A1F"/>
                </a:solidFill>
                <a:latin typeface="Frunchy Sage Bold"/>
              </a:rPr>
              <a:t>komunikasi, yang mempengaruhi arus informasi dan globalisasi. Di satu sisi, Ipteks dalam</a:t>
            </a:r>
          </a:p>
          <a:p>
            <a:pPr algn="just">
              <a:lnSpc>
                <a:spcPts val="3600"/>
              </a:lnSpc>
            </a:pPr>
            <a:r>
              <a:rPr lang="en-US" sz="3600" spc="-36">
                <a:solidFill>
                  <a:srgbClr val="5F1A1F"/>
                </a:solidFill>
                <a:latin typeface="Frunchy Sage Bold"/>
              </a:rPr>
              <a:t>bidang komunikasi memberikan rahmat, seperti kemampuan untuk mengakses informasi</a:t>
            </a:r>
          </a:p>
          <a:p>
            <a:pPr algn="just">
              <a:lnSpc>
                <a:spcPts val="3600"/>
              </a:lnSpc>
            </a:pPr>
            <a:r>
              <a:rPr lang="en-US" sz="3600" spc="-36">
                <a:solidFill>
                  <a:srgbClr val="5F1A1F"/>
                </a:solidFill>
                <a:latin typeface="Frunchy Sage Bold"/>
              </a:rPr>
              <a:t>dengan cepat dan komunikasi global. Namun, di sisi lain, pemanfaatan Ipteks dalam bidang ini</a:t>
            </a:r>
          </a:p>
          <a:p>
            <a:pPr algn="just">
              <a:lnSpc>
                <a:spcPts val="3600"/>
              </a:lnSpc>
            </a:pPr>
            <a:r>
              <a:rPr lang="en-US" sz="3600" spc="-36">
                <a:solidFill>
                  <a:srgbClr val="5F1A1F"/>
                </a:solidFill>
                <a:latin typeface="Frunchy Sage Bold"/>
              </a:rPr>
              <a:t>juga membawa dampak negatif, seperti penyebaran berbagai penyakit fisik dan mental yang</a:t>
            </a:r>
          </a:p>
          <a:p>
            <a:pPr algn="just">
              <a:lnSpc>
                <a:spcPts val="3600"/>
              </a:lnSpc>
            </a:pPr>
            <a:r>
              <a:rPr lang="en-US" sz="3600" spc="-36">
                <a:solidFill>
                  <a:srgbClr val="5F1A1F"/>
                </a:solidFill>
                <a:latin typeface="Frunchy Sage Bold"/>
              </a:rPr>
              <a:t>semakin meluas.</a:t>
            </a:r>
          </a:p>
          <a:p>
            <a:pPr algn="just">
              <a:lnSpc>
                <a:spcPts val="3600"/>
              </a:lnSpc>
            </a:pPr>
          </a:p>
        </p:txBody>
      </p:sp>
      <p:sp>
        <p:nvSpPr>
          <p:cNvPr name="TextBox 3" id="3"/>
          <p:cNvSpPr txBox="true"/>
          <p:nvPr/>
        </p:nvSpPr>
        <p:spPr>
          <a:xfrm rot="0">
            <a:off x="1176034" y="678996"/>
            <a:ext cx="16083266" cy="857250"/>
          </a:xfrm>
          <a:prstGeom prst="rect">
            <a:avLst/>
          </a:prstGeom>
        </p:spPr>
        <p:txBody>
          <a:bodyPr anchor="t" rtlCol="false" tIns="0" lIns="0" bIns="0" rIns="0">
            <a:spAutoFit/>
          </a:bodyPr>
          <a:lstStyle/>
          <a:p>
            <a:pPr algn="ctr">
              <a:lnSpc>
                <a:spcPts val="6720"/>
              </a:lnSpc>
            </a:pPr>
            <a:r>
              <a:rPr lang="en-US" sz="5600" spc="112">
                <a:solidFill>
                  <a:srgbClr val="5F1A1F"/>
                </a:solidFill>
                <a:latin typeface="Vintage Rotter Italics"/>
              </a:rPr>
              <a:t>Dampak Penyalahgunaan Ipteks Pada Kehidupan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DAFjFsYiCtA</dc:identifier>
  <dcterms:modified xsi:type="dcterms:W3CDTF">2011-08-01T06:04:30Z</dcterms:modified>
  <cp:revision>1</cp:revision>
  <dc:title>Simple Red and Beige Vintage Illustration History Report Presentation</dc:title>
</cp:coreProperties>
</file>