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0C9DE-95E5-4DDB-9380-D92DFF000C50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FB535-5F1F-4E74-BD34-8CCD6C0CBA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0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8EB0-79DB-416E-B459-4DC450714330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AA2E-140E-42AF-B415-12E5BE9058C5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07E0-299D-4DD8-9A64-EFAB9696A355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439F-3BF0-471B-BF1E-35B557C4E0F9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96F7-C539-4750-9B1B-6BE5E7DCD2DF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300-16B7-4BA9-AF6E-CC6D0859F1FA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2318-0639-4FEF-B22F-A4981131B5B6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2534-3030-4CC0-8368-D47E9FE0ABD9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823-0CA0-41E8-A767-DD5274D9422F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3736-8D07-4D67-8B02-C60C322CCCB8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9AB3-BA24-483C-8CF5-6046B17B3671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5268F62-DAA0-4608-B34A-A5AD31134E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87C781-0D6B-44C3-84C0-06870427D9DE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268F62-DAA0-4608-B34A-A5AD31134E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PERINTAH INTERAKTIF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dBase IV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2133600"/>
          <a:ext cx="7239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600200"/>
                <a:gridCol w="1676400"/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Record#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Nama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Alamat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Gaji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Dewi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Bogor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5000000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Shinta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Depok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2000000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Dewinta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Bogor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3000000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Anita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Depok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5000000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Ani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Bandung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2000000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</a:t>
            </a:r>
            <a:r>
              <a:rPr lang="en-US" dirty="0" err="1" smtClean="0"/>
              <a:t>dari</a:t>
            </a:r>
            <a:r>
              <a:rPr lang="en-US" dirty="0" smtClean="0"/>
              <a:t> List/Display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 err="1" smtClean="0"/>
              <a:t>NamaField</a:t>
            </a:r>
            <a:r>
              <a:rPr lang="en-US" dirty="0" smtClean="0"/>
              <a:t>, </a:t>
            </a:r>
            <a:r>
              <a:rPr lang="en-US" dirty="0" err="1" smtClean="0"/>
              <a:t>NamaField</a:t>
            </a:r>
            <a:endParaRPr lang="en-US" dirty="0" smtClean="0"/>
          </a:p>
          <a:p>
            <a:r>
              <a:rPr lang="en-US" dirty="0" smtClean="0"/>
              <a:t>List for </a:t>
            </a:r>
            <a:r>
              <a:rPr lang="en-US" dirty="0" err="1" smtClean="0"/>
              <a:t>syarat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 err="1" smtClean="0"/>
              <a:t>NamaField</a:t>
            </a:r>
            <a:r>
              <a:rPr lang="en-US" dirty="0" smtClean="0"/>
              <a:t>, </a:t>
            </a:r>
            <a:r>
              <a:rPr lang="en-US" dirty="0" err="1" smtClean="0"/>
              <a:t>NamaField</a:t>
            </a:r>
            <a:r>
              <a:rPr lang="en-US" dirty="0" smtClean="0"/>
              <a:t> FOR </a:t>
            </a:r>
            <a:r>
              <a:rPr lang="en-US" dirty="0" err="1" smtClean="0"/>
              <a:t>Syarat</a:t>
            </a:r>
            <a:endParaRPr lang="en-US" dirty="0" smtClean="0"/>
          </a:p>
          <a:p>
            <a:r>
              <a:rPr lang="en-US" dirty="0" smtClean="0"/>
              <a:t>List off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Syarat</a:t>
            </a:r>
            <a:r>
              <a:rPr lang="en-US" dirty="0" smtClean="0"/>
              <a:t> off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Substr</a:t>
            </a:r>
            <a:r>
              <a:rPr lang="en-US" dirty="0" smtClean="0"/>
              <a:t>(</a:t>
            </a:r>
            <a:r>
              <a:rPr lang="en-US" dirty="0" err="1" smtClean="0"/>
              <a:t>NamaField</a:t>
            </a:r>
            <a:r>
              <a:rPr lang="en-US" dirty="0" smtClean="0"/>
              <a:t>, </a:t>
            </a:r>
            <a:r>
              <a:rPr lang="en-US" dirty="0" err="1" smtClean="0"/>
              <a:t>Awal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List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 err="1" smtClean="0"/>
              <a:t>NamaField</a:t>
            </a:r>
            <a:r>
              <a:rPr lang="en-US" dirty="0" smtClean="0"/>
              <a:t>, </a:t>
            </a:r>
            <a:r>
              <a:rPr lang="en-US" dirty="0" err="1" smtClean="0"/>
              <a:t>NamaField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field-field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LIST ALAMAT, GOL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43400" y="2667000"/>
          <a:ext cx="4191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158"/>
                <a:gridCol w="1635642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RECORD#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ALAMAT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Bogor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Depok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Bogor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Depok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Bandung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For </a:t>
            </a:r>
            <a:r>
              <a:rPr lang="en-US" dirty="0" err="1" smtClean="0"/>
              <a:t>Syarat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Menampilkan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Pegawai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golongan</a:t>
            </a:r>
            <a:r>
              <a:rPr lang="en-US" sz="2800" dirty="0" smtClean="0"/>
              <a:t> = 3</a:t>
            </a:r>
          </a:p>
          <a:p>
            <a:pPr>
              <a:buNone/>
            </a:pPr>
            <a:r>
              <a:rPr lang="en-US" sz="2800" dirty="0" smtClean="0"/>
              <a:t>	LIST FOR GOL=3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3810000"/>
          <a:ext cx="71628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480"/>
                <a:gridCol w="1415902"/>
                <a:gridCol w="1582479"/>
                <a:gridCol w="832883"/>
                <a:gridCol w="1749056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Record#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Nama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Alamat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Gol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Gaji</a:t>
                      </a:r>
                      <a:endParaRPr lang="en-US" sz="24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Shinta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Depok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2000000</a:t>
                      </a:r>
                      <a:endParaRPr lang="en-US" sz="24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Ani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Bandung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2000000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Menampilkan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Pegawai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mengandung</a:t>
            </a:r>
            <a:r>
              <a:rPr lang="en-US" sz="2800" dirty="0" smtClean="0"/>
              <a:t> </a:t>
            </a:r>
            <a:r>
              <a:rPr lang="en-US" sz="2800" dirty="0" err="1" smtClean="0"/>
              <a:t>kata</a:t>
            </a:r>
            <a:r>
              <a:rPr lang="en-US" sz="2800" dirty="0" smtClean="0"/>
              <a:t> ‘</a:t>
            </a:r>
            <a:r>
              <a:rPr lang="en-US" sz="2800" dirty="0" err="1" smtClean="0"/>
              <a:t>wi</a:t>
            </a:r>
            <a:r>
              <a:rPr lang="en-US" sz="2800" dirty="0" smtClean="0"/>
              <a:t>’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LIST FOR ‘</a:t>
            </a:r>
            <a:r>
              <a:rPr lang="en-US" dirty="0" err="1" smtClean="0"/>
              <a:t>wi</a:t>
            </a:r>
            <a:r>
              <a:rPr lang="en-US" dirty="0" smtClean="0"/>
              <a:t>’ </a:t>
            </a:r>
            <a:r>
              <a:rPr lang="en-US" dirty="0" smtClean="0"/>
              <a:t>$</a:t>
            </a:r>
            <a:r>
              <a:rPr lang="en-US" dirty="0" err="1"/>
              <a:t>N</a:t>
            </a:r>
            <a:r>
              <a:rPr lang="en-US" dirty="0" err="1" smtClean="0"/>
              <a:t>ama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3505200"/>
          <a:ext cx="73152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224"/>
                <a:gridCol w="1549101"/>
                <a:gridCol w="1463040"/>
                <a:gridCol w="1032734"/>
                <a:gridCol w="1549101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Record#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Nama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Alamat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Gaji</a:t>
                      </a:r>
                      <a:endParaRPr lang="en-US" sz="24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Dewi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Bogor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5000000</a:t>
                      </a:r>
                      <a:endParaRPr lang="en-US" sz="24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Dewinta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Bogor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5000000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Memperagakan</a:t>
            </a:r>
            <a:r>
              <a:rPr lang="en-US" dirty="0" smtClean="0"/>
              <a:t> data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gol</a:t>
            </a:r>
            <a:r>
              <a:rPr lang="en-US" dirty="0" smtClean="0"/>
              <a:t> for  </a:t>
            </a:r>
            <a:r>
              <a:rPr lang="en-US" dirty="0" err="1" smtClean="0"/>
              <a:t>gol</a:t>
            </a:r>
            <a:r>
              <a:rPr lang="en-US" dirty="0" smtClean="0"/>
              <a:t> = 3 off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Memperagakan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record </a:t>
            </a:r>
            <a:r>
              <a:rPr lang="en-US" dirty="0" err="1" smtClean="0"/>
              <a:t>tertentu</a:t>
            </a:r>
            <a:endParaRPr lang="en-US" dirty="0" smtClean="0"/>
          </a:p>
          <a:p>
            <a:r>
              <a:rPr lang="en-US" dirty="0" smtClean="0"/>
              <a:t>List record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3048000"/>
          <a:ext cx="224878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902"/>
                <a:gridCol w="832883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Nama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Gol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Shinta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Ani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SUBSTR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field </a:t>
            </a:r>
          </a:p>
          <a:p>
            <a:pPr>
              <a:buNone/>
            </a:pPr>
            <a:r>
              <a:rPr lang="en-US" dirty="0" smtClean="0"/>
              <a:t>		LIST SUBSTR(</a:t>
            </a:r>
            <a:r>
              <a:rPr lang="en-US" dirty="0" err="1" smtClean="0"/>
              <a:t>Namafield</a:t>
            </a:r>
            <a:r>
              <a:rPr lang="en-US" dirty="0" smtClean="0"/>
              <a:t>, </a:t>
            </a:r>
            <a:r>
              <a:rPr lang="en-US" dirty="0" err="1" smtClean="0"/>
              <a:t>awal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field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ke-2 </a:t>
            </a:r>
            <a:r>
              <a:rPr lang="en-US" dirty="0" err="1" smtClean="0"/>
              <a:t>sebanyak</a:t>
            </a:r>
            <a:r>
              <a:rPr lang="en-US" dirty="0" smtClean="0"/>
              <a:t> 3 </a:t>
            </a:r>
            <a:r>
              <a:rPr lang="en-US" dirty="0" err="1" smtClean="0"/>
              <a:t>karakter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LIST SUBSTR(NAMA,2,3)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05845"/>
              </p:ext>
            </p:extLst>
          </p:nvPr>
        </p:nvGraphicFramePr>
        <p:xfrm>
          <a:off x="4800600" y="3962400"/>
          <a:ext cx="3733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30"/>
                <a:gridCol w="191477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Record#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ewi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hin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ewi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nit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STRUCTURE </a:t>
            </a:r>
            <a:r>
              <a:rPr lang="en-US" dirty="0" err="1" smtClean="0"/>
              <a:t>atau</a:t>
            </a:r>
            <a:r>
              <a:rPr lang="en-US" dirty="0" smtClean="0"/>
              <a:t> DISPLAY STRUCTURE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pegawai</a:t>
            </a:r>
            <a:endParaRPr lang="en-US" dirty="0" smtClean="0"/>
          </a:p>
          <a:p>
            <a:pPr lvl="1"/>
            <a:r>
              <a:rPr lang="en-US" dirty="0" smtClean="0"/>
              <a:t>List </a:t>
            </a:r>
            <a:r>
              <a:rPr lang="en-US" dirty="0" err="1" smtClean="0"/>
              <a:t>stru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disp</a:t>
            </a:r>
            <a:r>
              <a:rPr lang="en-US" dirty="0" smtClean="0"/>
              <a:t> </a:t>
            </a:r>
            <a:r>
              <a:rPr lang="en-US" dirty="0" err="1" smtClean="0"/>
              <a:t>stru</a:t>
            </a: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PETUNJUK RECORD / RECORD POINTER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 file database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petunjuk</a:t>
            </a:r>
            <a:r>
              <a:rPr lang="en-US" dirty="0" smtClean="0"/>
              <a:t> record </a:t>
            </a:r>
            <a:r>
              <a:rPr lang="en-US" dirty="0" err="1" smtClean="0"/>
              <a:t>atau</a:t>
            </a:r>
            <a:r>
              <a:rPr lang="en-US" dirty="0" smtClean="0"/>
              <a:t> record pointer.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Petunjuk</a:t>
            </a:r>
            <a:r>
              <a:rPr lang="en-US" dirty="0" smtClean="0"/>
              <a:t> record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record yang </a:t>
            </a:r>
            <a:r>
              <a:rPr lang="en-US" dirty="0" err="1" smtClean="0"/>
              <a:t>aktif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petunjuk</a:t>
            </a:r>
            <a:r>
              <a:rPr lang="en-US" dirty="0" smtClean="0"/>
              <a:t> record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.?RECNO()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Memindahkan</a:t>
            </a:r>
            <a:r>
              <a:rPr lang="en-US" dirty="0" smtClean="0"/>
              <a:t> </a:t>
            </a:r>
            <a:r>
              <a:rPr lang="en-US" dirty="0" err="1" smtClean="0"/>
              <a:t>Penunjuk</a:t>
            </a:r>
            <a:r>
              <a:rPr lang="en-US" dirty="0" smtClean="0"/>
              <a:t>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Statement GO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GOTO </a:t>
            </a:r>
            <a:r>
              <a:rPr lang="en-US" dirty="0" err="1" smtClean="0"/>
              <a:t>norec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 GOTO 5</a:t>
            </a: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GO </a:t>
            </a:r>
            <a:r>
              <a:rPr lang="en-US" dirty="0" err="1" smtClean="0"/>
              <a:t>norec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 GO 5</a:t>
            </a: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err="1" smtClean="0"/>
              <a:t>Norec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 5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kerja</a:t>
            </a:r>
            <a:r>
              <a:rPr lang="en-US" dirty="0" smtClean="0"/>
              <a:t> dBase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Modus </a:t>
            </a:r>
            <a:r>
              <a:rPr lang="en-US" dirty="0" err="1" smtClean="0"/>
              <a:t>Interaktif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Modus </a:t>
            </a:r>
            <a:r>
              <a:rPr lang="en-US" dirty="0" err="1" smtClean="0"/>
              <a:t>Langsung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dot prompt. Dbase </a:t>
            </a:r>
            <a:r>
              <a:rPr lang="en-US" dirty="0" err="1" smtClean="0"/>
              <a:t>segera</a:t>
            </a:r>
            <a:r>
              <a:rPr lang="en-US" dirty="0" smtClean="0"/>
              <a:t> </a:t>
            </a:r>
            <a:r>
              <a:rPr lang="en-US" dirty="0" err="1" smtClean="0"/>
              <a:t>menanggapi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. Modus </a:t>
            </a:r>
            <a:r>
              <a:rPr lang="en-US" dirty="0" err="1" smtClean="0"/>
              <a:t>interaktif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rumit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Modus Program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program </a:t>
            </a:r>
            <a:r>
              <a:rPr lang="en-US" dirty="0" err="1" smtClean="0"/>
              <a:t>dengan</a:t>
            </a:r>
            <a:r>
              <a:rPr lang="en-US" dirty="0" smtClean="0"/>
              <a:t> modus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dipecahkan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rumit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SKIP + / -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	.SKIP 3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memajukan</a:t>
            </a:r>
            <a:r>
              <a:rPr lang="en-US" dirty="0" smtClean="0">
                <a:sym typeface="Wingdings" pitchFamily="2" charset="2"/>
              </a:rPr>
              <a:t> pointer </a:t>
            </a:r>
            <a:r>
              <a:rPr lang="en-US" dirty="0" err="1" smtClean="0">
                <a:sym typeface="Wingdings" pitchFamily="2" charset="2"/>
              </a:rPr>
              <a:t>ke</a:t>
            </a:r>
            <a:r>
              <a:rPr lang="en-US" dirty="0" smtClean="0">
                <a:sym typeface="Wingdings" pitchFamily="2" charset="2"/>
              </a:rPr>
              <a:t> 3 record 			        </a:t>
            </a:r>
            <a:r>
              <a:rPr lang="en-US" dirty="0" err="1" smtClean="0">
                <a:sym typeface="Wingdings" pitchFamily="2" charset="2"/>
              </a:rPr>
              <a:t>berikutnya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.SKIP 3 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pointer </a:t>
            </a:r>
            <a:r>
              <a:rPr lang="en-US" dirty="0" err="1" smtClean="0">
                <a:sym typeface="Wingdings" pitchFamily="2" charset="2"/>
              </a:rPr>
              <a:t>ke</a:t>
            </a:r>
            <a:r>
              <a:rPr lang="en-US" dirty="0" smtClean="0">
                <a:sym typeface="Wingdings" pitchFamily="2" charset="2"/>
              </a:rPr>
              <a:t> 4 </a:t>
            </a:r>
            <a:r>
              <a:rPr lang="en-US" dirty="0" err="1" smtClean="0">
                <a:sym typeface="Wingdings" pitchFamily="2" charset="2"/>
              </a:rPr>
              <a:t>menjadi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7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.SKIP -4  </a:t>
            </a:r>
            <a:r>
              <a:rPr lang="en-US" dirty="0" err="1" smtClean="0">
                <a:sym typeface="Wingdings" pitchFamily="2" charset="2"/>
              </a:rPr>
              <a:t>Bila</a:t>
            </a:r>
            <a:r>
              <a:rPr lang="en-US" dirty="0" smtClean="0">
                <a:sym typeface="Wingdings" pitchFamily="2" charset="2"/>
              </a:rPr>
              <a:t> pointer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 di record 8 </a:t>
            </a:r>
            <a:r>
              <a:rPr lang="en-US" dirty="0" err="1" smtClean="0">
                <a:sym typeface="Wingdings" pitchFamily="2" charset="2"/>
              </a:rPr>
              <a:t>maka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akan</a:t>
            </a:r>
            <a:r>
              <a:rPr lang="en-US" dirty="0" smtClean="0">
                <a:sym typeface="Wingdings" pitchFamily="2" charset="2"/>
              </a:rPr>
              <a:t> 		        </a:t>
            </a:r>
            <a:r>
              <a:rPr lang="en-US" dirty="0" err="1" smtClean="0">
                <a:sym typeface="Wingdings" pitchFamily="2" charset="2"/>
              </a:rPr>
              <a:t>mundur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</a:t>
            </a:r>
            <a:r>
              <a:rPr lang="en-US" dirty="0" smtClean="0">
                <a:sym typeface="Wingdings" pitchFamily="2" charset="2"/>
              </a:rPr>
              <a:t> record </a:t>
            </a:r>
            <a:r>
              <a:rPr lang="en-US" dirty="0" err="1" smtClean="0">
                <a:sym typeface="Wingdings" pitchFamily="2" charset="2"/>
              </a:rPr>
              <a:t>ke</a:t>
            </a:r>
            <a:r>
              <a:rPr lang="en-US" dirty="0" smtClean="0">
                <a:sym typeface="Wingdings" pitchFamily="2" charset="2"/>
              </a:rPr>
              <a:t> 4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Menampilkan</a:t>
            </a:r>
            <a:r>
              <a:rPr lang="en-US" sz="3600" dirty="0" smtClean="0"/>
              <a:t> </a:t>
            </a:r>
            <a:r>
              <a:rPr lang="en-US" sz="3600" dirty="0" err="1" smtClean="0"/>
              <a:t>beberapa</a:t>
            </a:r>
            <a:r>
              <a:rPr lang="en-US" sz="3600" dirty="0" smtClean="0"/>
              <a:t> record </a:t>
            </a:r>
            <a:r>
              <a:rPr lang="en-US" sz="3600" dirty="0" err="1" smtClean="0"/>
              <a:t>berurutan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next </a:t>
            </a:r>
            <a:r>
              <a:rPr lang="en-US" dirty="0" err="1" smtClean="0"/>
              <a:t>bilangan</a:t>
            </a:r>
            <a:endParaRPr lang="en-US" dirty="0" smtClean="0"/>
          </a:p>
          <a:p>
            <a:r>
              <a:rPr lang="en-US" dirty="0" smtClean="0"/>
              <a:t>Display next </a:t>
            </a:r>
            <a:r>
              <a:rPr lang="en-US" dirty="0" err="1" smtClean="0"/>
              <a:t>bilangan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.6</a:t>
            </a:r>
          </a:p>
          <a:p>
            <a:pPr>
              <a:buNone/>
            </a:pPr>
            <a:r>
              <a:rPr lang="en-US" dirty="0" smtClean="0"/>
              <a:t>		.display next 6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Memindahkan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record </a:t>
            </a:r>
            <a:r>
              <a:rPr lang="en-US" sz="3200" dirty="0" err="1" smtClean="0"/>
              <a:t>pertama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terakhir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</a:t>
            </a:r>
            <a:r>
              <a:rPr lang="en-US" dirty="0" smtClean="0"/>
              <a:t> Record </a:t>
            </a:r>
            <a:r>
              <a:rPr lang="en-US" dirty="0" err="1" smtClean="0"/>
              <a:t>Pertama</a:t>
            </a:r>
            <a:endParaRPr lang="en-US" dirty="0" smtClean="0"/>
          </a:p>
          <a:p>
            <a:pPr lvl="1"/>
            <a:r>
              <a:rPr lang="en-US" dirty="0" smtClean="0">
                <a:sym typeface="Wingdings" pitchFamily="2" charset="2"/>
              </a:rPr>
              <a:t> GO TOP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Ke</a:t>
            </a:r>
            <a:r>
              <a:rPr lang="en-US" dirty="0" smtClean="0"/>
              <a:t> Record </a:t>
            </a:r>
            <a:r>
              <a:rPr lang="en-US" dirty="0" err="1" smtClean="0"/>
              <a:t>Terakhir</a:t>
            </a:r>
            <a:endParaRPr lang="en-US" dirty="0" smtClean="0"/>
          </a:p>
          <a:p>
            <a:pPr lvl="1"/>
            <a:r>
              <a:rPr lang="en-US" dirty="0" smtClean="0">
                <a:sym typeface="Wingdings" pitchFamily="2" charset="2"/>
              </a:rPr>
              <a:t> GO BOTTOM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2514600"/>
          <a:ext cx="5715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1905000"/>
                <a:gridCol w="1371600"/>
              </a:tblGrid>
              <a:tr h="4095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FIELD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WIDTH</a:t>
                      </a:r>
                      <a:endParaRPr lang="en-US" sz="2400" dirty="0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NIP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ALAMAT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GAPOK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NUMERIK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TUNJANGAN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NUMERIK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NUMERIK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438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Pegawai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842123"/>
              </p:ext>
            </p:extLst>
          </p:nvPr>
        </p:nvGraphicFramePr>
        <p:xfrm>
          <a:off x="457200" y="1371603"/>
          <a:ext cx="80010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261"/>
                <a:gridCol w="1128539"/>
                <a:gridCol w="838200"/>
                <a:gridCol w="1295400"/>
                <a:gridCol w="1295400"/>
                <a:gridCol w="1600200"/>
                <a:gridCol w="7620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Nip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Nama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Jk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Alamat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Gapok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Tunj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angan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Gol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A1111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Dena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Ciracas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A1010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Aida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Cijantung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2500000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C0105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Faizal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Bogor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K1117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Hanum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Bandung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M1010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Fidan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Surabaya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7100000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Z0312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Fida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Lampung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Z0111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Lela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Bogor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T0115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Beny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Cijantung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Kerjakan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Tambahkan</a:t>
            </a:r>
            <a:r>
              <a:rPr lang="en-US" dirty="0" smtClean="0"/>
              <a:t> field </a:t>
            </a:r>
            <a:r>
              <a:rPr lang="en-US" dirty="0" err="1" smtClean="0"/>
              <a:t>Thr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12 </a:t>
            </a:r>
            <a:r>
              <a:rPr lang="en-US" dirty="0" err="1" smtClean="0"/>
              <a:t>bertipe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endParaRPr lang="en-US" dirty="0" smtClean="0"/>
          </a:p>
          <a:p>
            <a:r>
              <a:rPr lang="en-US" dirty="0" err="1" smtClean="0"/>
              <a:t>Ubahlah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field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25</a:t>
            </a:r>
          </a:p>
          <a:p>
            <a:r>
              <a:rPr lang="en-US" dirty="0" err="1" smtClean="0"/>
              <a:t>Masukkan</a:t>
            </a:r>
            <a:r>
              <a:rPr lang="en-US" dirty="0" smtClean="0"/>
              <a:t> data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A0017 </a:t>
            </a:r>
            <a:r>
              <a:rPr lang="en-US" dirty="0" err="1" smtClean="0"/>
              <a:t>Shahnaz</a:t>
            </a:r>
            <a:r>
              <a:rPr lang="en-US" dirty="0" smtClean="0"/>
              <a:t> W Jakarta 5000000 1000000 2</a:t>
            </a:r>
          </a:p>
          <a:p>
            <a:pPr lvl="1"/>
            <a:r>
              <a:rPr lang="en-US" dirty="0" smtClean="0"/>
              <a:t>B1010  </a:t>
            </a:r>
            <a:r>
              <a:rPr lang="en-US" dirty="0" err="1" smtClean="0"/>
              <a:t>Zidane</a:t>
            </a:r>
            <a:r>
              <a:rPr lang="en-US" dirty="0" smtClean="0"/>
              <a:t> 	P Bandung 7000000	2500000 1</a:t>
            </a:r>
          </a:p>
          <a:p>
            <a:pPr lvl="1"/>
            <a:r>
              <a:rPr lang="en-US" dirty="0" smtClean="0"/>
              <a:t>D1011	Alvin	P Aceh 3000000 750000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 </a:t>
            </a:r>
            <a:r>
              <a:rPr lang="en-US" dirty="0" err="1" smtClean="0"/>
              <a:t>pegawai</a:t>
            </a:r>
            <a:endParaRPr lang="en-US" dirty="0" smtClean="0"/>
          </a:p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gol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tunjangan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yang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bogor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file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.create </a:t>
            </a:r>
            <a:r>
              <a:rPr lang="en-US" dirty="0" err="1" smtClean="0"/>
              <a:t>nama</a:t>
            </a:r>
            <a:r>
              <a:rPr lang="en-US" dirty="0" smtClean="0"/>
              <a:t> file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 :</a:t>
            </a:r>
          </a:p>
          <a:p>
            <a:pPr lvl="1"/>
            <a:r>
              <a:rPr lang="en-US" dirty="0" smtClean="0"/>
              <a:t>Max 8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spasi</a:t>
            </a:r>
            <a:endParaRPr lang="en-US" dirty="0" smtClean="0"/>
          </a:p>
          <a:p>
            <a:pPr lvl="1"/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Extention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.dbf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.create pegawai.dbf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database </a:t>
            </a:r>
            <a:r>
              <a:rPr lang="en-US" dirty="0" smtClean="0">
                <a:sym typeface="Wingdings" pitchFamily="2" charset="2"/>
              </a:rPr>
              <a:t> ^W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590800"/>
          <a:ext cx="6248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0"/>
                <a:gridCol w="1718310"/>
                <a:gridCol w="1249680"/>
                <a:gridCol w="1249680"/>
                <a:gridCol w="1249680"/>
              </a:tblGrid>
              <a:tr h="426720">
                <a:tc>
                  <a:txBody>
                    <a:bodyPr/>
                    <a:lstStyle/>
                    <a:p>
                      <a:r>
                        <a:rPr lang="en-US" sz="1800" kern="1400" dirty="0" smtClean="0"/>
                        <a:t>No</a:t>
                      </a:r>
                      <a:endParaRPr lang="en-US" sz="1800" kern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400" dirty="0" smtClean="0"/>
                        <a:t>Field</a:t>
                      </a:r>
                      <a:r>
                        <a:rPr lang="en-US" sz="1800" kern="1400" baseline="0" dirty="0" smtClean="0"/>
                        <a:t> Name</a:t>
                      </a:r>
                      <a:endParaRPr lang="en-US" sz="1800" kern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400" dirty="0" smtClean="0"/>
                        <a:t>Type</a:t>
                      </a:r>
                      <a:endParaRPr lang="en-US" sz="1800" kern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400" dirty="0" smtClean="0"/>
                        <a:t>Width</a:t>
                      </a:r>
                      <a:endParaRPr lang="en-US" sz="1800" kern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400" dirty="0" smtClean="0"/>
                        <a:t>Dec</a:t>
                      </a:r>
                      <a:endParaRPr lang="en-US" sz="1800" kern="14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kern="1400" dirty="0" smtClean="0"/>
                        <a:t>1</a:t>
                      </a:r>
                      <a:endParaRPr lang="en-US" sz="1800" kern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400" dirty="0" err="1" smtClean="0"/>
                        <a:t>Nama</a:t>
                      </a:r>
                      <a:endParaRPr lang="en-US" sz="1800" kern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400" dirty="0" smtClean="0"/>
                        <a:t>Character</a:t>
                      </a:r>
                      <a:endParaRPr lang="en-US" sz="1800" kern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400" dirty="0" smtClean="0"/>
                        <a:t>20</a:t>
                      </a:r>
                      <a:endParaRPr lang="en-US" sz="1800" kern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4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kern="1400" dirty="0" smtClean="0"/>
                        <a:t>2.</a:t>
                      </a:r>
                      <a:endParaRPr lang="en-US" sz="1800" kern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400" dirty="0" err="1" smtClean="0"/>
                        <a:t>Alamat</a:t>
                      </a:r>
                      <a:endParaRPr lang="en-US" sz="1800" kern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400" dirty="0" smtClean="0"/>
                        <a:t>Character</a:t>
                      </a:r>
                      <a:endParaRPr lang="en-US" sz="1800" kern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400" dirty="0" smtClean="0"/>
                        <a:t>30</a:t>
                      </a:r>
                      <a:endParaRPr lang="en-US" sz="1800" kern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4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kern="1400" dirty="0" smtClean="0"/>
                        <a:t>3.</a:t>
                      </a:r>
                      <a:endParaRPr lang="en-US" sz="1800" kern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400" dirty="0" err="1" smtClean="0"/>
                        <a:t>Gol</a:t>
                      </a:r>
                      <a:endParaRPr lang="en-US" sz="1800" kern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400" dirty="0" smtClean="0"/>
                        <a:t>Numeric</a:t>
                      </a:r>
                      <a:endParaRPr lang="en-US" sz="1800" kern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400" dirty="0" smtClean="0"/>
                        <a:t>1</a:t>
                      </a:r>
                      <a:endParaRPr lang="en-US" sz="1800" kern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400" dirty="0" smtClean="0"/>
                        <a:t>0</a:t>
                      </a:r>
                      <a:endParaRPr lang="en-US" sz="1800" kern="14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kern="1400" dirty="0" smtClean="0"/>
                        <a:t>4.</a:t>
                      </a:r>
                      <a:endParaRPr lang="en-US" sz="1800" kern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400" dirty="0" err="1" smtClean="0"/>
                        <a:t>Gaji</a:t>
                      </a:r>
                      <a:endParaRPr lang="en-US" sz="1800" kern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400" dirty="0" smtClean="0"/>
                        <a:t>Numeric</a:t>
                      </a:r>
                      <a:endParaRPr lang="en-US" sz="1800" kern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400" dirty="0" smtClean="0"/>
                        <a:t>12</a:t>
                      </a:r>
                      <a:endParaRPr lang="en-US" sz="1800" kern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400" dirty="0" smtClean="0"/>
                        <a:t>2</a:t>
                      </a:r>
                      <a:endParaRPr lang="en-US" sz="1800" kern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field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10 </a:t>
            </a:r>
            <a:r>
              <a:rPr lang="en-US" dirty="0" err="1" smtClean="0"/>
              <a:t>karakter</a:t>
            </a:r>
            <a:endParaRPr lang="en-US" dirty="0" smtClean="0"/>
          </a:p>
          <a:p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spasi</a:t>
            </a:r>
            <a:r>
              <a:rPr lang="en-US" dirty="0" smtClean="0"/>
              <a:t> </a:t>
            </a:r>
            <a:r>
              <a:rPr lang="en-US" dirty="0" err="1" smtClean="0"/>
              <a:t>kec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Membuka</a:t>
            </a:r>
            <a:r>
              <a:rPr lang="en-US" dirty="0" smtClean="0"/>
              <a:t> File Database</a:t>
            </a:r>
          </a:p>
          <a:p>
            <a:pPr>
              <a:buNone/>
            </a:pPr>
            <a:r>
              <a:rPr lang="en-US" dirty="0" smtClean="0"/>
              <a:t>			.USE </a:t>
            </a:r>
            <a:r>
              <a:rPr lang="en-US" dirty="0" err="1" smtClean="0"/>
              <a:t>nmdtbs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;</a:t>
            </a:r>
          </a:p>
          <a:p>
            <a:pPr>
              <a:buNone/>
            </a:pPr>
            <a:r>
              <a:rPr lang="en-US" dirty="0" smtClean="0"/>
              <a:t>	.use pegawai.dbf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Menutup</a:t>
            </a:r>
            <a:r>
              <a:rPr lang="en-US" dirty="0" smtClean="0"/>
              <a:t> File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Sebaiknya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database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dibuka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ditutup</a:t>
            </a:r>
            <a:r>
              <a:rPr lang="en-US" dirty="0" smtClean="0"/>
              <a:t> agar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rusak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menutup</a:t>
            </a:r>
            <a:r>
              <a:rPr lang="en-US" dirty="0" smtClean="0"/>
              <a:t> file database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CLOSE ALL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database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MODIFY STRUCTURE </a:t>
            </a:r>
            <a:r>
              <a:rPr lang="en-US" dirty="0" err="1" smtClean="0"/>
              <a:t>namafile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Modify structure pegawai.dbf</a:t>
            </a:r>
          </a:p>
          <a:p>
            <a:pPr lvl="1"/>
            <a:r>
              <a:rPr lang="en-US" dirty="0" err="1" smtClean="0"/>
              <a:t>Modi</a:t>
            </a:r>
            <a:r>
              <a:rPr lang="en-US" dirty="0" smtClean="0"/>
              <a:t> </a:t>
            </a:r>
            <a:r>
              <a:rPr lang="en-US" dirty="0" err="1" smtClean="0"/>
              <a:t>stru</a:t>
            </a:r>
            <a:r>
              <a:rPr lang="en-US" dirty="0" smtClean="0"/>
              <a:t> pegawai.dbf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Perintahnya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			APPEND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USE PEGAWAI.DBF</a:t>
            </a:r>
          </a:p>
          <a:p>
            <a:pPr lvl="1"/>
            <a:r>
              <a:rPr lang="en-US" dirty="0" smtClean="0"/>
              <a:t>APPEND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Nama</a:t>
            </a:r>
            <a:r>
              <a:rPr lang="en-US" dirty="0" smtClean="0"/>
              <a:t>		: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Alamat</a:t>
            </a:r>
            <a:r>
              <a:rPr lang="en-US" dirty="0" smtClean="0"/>
              <a:t>	:</a:t>
            </a:r>
          </a:p>
          <a:p>
            <a:pPr lvl="1">
              <a:buNone/>
            </a:pPr>
            <a:r>
              <a:rPr lang="en-US" dirty="0" smtClean="0"/>
              <a:t>		GOL		: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Gaji</a:t>
            </a:r>
            <a:r>
              <a:rPr lang="en-US" dirty="0" smtClean="0"/>
              <a:t>		:			^W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Memperagakan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menampilkan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yaitu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lvl="1"/>
            <a:r>
              <a:rPr lang="en-US" sz="2800" dirty="0" smtClean="0"/>
              <a:t>LIST</a:t>
            </a:r>
          </a:p>
          <a:p>
            <a:pPr lvl="1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Menampilkan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terus</a:t>
            </a:r>
            <a:r>
              <a:rPr lang="en-US" sz="2800" dirty="0" smtClean="0"/>
              <a:t> </a:t>
            </a:r>
            <a:r>
              <a:rPr lang="en-US" sz="2800" dirty="0" err="1" smtClean="0"/>
              <a:t>menerus</a:t>
            </a:r>
            <a:r>
              <a:rPr lang="en-US" sz="2800" dirty="0" smtClean="0"/>
              <a:t>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</a:t>
            </a:r>
            <a:r>
              <a:rPr lang="en-US" sz="2800" dirty="0" err="1" smtClean="0"/>
              <a:t>akhir</a:t>
            </a:r>
            <a:r>
              <a:rPr lang="en-US" sz="2800" dirty="0" smtClean="0"/>
              <a:t> data</a:t>
            </a:r>
          </a:p>
          <a:p>
            <a:pPr lvl="1">
              <a:buNone/>
            </a:pPr>
            <a:endParaRPr lang="en-US" sz="2800" dirty="0" smtClean="0"/>
          </a:p>
          <a:p>
            <a:pPr lvl="1"/>
            <a:r>
              <a:rPr lang="en-US" sz="2800" dirty="0" smtClean="0"/>
              <a:t>DISPLAY</a:t>
            </a:r>
          </a:p>
          <a:p>
            <a:pPr lvl="1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menampilkan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perlayar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KTI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8F62-DAA0-4608-B34A-A5AD31134ED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765</TotalTime>
  <Words>674</Words>
  <Application>Microsoft Office PowerPoint</Application>
  <PresentationFormat>On-screen Show (4:3)</PresentationFormat>
  <Paragraphs>417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Constantia</vt:lpstr>
      <vt:lpstr>Wingdings</vt:lpstr>
      <vt:lpstr>Wingdings 2</vt:lpstr>
      <vt:lpstr>Flow</vt:lpstr>
      <vt:lpstr>PERINTAH INTERAKTIF</vt:lpstr>
      <vt:lpstr>Cara kerja dBase IV</vt:lpstr>
      <vt:lpstr>Membuat file database</vt:lpstr>
      <vt:lpstr>Contoh pembuatan file</vt:lpstr>
      <vt:lpstr>Syarat nama field </vt:lpstr>
      <vt:lpstr>Menutup File Database</vt:lpstr>
      <vt:lpstr>Memperbaiki Struktur Tabel</vt:lpstr>
      <vt:lpstr>Mengisi atau Menambah data</vt:lpstr>
      <vt:lpstr>Memperagakan Data</vt:lpstr>
      <vt:lpstr>PowerPoint Presentation</vt:lpstr>
      <vt:lpstr>Variant dari List/Display</vt:lpstr>
      <vt:lpstr>List NamaField, NamaField</vt:lpstr>
      <vt:lpstr>List For Syarat</vt:lpstr>
      <vt:lpstr>PowerPoint Presentation</vt:lpstr>
      <vt:lpstr>LIST OFF</vt:lpstr>
      <vt:lpstr>LIST SUBSTR</vt:lpstr>
      <vt:lpstr>Menampilkan Struktur Database</vt:lpstr>
      <vt:lpstr>PETUNJUK RECORD / RECORD POINTER</vt:lpstr>
      <vt:lpstr>Memindahkan Penunjuk Record</vt:lpstr>
      <vt:lpstr> </vt:lpstr>
      <vt:lpstr>Menampilkan beberapa record berurutan</vt:lpstr>
      <vt:lpstr>Memindahkan ke record pertama dan terakhir</vt:lpstr>
      <vt:lpstr>LATIHAN</vt:lpstr>
      <vt:lpstr>Data Pegawai</vt:lpstr>
      <vt:lpstr>Kerjakan soal berikut…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PERINTAH INTERAKTIF</dc:title>
  <dc:creator>Dina Anggraini</dc:creator>
  <cp:lastModifiedBy>Windows User</cp:lastModifiedBy>
  <cp:revision>53</cp:revision>
  <dcterms:created xsi:type="dcterms:W3CDTF">2011-03-01T02:10:52Z</dcterms:created>
  <dcterms:modified xsi:type="dcterms:W3CDTF">2022-04-18T06:43:16Z</dcterms:modified>
</cp:coreProperties>
</file>