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7B81-359E-4F78-A0F9-DA1739B2E55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113B-D10D-4C20-8081-5296060ED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73E-04B0-489D-88CA-5D2E30B8401A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2495-A328-4323-A1F6-816B6C01F53B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B959-9845-4C6A-9E4D-861EA1BDF35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F4C-3259-49E8-A9ED-F686FDF60C4E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B290-04C7-4DDB-8D66-A7257B51AE10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61A-6147-4A48-888A-286E1F9D3317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59DE-DC2E-42C7-A0DA-9CD0A65EEEE6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490E-812D-40B7-B708-C193EFE7ADD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73E5-B211-47A2-A72C-8EDD2643EA1A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72BE-B7A2-489C-B57F-9FC923C542BF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B0BC-BA03-478B-9F87-2A748E6B78BB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402BC8-7334-422F-8DBF-FE8A30C0680E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03DECD-8BC5-4B9D-A984-BAD9AC571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Dbase IV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MEMPERBAIKI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Record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terhapus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RECALL record</a:t>
            </a:r>
            <a:r>
              <a:rPr lang="en-US" dirty="0" smtClean="0"/>
              <a:t> </a:t>
            </a:r>
            <a:r>
              <a:rPr lang="en-US" dirty="0" err="1" smtClean="0"/>
              <a:t>norecord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record 3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endParaRPr lang="en-US" dirty="0" smtClean="0"/>
          </a:p>
          <a:p>
            <a:pPr lvl="1"/>
            <a:r>
              <a:rPr lang="en-US" dirty="0" smtClean="0"/>
              <a:t>Recall record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Menegaskan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menegaskan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smtClean="0"/>
              <a:t>PACK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PACK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asterik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dibatalkan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Menyisipkan</a:t>
            </a:r>
            <a:r>
              <a:rPr lang="en-US" dirty="0" smtClean="0"/>
              <a:t>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Menyisipkan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.INSERT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menyisipkan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nomer</a:t>
            </a:r>
            <a:r>
              <a:rPr lang="en-US" dirty="0" smtClean="0">
                <a:sym typeface="Wingdings" pitchFamily="2" charset="2"/>
              </a:rPr>
              <a:t> record yang </a:t>
            </a:r>
            <a:r>
              <a:rPr lang="en-US" dirty="0" err="1" smtClean="0">
                <a:sym typeface="Wingdings" pitchFamily="2" charset="2"/>
              </a:rPr>
              <a:t>diinginkan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 </a:t>
            </a:r>
            <a:r>
              <a:rPr lang="en-US" dirty="0" err="1" smtClean="0">
                <a:sym typeface="Wingdings" pitchFamily="2" charset="2"/>
              </a:rPr>
              <a:t>Menyisipkan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record 4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Insert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Nama</a:t>
            </a:r>
            <a:r>
              <a:rPr lang="en-US" dirty="0" smtClean="0"/>
              <a:t>	: Dora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	: </a:t>
            </a:r>
            <a:r>
              <a:rPr lang="en-US" dirty="0" err="1" smtClean="0"/>
              <a:t>Cibubur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Gol</a:t>
            </a:r>
            <a:r>
              <a:rPr lang="en-US" dirty="0" smtClean="0"/>
              <a:t>	: 3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Gaji</a:t>
            </a:r>
            <a:r>
              <a:rPr lang="en-US" dirty="0" smtClean="0"/>
              <a:t> 	: 2000000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Menyisipkan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record yang </a:t>
            </a:r>
            <a:r>
              <a:rPr lang="en-US" dirty="0" err="1" smtClean="0"/>
              <a:t>aktif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INSERT BEFORE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menyisip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record ke-5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Insert Before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Menyisipkan</a:t>
            </a:r>
            <a:r>
              <a:rPr lang="en-US" dirty="0" smtClean="0"/>
              <a:t> Record </a:t>
            </a:r>
            <a:r>
              <a:rPr lang="en-US" dirty="0" err="1" smtClean="0"/>
              <a:t>Kosong</a:t>
            </a:r>
            <a:endParaRPr lang="en-US" dirty="0" smtClean="0"/>
          </a:p>
          <a:p>
            <a:pPr lvl="1"/>
            <a:r>
              <a:rPr lang="en-US" b="1" dirty="0" smtClean="0"/>
              <a:t>INSERT BLANK</a:t>
            </a:r>
          </a:p>
          <a:p>
            <a:pPr lvl="1"/>
            <a:r>
              <a:rPr lang="en-US" b="1" dirty="0" smtClean="0"/>
              <a:t>INSERT BLANK BEFORE</a:t>
            </a:r>
          </a:p>
          <a:p>
            <a:pPr lvl="1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Menambahkan</a:t>
            </a:r>
            <a:r>
              <a:rPr lang="en-US" dirty="0" smtClean="0"/>
              <a:t> Record </a:t>
            </a:r>
            <a:r>
              <a:rPr lang="en-US" dirty="0" err="1" smtClean="0"/>
              <a:t>Kosong</a:t>
            </a:r>
            <a:endParaRPr lang="en-US" dirty="0" smtClean="0"/>
          </a:p>
          <a:p>
            <a:pPr lvl="1"/>
            <a:r>
              <a:rPr lang="en-US" b="1" dirty="0" smtClean="0"/>
              <a:t>APPEND BLANK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Pengurutan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data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SORT ON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nmfield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 TO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nmfile</a:t>
            </a:r>
            <a:endParaRPr lang="en-US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menghasilkan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baru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diurutkan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berdasarkan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field </a:t>
            </a:r>
            <a:r>
              <a:rPr lang="en-US" dirty="0" err="1" smtClean="0">
                <a:sym typeface="Wingdings" pitchFamily="2" charset="2"/>
              </a:rPr>
              <a:t>tertentu</a:t>
            </a:r>
            <a:endParaRPr lang="en-US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Pengurutan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SORT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berdasarkan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urutan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naik</a:t>
            </a:r>
            <a:r>
              <a:rPr lang="en-US" dirty="0" smtClean="0">
                <a:sym typeface="Wingdings" pitchFamily="2" charset="2"/>
              </a:rPr>
              <a:t> (ASC)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urutan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turun</a:t>
            </a:r>
            <a:r>
              <a:rPr lang="en-US" dirty="0" smtClean="0">
                <a:sym typeface="Wingdings" pitchFamily="2" charset="2"/>
              </a:rPr>
              <a:t> (DESC)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SORT ON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TO mhs1 /A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SORT ON </a:t>
            </a:r>
            <a:r>
              <a:rPr lang="en-US" dirty="0" err="1" smtClean="0">
                <a:sym typeface="Wingdings" pitchFamily="2" charset="2"/>
              </a:rPr>
              <a:t>npm</a:t>
            </a:r>
            <a:r>
              <a:rPr lang="en-US" dirty="0" smtClean="0">
                <a:sym typeface="Wingdings" pitchFamily="2" charset="2"/>
              </a:rPr>
              <a:t> TO mhs2/D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INDEX</a:t>
            </a:r>
          </a:p>
          <a:p>
            <a:pPr lvl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: </a:t>
            </a:r>
            <a:r>
              <a:rPr lang="en-US" b="1" dirty="0" smtClean="0"/>
              <a:t>INDEX ON</a:t>
            </a:r>
            <a:r>
              <a:rPr lang="en-US" dirty="0" smtClean="0"/>
              <a:t> </a:t>
            </a:r>
            <a:r>
              <a:rPr lang="en-US" dirty="0" err="1" smtClean="0"/>
              <a:t>nmfield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nmfile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index,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descending,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Ascending. Dan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index (.NDX)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mhs</a:t>
            </a:r>
            <a:endParaRPr lang="en-US" dirty="0" smtClean="0"/>
          </a:p>
          <a:p>
            <a:pPr lvl="2"/>
            <a:r>
              <a:rPr lang="en-US" dirty="0" smtClean="0"/>
              <a:t>INDEX ON </a:t>
            </a:r>
            <a:r>
              <a:rPr lang="en-US" dirty="0" err="1" smtClean="0"/>
              <a:t>nama</a:t>
            </a:r>
            <a:r>
              <a:rPr lang="en-US" dirty="0" smtClean="0"/>
              <a:t> TO </a:t>
            </a:r>
            <a:r>
              <a:rPr lang="en-US" dirty="0" err="1" smtClean="0"/>
              <a:t>mhsdex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file database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indexnya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mhs</a:t>
            </a:r>
            <a:r>
              <a:rPr lang="en-US" dirty="0" smtClean="0"/>
              <a:t> INDEX </a:t>
            </a:r>
            <a:r>
              <a:rPr lang="en-US" dirty="0" err="1" smtClean="0"/>
              <a:t>mhsdex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 LOCATE</a:t>
            </a:r>
          </a:p>
          <a:p>
            <a:pPr lvl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LOCATE FOR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nmfield</a:t>
            </a:r>
            <a:r>
              <a:rPr lang="en-US" dirty="0" smtClean="0">
                <a:sym typeface="Wingdings" pitchFamily="2" charset="2"/>
              </a:rPr>
              <a:t> = value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.LOCATE For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= “</a:t>
            </a:r>
            <a:r>
              <a:rPr lang="en-US" dirty="0" err="1" smtClean="0">
                <a:sym typeface="Wingdings" pitchFamily="2" charset="2"/>
              </a:rPr>
              <a:t>Andika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Setelah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Locate, Dbase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menampilkan</a:t>
            </a:r>
            <a:r>
              <a:rPr lang="en-US" dirty="0" smtClean="0">
                <a:sym typeface="Wingdings" pitchFamily="2" charset="2"/>
              </a:rPr>
              <a:t> no record yang </a:t>
            </a:r>
            <a:r>
              <a:rPr lang="en-US" dirty="0" err="1" smtClean="0">
                <a:sym typeface="Wingdings" pitchFamily="2" charset="2"/>
              </a:rPr>
              <a:t>dicari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menampilkannya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DISPLAY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Bila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record yang </a:t>
            </a:r>
            <a:r>
              <a:rPr lang="en-US" dirty="0" err="1" smtClean="0">
                <a:sym typeface="Wingdings" pitchFamily="2" charset="2"/>
              </a:rPr>
              <a:t>bernama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err="1" smtClean="0">
                <a:sym typeface="Wingdings" pitchFamily="2" charset="2"/>
              </a:rPr>
              <a:t>Andika</a:t>
            </a:r>
            <a:r>
              <a:rPr lang="en-US" dirty="0" smtClean="0">
                <a:sym typeface="Wingdings" pitchFamily="2" charset="2"/>
              </a:rPr>
              <a:t>”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datanya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menggunakan</a:t>
            </a:r>
            <a:r>
              <a:rPr lang="en-US" dirty="0" smtClean="0">
                <a:sym typeface="Wingdings" pitchFamily="2" charset="2"/>
              </a:rPr>
              <a:t> .CONTINUE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Bila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datanya</a:t>
            </a:r>
            <a:r>
              <a:rPr lang="en-US" dirty="0" smtClean="0">
                <a:sym typeface="Wingdings" pitchFamily="2" charset="2"/>
              </a:rPr>
              <a:t>, dBase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menampilkan</a:t>
            </a:r>
            <a:r>
              <a:rPr lang="en-US" dirty="0" smtClean="0">
                <a:sym typeface="Wingdings" pitchFamily="2" charset="2"/>
              </a:rPr>
              <a:t>  END of LOCATE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FIND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FIND,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file </a:t>
            </a:r>
            <a:r>
              <a:rPr lang="en-US" dirty="0" err="1" smtClean="0"/>
              <a:t>indeks</a:t>
            </a:r>
            <a:r>
              <a:rPr lang="en-US" dirty="0" smtClean="0"/>
              <a:t> agar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Mencari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Andika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 smtClean="0">
                <a:sym typeface="Wingdings" pitchFamily="2" charset="2"/>
              </a:rPr>
              <a:t>mhs</a:t>
            </a:r>
            <a:r>
              <a:rPr lang="en-US" dirty="0" smtClean="0">
                <a:sym typeface="Wingdings" pitchFamily="2" charset="2"/>
              </a:rPr>
              <a:t> INDEX </a:t>
            </a:r>
            <a:r>
              <a:rPr lang="en-US" dirty="0" err="1" smtClean="0">
                <a:sym typeface="Wingdings" pitchFamily="2" charset="2"/>
              </a:rPr>
              <a:t>mhsdex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FIND For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= “</a:t>
            </a:r>
            <a:r>
              <a:rPr lang="en-US" dirty="0" err="1" smtClean="0">
                <a:sym typeface="Wingdings" pitchFamily="2" charset="2"/>
              </a:rPr>
              <a:t>Andika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Menyalin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menyalin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file database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namafile</a:t>
            </a:r>
            <a:endParaRPr lang="en-US" dirty="0" smtClean="0"/>
          </a:p>
          <a:p>
            <a:pPr lvl="1"/>
            <a:r>
              <a:rPr lang="en-US" dirty="0" smtClean="0"/>
              <a:t>COPY STRUCTURE TO </a:t>
            </a:r>
            <a:r>
              <a:rPr lang="en-US" dirty="0" err="1" smtClean="0"/>
              <a:t>nmfile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lvl="1"/>
            <a:r>
              <a:rPr lang="en-US" dirty="0" smtClean="0"/>
              <a:t>Copy structure to </a:t>
            </a:r>
            <a:r>
              <a:rPr lang="en-US" dirty="0" err="1" smtClean="0"/>
              <a:t>mhs</a:t>
            </a:r>
            <a:endParaRPr lang="en-US" dirty="0" smtClean="0"/>
          </a:p>
          <a:p>
            <a:pPr lvl="1"/>
            <a:r>
              <a:rPr lang="en-US" dirty="0" smtClean="0"/>
              <a:t>Copy structure to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nama,alamat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File Database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	DELETE FILE </a:t>
            </a:r>
            <a:r>
              <a:rPr lang="en-US" dirty="0" err="1" smtClean="0"/>
              <a:t>nmfile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smtClean="0"/>
              <a:t> :</a:t>
            </a:r>
          </a:p>
          <a:p>
            <a:pPr lvl="1"/>
            <a:r>
              <a:rPr lang="en-US" smtClean="0"/>
              <a:t>Delete file mhs.dbf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Macam-macam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</a:t>
            </a:r>
            <a:r>
              <a:rPr lang="en-US" sz="3200" dirty="0" err="1" smtClean="0"/>
              <a:t>memperbaiki</a:t>
            </a:r>
            <a:r>
              <a:rPr lang="en-US" sz="3200" dirty="0" smtClean="0"/>
              <a:t>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memperbaiki</a:t>
            </a:r>
            <a:r>
              <a:rPr lang="en-US" dirty="0" smtClean="0"/>
              <a:t> data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record, </a:t>
            </a:r>
            <a:r>
              <a:rPr lang="en-US" dirty="0" err="1" smtClean="0"/>
              <a:t>hanya</a:t>
            </a:r>
            <a:r>
              <a:rPr lang="en-US" dirty="0" smtClean="0"/>
              <a:t> data record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/>
              <a:t>Edit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Change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record </a:t>
            </a:r>
            <a:r>
              <a:rPr lang="en-US" dirty="0" err="1" smtClean="0"/>
              <a:t>sekaligus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Perintah</a:t>
            </a:r>
            <a:r>
              <a:rPr lang="en-US" dirty="0" smtClean="0"/>
              <a:t> : </a:t>
            </a:r>
            <a:r>
              <a:rPr lang="en-US" b="1" dirty="0" smtClean="0"/>
              <a:t>Browse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Memperbaiki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norecord</a:t>
            </a:r>
            <a:endParaRPr lang="en-US" dirty="0" smtClean="0"/>
          </a:p>
          <a:p>
            <a:pPr lvl="1"/>
            <a:r>
              <a:rPr lang="en-US" dirty="0" smtClean="0"/>
              <a:t>EDIT fields nmfield1, nmfield2…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Edit 2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Nama</a:t>
            </a:r>
            <a:r>
              <a:rPr lang="en-US" dirty="0" smtClean="0"/>
              <a:t>	: </a:t>
            </a:r>
            <a:r>
              <a:rPr lang="en-US" dirty="0" err="1" smtClean="0"/>
              <a:t>shinta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	: </a:t>
            </a:r>
            <a:r>
              <a:rPr lang="en-US" dirty="0" err="1" smtClean="0"/>
              <a:t>Depok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Cibubur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Gol</a:t>
            </a:r>
            <a:r>
              <a:rPr lang="en-US" dirty="0" smtClean="0">
                <a:sym typeface="Wingdings" pitchFamily="2" charset="2"/>
              </a:rPr>
              <a:t>	:        3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Gaji</a:t>
            </a:r>
            <a:r>
              <a:rPr lang="en-US" dirty="0" smtClean="0">
                <a:sym typeface="Wingdings" pitchFamily="2" charset="2"/>
              </a:rPr>
              <a:t>	: 2000000		^W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Memperbaiki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 lvl="1"/>
            <a:r>
              <a:rPr lang="en-US" dirty="0" smtClean="0"/>
              <a:t>CHANGE fields namafield1, namafield2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Change fields </a:t>
            </a:r>
            <a:r>
              <a:rPr lang="en-US" dirty="0" err="1" smtClean="0"/>
              <a:t>Gol</a:t>
            </a:r>
            <a:r>
              <a:rPr lang="en-US" dirty="0" smtClean="0"/>
              <a:t>, </a:t>
            </a:r>
            <a:r>
              <a:rPr lang="en-US" dirty="0" err="1" smtClean="0"/>
              <a:t>Gaji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Gol</a:t>
            </a:r>
            <a:r>
              <a:rPr lang="en-US" dirty="0" smtClean="0"/>
              <a:t>		: 3 </a:t>
            </a:r>
            <a:r>
              <a:rPr lang="en-US" dirty="0" smtClean="0">
                <a:sym typeface="Wingdings" pitchFamily="2" charset="2"/>
              </a:rPr>
              <a:t> 2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Gaji</a:t>
            </a:r>
            <a:r>
              <a:rPr lang="en-US" dirty="0" smtClean="0">
                <a:sym typeface="Wingdings" pitchFamily="2" charset="2"/>
              </a:rPr>
              <a:t>		:  2000000  3000000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Memperbaiki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Browse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record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browse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 lvl="1"/>
            <a:r>
              <a:rPr lang="en-US" dirty="0" smtClean="0"/>
              <a:t>Browse</a:t>
            </a:r>
          </a:p>
          <a:p>
            <a:pPr lvl="1"/>
            <a:r>
              <a:rPr lang="en-US" dirty="0" smtClean="0"/>
              <a:t>Browse fields nmfields1, nmfields2..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BROWSE fields </a:t>
            </a:r>
            <a:r>
              <a:rPr lang="en-US" dirty="0" err="1" smtClean="0"/>
              <a:t>Gol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masal</a:t>
            </a:r>
            <a:r>
              <a:rPr lang="en-US" dirty="0" smtClean="0"/>
              <a:t> (</a:t>
            </a:r>
            <a:r>
              <a:rPr lang="en-US" dirty="0" err="1" smtClean="0"/>
              <a:t>banyak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/>
              <a:t>namafield</a:t>
            </a:r>
            <a:r>
              <a:rPr lang="en-US" dirty="0" smtClean="0"/>
              <a:t> With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smtClean="0"/>
              <a:t>REPLACE ALL </a:t>
            </a:r>
            <a:r>
              <a:rPr lang="en-US" dirty="0" err="1" smtClean="0"/>
              <a:t>namafield</a:t>
            </a:r>
            <a:r>
              <a:rPr lang="en-US" dirty="0" smtClean="0"/>
              <a:t> With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/>
              <a:t>Nama</a:t>
            </a:r>
            <a:r>
              <a:rPr lang="en-US" dirty="0" smtClean="0"/>
              <a:t> with “</a:t>
            </a:r>
            <a:r>
              <a:rPr lang="en-US" dirty="0" err="1" smtClean="0"/>
              <a:t>Spong</a:t>
            </a:r>
            <a:r>
              <a:rPr lang="en-US" dirty="0" smtClean="0"/>
              <a:t> Bob”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dinaikkan</a:t>
            </a:r>
            <a:r>
              <a:rPr lang="en-US" dirty="0" smtClean="0"/>
              <a:t> 15%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Replace ALL </a:t>
            </a:r>
            <a:r>
              <a:rPr lang="en-US" dirty="0" err="1" smtClean="0"/>
              <a:t>Gaji</a:t>
            </a:r>
            <a:r>
              <a:rPr lang="en-US" dirty="0" smtClean="0"/>
              <a:t> with 1.15 * </a:t>
            </a:r>
            <a:r>
              <a:rPr lang="en-US" dirty="0" err="1" smtClean="0"/>
              <a:t>gaji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Hasilnya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Record </a:t>
            </a:r>
            <a:r>
              <a:rPr lang="en-US" dirty="0" err="1" smtClean="0"/>
              <a:t>Tertentu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record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DELETE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DELETE</a:t>
            </a:r>
            <a:r>
              <a:rPr lang="en-US" dirty="0" smtClean="0">
                <a:sym typeface="Wingdings" pitchFamily="2" charset="2"/>
              </a:rPr>
              <a:t> Record </a:t>
            </a:r>
            <a:r>
              <a:rPr lang="en-US" dirty="0" err="1" smtClean="0">
                <a:sym typeface="Wingdings" pitchFamily="2" charset="2"/>
              </a:rPr>
              <a:t>norecord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record no 3</a:t>
            </a:r>
          </a:p>
          <a:p>
            <a:pPr lvl="1"/>
            <a:r>
              <a:rPr lang="en-US" dirty="0" smtClean="0"/>
              <a:t>Delete record 3</a:t>
            </a:r>
          </a:p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delete, </a:t>
            </a:r>
            <a:r>
              <a:rPr lang="en-US" dirty="0" err="1" smtClean="0"/>
              <a:t>ternyata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terhapus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asterik</a:t>
            </a:r>
            <a:r>
              <a:rPr lang="en-US" dirty="0" smtClean="0"/>
              <a:t> (*).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record </a:t>
            </a:r>
            <a:r>
              <a:rPr lang="en-US" dirty="0" err="1" smtClean="0"/>
              <a:t>sekaligus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DELETE Next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rec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endParaRPr lang="en-US" dirty="0" smtClean="0"/>
          </a:p>
          <a:p>
            <a:r>
              <a:rPr lang="en-US" b="1" dirty="0" smtClean="0"/>
              <a:t>DELETE For</a:t>
            </a:r>
            <a:r>
              <a:rPr lang="en-US" dirty="0" smtClean="0"/>
              <a:t> </a:t>
            </a:r>
            <a:r>
              <a:rPr lang="en-US" dirty="0" err="1" smtClean="0"/>
              <a:t>recno</a:t>
            </a:r>
            <a:r>
              <a:rPr lang="en-US" dirty="0" smtClean="0"/>
              <a:t>() &gt; no.rec </a:t>
            </a:r>
            <a:r>
              <a:rPr lang="en-US" dirty="0" err="1" smtClean="0"/>
              <a:t>awal</a:t>
            </a:r>
            <a:r>
              <a:rPr lang="en-US" dirty="0" smtClean="0"/>
              <a:t> .AND. </a:t>
            </a:r>
            <a:r>
              <a:rPr lang="en-US" dirty="0" err="1" smtClean="0"/>
              <a:t>Recno</a:t>
            </a:r>
            <a:r>
              <a:rPr lang="en-US" dirty="0" smtClean="0"/>
              <a:t>()&lt;=no.rec </a:t>
            </a:r>
            <a:r>
              <a:rPr lang="en-US" dirty="0" err="1" smtClean="0"/>
              <a:t>akhir</a:t>
            </a:r>
            <a:endParaRPr lang="en-US" dirty="0" smtClean="0"/>
          </a:p>
          <a:p>
            <a:r>
              <a:rPr lang="en-US" b="1" dirty="0" smtClean="0"/>
              <a:t>DELETE For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endParaRPr lang="en-US" dirty="0" smtClean="0"/>
          </a:p>
          <a:p>
            <a:r>
              <a:rPr lang="en-US" b="1" dirty="0" smtClean="0"/>
              <a:t>DELETE  ALL</a:t>
            </a:r>
          </a:p>
          <a:p>
            <a:endParaRPr lang="en-US" b="1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record 2 </a:t>
            </a:r>
            <a:r>
              <a:rPr lang="en-US" dirty="0" err="1" smtClean="0"/>
              <a:t>sampai</a:t>
            </a:r>
            <a:r>
              <a:rPr lang="en-US" dirty="0" smtClean="0"/>
              <a:t> 5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. 2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  . Delete next 3</a:t>
            </a:r>
          </a:p>
          <a:p>
            <a:pPr lvl="1"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. Delete for </a:t>
            </a:r>
            <a:r>
              <a:rPr lang="en-US" dirty="0" err="1" smtClean="0">
                <a:sym typeface="Wingdings" pitchFamily="2" charset="2"/>
              </a:rPr>
              <a:t>recno</a:t>
            </a:r>
            <a:r>
              <a:rPr lang="en-US" dirty="0" smtClean="0">
                <a:sym typeface="Wingdings" pitchFamily="2" charset="2"/>
              </a:rPr>
              <a:t>()&gt;=2 .AND. </a:t>
            </a:r>
            <a:r>
              <a:rPr lang="en-US" dirty="0" err="1" smtClean="0">
                <a:sym typeface="Wingdings" pitchFamily="2" charset="2"/>
              </a:rPr>
              <a:t>Recno</a:t>
            </a:r>
            <a:r>
              <a:rPr lang="en-US" dirty="0" smtClean="0">
                <a:sym typeface="Wingdings" pitchFamily="2" charset="2"/>
              </a:rPr>
              <a:t>()&lt;=5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sym typeface="Wingdings" pitchFamily="2" charset="2"/>
              </a:rPr>
              <a:t>Menghapus</a:t>
            </a:r>
            <a:r>
              <a:rPr lang="en-US" dirty="0" smtClean="0">
                <a:sym typeface="Wingdings" pitchFamily="2" charset="2"/>
              </a:rPr>
              <a:t> data yang </a:t>
            </a:r>
            <a:r>
              <a:rPr lang="en-US" dirty="0" err="1" smtClean="0">
                <a:sym typeface="Wingdings" pitchFamily="2" charset="2"/>
              </a:rPr>
              <a:t>bernama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Shinta</a:t>
            </a:r>
            <a:endParaRPr lang="en-US" dirty="0" smtClean="0">
              <a:sym typeface="Wingdings" pitchFamily="2" charset="2"/>
            </a:endParaRPr>
          </a:p>
          <a:p>
            <a:pPr lvl="1"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Delete For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=“</a:t>
            </a:r>
            <a:r>
              <a:rPr lang="en-US" dirty="0" err="1" smtClean="0">
                <a:sym typeface="Wingdings" pitchFamily="2" charset="2"/>
              </a:rPr>
              <a:t>Shinta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ECD-8BC5-4B9D-A984-BAD9AC5715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448</TotalTime>
  <Words>658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Franklin Gothic Book</vt:lpstr>
      <vt:lpstr>Perpetua</vt:lpstr>
      <vt:lpstr>Wingdings</vt:lpstr>
      <vt:lpstr>Wingdings 2</vt:lpstr>
      <vt:lpstr>Equity</vt:lpstr>
      <vt:lpstr>MEMPERBAIKI DATA</vt:lpstr>
      <vt:lpstr>Macam-macam perintah memperbaiki data</vt:lpstr>
      <vt:lpstr>Memperbaiki Data dengan Edit</vt:lpstr>
      <vt:lpstr>Memperbaiki data dengan Change</vt:lpstr>
      <vt:lpstr>Memperbaiki data dengan Browse</vt:lpstr>
      <vt:lpstr>Mengganti Data dengan Replace</vt:lpstr>
      <vt:lpstr>PowerPoint Presentation</vt:lpstr>
      <vt:lpstr>Menghapus Record Tertentu</vt:lpstr>
      <vt:lpstr>Menghapus beberapa record sekaligus</vt:lpstr>
      <vt:lpstr>Membatalkan Penghapusan</vt:lpstr>
      <vt:lpstr>Menegaskan Penghapusan</vt:lpstr>
      <vt:lpstr>Menyisipkan Record</vt:lpstr>
      <vt:lpstr>PowerPoint Presentation</vt:lpstr>
      <vt:lpstr>Pengurutan Data</vt:lpstr>
      <vt:lpstr>PowerPoint Presentation</vt:lpstr>
      <vt:lpstr>Pencarian Data </vt:lpstr>
      <vt:lpstr>PowerPoint Presentation</vt:lpstr>
      <vt:lpstr>Menyalin Struktur Database</vt:lpstr>
      <vt:lpstr>Menghapus File Database</vt:lpstr>
    </vt:vector>
  </TitlesOfParts>
  <Company>LabSI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MEMPERBAIKI DATA</dc:title>
  <dc:creator>LABSI</dc:creator>
  <cp:lastModifiedBy>Windows User</cp:lastModifiedBy>
  <cp:revision>20</cp:revision>
  <dcterms:created xsi:type="dcterms:W3CDTF">2002-01-03T16:19:24Z</dcterms:created>
  <dcterms:modified xsi:type="dcterms:W3CDTF">2021-04-21T07:09:07Z</dcterms:modified>
</cp:coreProperties>
</file>