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0"/>
  </p:notesMasterIdLst>
  <p:sldIdLst>
    <p:sldId id="256" r:id="rId2"/>
    <p:sldId id="307" r:id="rId3"/>
    <p:sldId id="308" r:id="rId4"/>
    <p:sldId id="309" r:id="rId5"/>
    <p:sldId id="313" r:id="rId6"/>
    <p:sldId id="258" r:id="rId7"/>
    <p:sldId id="310" r:id="rId8"/>
    <p:sldId id="311" r:id="rId9"/>
    <p:sldId id="312" r:id="rId10"/>
    <p:sldId id="287" r:id="rId11"/>
    <p:sldId id="314" r:id="rId12"/>
    <p:sldId id="262" r:id="rId13"/>
    <p:sldId id="315" r:id="rId14"/>
    <p:sldId id="316" r:id="rId15"/>
    <p:sldId id="317" r:id="rId16"/>
    <p:sldId id="318" r:id="rId17"/>
    <p:sldId id="319" r:id="rId18"/>
    <p:sldId id="260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257" r:id="rId28"/>
    <p:sldId id="276" r:id="rId29"/>
  </p:sldIdLst>
  <p:sldSz cx="9144000" cy="5143500" type="screen16x9"/>
  <p:notesSz cx="6858000" cy="9144000"/>
  <p:embeddedFontLst>
    <p:embeddedFont>
      <p:font typeface="Anton" pitchFamily="2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Epilogue" panose="020B0604020202020204" charset="0"/>
      <p:regular r:id="rId36"/>
      <p:bold r:id="rId37"/>
      <p:italic r:id="rId38"/>
      <p:boldItalic r:id="rId39"/>
    </p:embeddedFont>
    <p:embeddedFont>
      <p:font typeface="Nunito Light" pitchFamily="2" charset="0"/>
      <p:regular r:id="rId40"/>
      <p:italic r:id="rId41"/>
    </p:embeddedFont>
    <p:embeddedFont>
      <p:font typeface="Roboto Condensed Light" panose="02000000000000000000" pitchFamily="2" charset="0"/>
      <p:regular r:id="rId42"/>
      <p:italic r:id="rId43"/>
    </p:embeddedFont>
    <p:embeddedFont>
      <p:font typeface="Rubik" panose="020B0604020202020204" charset="-79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55DC7-B8FB-4135-A207-014DAC7C502E}">
  <a:tblStyle styleId="{07055DC7-B8FB-4135-A207-014DAC7C50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b84619af09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b84619af09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b84619af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b84619af0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68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b84619af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b84619af0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b84619af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b84619af0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52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b84619af09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b84619af09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908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b84619af0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b84619af0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41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b84619af0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b84619af0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717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b84619af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b84619af0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09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b84619a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b84619a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b84619af0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b84619af0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30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79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b84619af09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b84619af09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056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b84619af0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b84619af0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388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b84619af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b84619af0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867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b84619a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b84619a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062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b84619af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b84619af0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831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b84619af0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b84619af0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974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b84619af09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b84619af09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323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b84619a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b84619a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37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b84619af0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b84619af0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05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b84619af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b84619af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7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b84619af0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b84619af0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453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b84619a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b84619a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b84619af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b84619af0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49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63525" y="900238"/>
            <a:ext cx="5583600" cy="236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63375" y="3267963"/>
            <a:ext cx="5583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12615" y="4328350"/>
            <a:ext cx="9569231" cy="1230491"/>
            <a:chOff x="-223849" y="3947350"/>
            <a:chExt cx="9569231" cy="1230491"/>
          </a:xfrm>
        </p:grpSpPr>
        <p:sp>
          <p:nvSpPr>
            <p:cNvPr id="14" name="Google Shape;14;p2"/>
            <p:cNvSpPr/>
            <p:nvPr/>
          </p:nvSpPr>
          <p:spPr>
            <a:xfrm>
              <a:off x="-223849" y="3959866"/>
              <a:ext cx="3083057" cy="1198443"/>
            </a:xfrm>
            <a:custGeom>
              <a:avLst/>
              <a:gdLst/>
              <a:ahLst/>
              <a:cxnLst/>
              <a:rect l="l" t="t" r="r" b="b"/>
              <a:pathLst>
                <a:path w="115276" h="44810" extrusionOk="0">
                  <a:moveTo>
                    <a:pt x="89552" y="0"/>
                  </a:moveTo>
                  <a:lnTo>
                    <a:pt x="89552" y="7461"/>
                  </a:lnTo>
                  <a:lnTo>
                    <a:pt x="83339" y="15701"/>
                  </a:lnTo>
                  <a:lnTo>
                    <a:pt x="83339" y="22895"/>
                  </a:lnTo>
                  <a:lnTo>
                    <a:pt x="81958" y="22895"/>
                  </a:lnTo>
                  <a:lnTo>
                    <a:pt x="81958" y="10980"/>
                  </a:lnTo>
                  <a:lnTo>
                    <a:pt x="79931" y="6548"/>
                  </a:lnTo>
                  <a:lnTo>
                    <a:pt x="74497" y="6548"/>
                  </a:lnTo>
                  <a:lnTo>
                    <a:pt x="72470" y="10980"/>
                  </a:lnTo>
                  <a:lnTo>
                    <a:pt x="72470" y="22895"/>
                  </a:lnTo>
                  <a:lnTo>
                    <a:pt x="70087" y="22895"/>
                  </a:lnTo>
                  <a:lnTo>
                    <a:pt x="70087" y="7550"/>
                  </a:lnTo>
                  <a:lnTo>
                    <a:pt x="65589" y="245"/>
                  </a:lnTo>
                  <a:lnTo>
                    <a:pt x="61090" y="7550"/>
                  </a:lnTo>
                  <a:lnTo>
                    <a:pt x="61090" y="8931"/>
                  </a:lnTo>
                  <a:lnTo>
                    <a:pt x="51446" y="8931"/>
                  </a:lnTo>
                  <a:lnTo>
                    <a:pt x="51446" y="22895"/>
                  </a:lnTo>
                  <a:lnTo>
                    <a:pt x="48239" y="22895"/>
                  </a:lnTo>
                  <a:lnTo>
                    <a:pt x="48239" y="4989"/>
                  </a:lnTo>
                  <a:lnTo>
                    <a:pt x="47148" y="4989"/>
                  </a:lnTo>
                  <a:lnTo>
                    <a:pt x="47148" y="3163"/>
                  </a:lnTo>
                  <a:lnTo>
                    <a:pt x="47905" y="3163"/>
                  </a:lnTo>
                  <a:lnTo>
                    <a:pt x="47905" y="1693"/>
                  </a:lnTo>
                  <a:lnTo>
                    <a:pt x="41447" y="1693"/>
                  </a:lnTo>
                  <a:lnTo>
                    <a:pt x="41447" y="3163"/>
                  </a:lnTo>
                  <a:lnTo>
                    <a:pt x="42293" y="3163"/>
                  </a:lnTo>
                  <a:lnTo>
                    <a:pt x="42293" y="4989"/>
                  </a:lnTo>
                  <a:lnTo>
                    <a:pt x="38262" y="4989"/>
                  </a:lnTo>
                  <a:lnTo>
                    <a:pt x="38262" y="22895"/>
                  </a:lnTo>
                  <a:lnTo>
                    <a:pt x="36502" y="22895"/>
                  </a:lnTo>
                  <a:lnTo>
                    <a:pt x="36502" y="8931"/>
                  </a:lnTo>
                  <a:lnTo>
                    <a:pt x="26525" y="8931"/>
                  </a:lnTo>
                  <a:lnTo>
                    <a:pt x="26525" y="22895"/>
                  </a:lnTo>
                  <a:lnTo>
                    <a:pt x="21291" y="22895"/>
                  </a:lnTo>
                  <a:lnTo>
                    <a:pt x="21291" y="5256"/>
                  </a:lnTo>
                  <a:lnTo>
                    <a:pt x="15924" y="5256"/>
                  </a:lnTo>
                  <a:lnTo>
                    <a:pt x="15924" y="3073"/>
                  </a:lnTo>
                  <a:lnTo>
                    <a:pt x="12405" y="3073"/>
                  </a:lnTo>
                  <a:lnTo>
                    <a:pt x="12405" y="5256"/>
                  </a:lnTo>
                  <a:lnTo>
                    <a:pt x="11336" y="5256"/>
                  </a:lnTo>
                  <a:lnTo>
                    <a:pt x="11336" y="22895"/>
                  </a:lnTo>
                  <a:lnTo>
                    <a:pt x="9354" y="22895"/>
                  </a:lnTo>
                  <a:lnTo>
                    <a:pt x="9354" y="10089"/>
                  </a:lnTo>
                  <a:lnTo>
                    <a:pt x="0" y="18329"/>
                  </a:lnTo>
                  <a:lnTo>
                    <a:pt x="0" y="44810"/>
                  </a:lnTo>
                  <a:lnTo>
                    <a:pt x="9354" y="44810"/>
                  </a:lnTo>
                  <a:lnTo>
                    <a:pt x="9354" y="44476"/>
                  </a:lnTo>
                  <a:lnTo>
                    <a:pt x="112291" y="44476"/>
                  </a:lnTo>
                  <a:lnTo>
                    <a:pt x="112291" y="41202"/>
                  </a:lnTo>
                  <a:lnTo>
                    <a:pt x="115231" y="41202"/>
                  </a:lnTo>
                  <a:lnTo>
                    <a:pt x="115231" y="15545"/>
                  </a:lnTo>
                  <a:lnTo>
                    <a:pt x="114273" y="15545"/>
                  </a:lnTo>
                  <a:lnTo>
                    <a:pt x="114273" y="14744"/>
                  </a:lnTo>
                  <a:lnTo>
                    <a:pt x="115276" y="14744"/>
                  </a:lnTo>
                  <a:lnTo>
                    <a:pt x="115276" y="13496"/>
                  </a:lnTo>
                  <a:lnTo>
                    <a:pt x="108104" y="13496"/>
                  </a:lnTo>
                  <a:lnTo>
                    <a:pt x="108104" y="6080"/>
                  </a:lnTo>
                  <a:lnTo>
                    <a:pt x="104073" y="6080"/>
                  </a:lnTo>
                  <a:lnTo>
                    <a:pt x="104073" y="4254"/>
                  </a:lnTo>
                  <a:lnTo>
                    <a:pt x="104942" y="4254"/>
                  </a:lnTo>
                  <a:lnTo>
                    <a:pt x="104942" y="2806"/>
                  </a:lnTo>
                  <a:lnTo>
                    <a:pt x="98461" y="2806"/>
                  </a:lnTo>
                  <a:lnTo>
                    <a:pt x="98461" y="4254"/>
                  </a:lnTo>
                  <a:lnTo>
                    <a:pt x="99240" y="4254"/>
                  </a:lnTo>
                  <a:lnTo>
                    <a:pt x="99240" y="6080"/>
                  </a:lnTo>
                  <a:lnTo>
                    <a:pt x="98149" y="6080"/>
                  </a:lnTo>
                  <a:lnTo>
                    <a:pt x="98149" y="22895"/>
                  </a:lnTo>
                  <a:lnTo>
                    <a:pt x="96768" y="22895"/>
                  </a:lnTo>
                  <a:lnTo>
                    <a:pt x="96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05202" y="3984131"/>
              <a:ext cx="3940180" cy="1193710"/>
            </a:xfrm>
            <a:custGeom>
              <a:avLst/>
              <a:gdLst/>
              <a:ahLst/>
              <a:cxnLst/>
              <a:rect l="l" t="t" r="r" b="b"/>
              <a:pathLst>
                <a:path w="147324" h="44633" extrusionOk="0">
                  <a:moveTo>
                    <a:pt x="106545" y="0"/>
                  </a:moveTo>
                  <a:lnTo>
                    <a:pt x="106545" y="780"/>
                  </a:lnTo>
                  <a:lnTo>
                    <a:pt x="105387" y="780"/>
                  </a:lnTo>
                  <a:lnTo>
                    <a:pt x="105387" y="12361"/>
                  </a:lnTo>
                  <a:lnTo>
                    <a:pt x="99931" y="12361"/>
                  </a:lnTo>
                  <a:lnTo>
                    <a:pt x="99931" y="11292"/>
                  </a:lnTo>
                  <a:lnTo>
                    <a:pt x="95922" y="11292"/>
                  </a:lnTo>
                  <a:lnTo>
                    <a:pt x="95922" y="12651"/>
                  </a:lnTo>
                  <a:lnTo>
                    <a:pt x="91245" y="12651"/>
                  </a:lnTo>
                  <a:lnTo>
                    <a:pt x="91245" y="11492"/>
                  </a:lnTo>
                  <a:lnTo>
                    <a:pt x="89352" y="10869"/>
                  </a:lnTo>
                  <a:lnTo>
                    <a:pt x="89352" y="8842"/>
                  </a:lnTo>
                  <a:lnTo>
                    <a:pt x="88728" y="8397"/>
                  </a:lnTo>
                  <a:lnTo>
                    <a:pt x="82559" y="8397"/>
                  </a:lnTo>
                  <a:lnTo>
                    <a:pt x="81980" y="8976"/>
                  </a:lnTo>
                  <a:lnTo>
                    <a:pt x="81980" y="10757"/>
                  </a:lnTo>
                  <a:lnTo>
                    <a:pt x="80043" y="11381"/>
                  </a:lnTo>
                  <a:lnTo>
                    <a:pt x="80043" y="18797"/>
                  </a:lnTo>
                  <a:lnTo>
                    <a:pt x="62827" y="18797"/>
                  </a:lnTo>
                  <a:lnTo>
                    <a:pt x="62827" y="14588"/>
                  </a:lnTo>
                  <a:lnTo>
                    <a:pt x="62827" y="13430"/>
                  </a:lnTo>
                  <a:lnTo>
                    <a:pt x="62693" y="12940"/>
                  </a:lnTo>
                  <a:lnTo>
                    <a:pt x="62537" y="12495"/>
                  </a:lnTo>
                  <a:lnTo>
                    <a:pt x="62359" y="12049"/>
                  </a:lnTo>
                  <a:lnTo>
                    <a:pt x="62159" y="11648"/>
                  </a:lnTo>
                  <a:lnTo>
                    <a:pt x="61958" y="11247"/>
                  </a:lnTo>
                  <a:lnTo>
                    <a:pt x="61758" y="10891"/>
                  </a:lnTo>
                  <a:lnTo>
                    <a:pt x="61513" y="10535"/>
                  </a:lnTo>
                  <a:lnTo>
                    <a:pt x="61290" y="10201"/>
                  </a:lnTo>
                  <a:lnTo>
                    <a:pt x="61045" y="9889"/>
                  </a:lnTo>
                  <a:lnTo>
                    <a:pt x="60778" y="9599"/>
                  </a:lnTo>
                  <a:lnTo>
                    <a:pt x="60533" y="9332"/>
                  </a:lnTo>
                  <a:lnTo>
                    <a:pt x="60266" y="9087"/>
                  </a:lnTo>
                  <a:lnTo>
                    <a:pt x="59999" y="8842"/>
                  </a:lnTo>
                  <a:lnTo>
                    <a:pt x="59731" y="8619"/>
                  </a:lnTo>
                  <a:lnTo>
                    <a:pt x="59197" y="8241"/>
                  </a:lnTo>
                  <a:lnTo>
                    <a:pt x="58685" y="7907"/>
                  </a:lnTo>
                  <a:lnTo>
                    <a:pt x="58217" y="7640"/>
                  </a:lnTo>
                  <a:lnTo>
                    <a:pt x="57771" y="7417"/>
                  </a:lnTo>
                  <a:lnTo>
                    <a:pt x="57371" y="7261"/>
                  </a:lnTo>
                  <a:lnTo>
                    <a:pt x="57059" y="7127"/>
                  </a:lnTo>
                  <a:lnTo>
                    <a:pt x="56814" y="7038"/>
                  </a:lnTo>
                  <a:lnTo>
                    <a:pt x="56591" y="6994"/>
                  </a:lnTo>
                  <a:lnTo>
                    <a:pt x="56591" y="4677"/>
                  </a:lnTo>
                  <a:lnTo>
                    <a:pt x="56569" y="4321"/>
                  </a:lnTo>
                  <a:lnTo>
                    <a:pt x="56524" y="4009"/>
                  </a:lnTo>
                  <a:lnTo>
                    <a:pt x="56480" y="3764"/>
                  </a:lnTo>
                  <a:lnTo>
                    <a:pt x="56391" y="3542"/>
                  </a:lnTo>
                  <a:lnTo>
                    <a:pt x="56279" y="3363"/>
                  </a:lnTo>
                  <a:lnTo>
                    <a:pt x="56168" y="3230"/>
                  </a:lnTo>
                  <a:lnTo>
                    <a:pt x="56057" y="3096"/>
                  </a:lnTo>
                  <a:lnTo>
                    <a:pt x="55923" y="3007"/>
                  </a:lnTo>
                  <a:lnTo>
                    <a:pt x="55789" y="2963"/>
                  </a:lnTo>
                  <a:lnTo>
                    <a:pt x="55678" y="2896"/>
                  </a:lnTo>
                  <a:lnTo>
                    <a:pt x="55455" y="2851"/>
                  </a:lnTo>
                  <a:lnTo>
                    <a:pt x="55255" y="2851"/>
                  </a:lnTo>
                  <a:lnTo>
                    <a:pt x="54988" y="2873"/>
                  </a:lnTo>
                  <a:lnTo>
                    <a:pt x="54765" y="2940"/>
                  </a:lnTo>
                  <a:lnTo>
                    <a:pt x="54587" y="3029"/>
                  </a:lnTo>
                  <a:lnTo>
                    <a:pt x="54408" y="3141"/>
                  </a:lnTo>
                  <a:lnTo>
                    <a:pt x="54275" y="3274"/>
                  </a:lnTo>
                  <a:lnTo>
                    <a:pt x="54141" y="3430"/>
                  </a:lnTo>
                  <a:lnTo>
                    <a:pt x="54052" y="3586"/>
                  </a:lnTo>
                  <a:lnTo>
                    <a:pt x="53963" y="3742"/>
                  </a:lnTo>
                  <a:lnTo>
                    <a:pt x="53918" y="3920"/>
                  </a:lnTo>
                  <a:lnTo>
                    <a:pt x="53874" y="4076"/>
                  </a:lnTo>
                  <a:lnTo>
                    <a:pt x="53807" y="4366"/>
                  </a:lnTo>
                  <a:lnTo>
                    <a:pt x="53785" y="4566"/>
                  </a:lnTo>
                  <a:lnTo>
                    <a:pt x="53785" y="4633"/>
                  </a:lnTo>
                  <a:lnTo>
                    <a:pt x="53785" y="6949"/>
                  </a:lnTo>
                  <a:lnTo>
                    <a:pt x="53339" y="7172"/>
                  </a:lnTo>
                  <a:lnTo>
                    <a:pt x="52894" y="7395"/>
                  </a:lnTo>
                  <a:lnTo>
                    <a:pt x="52493" y="7640"/>
                  </a:lnTo>
                  <a:lnTo>
                    <a:pt x="52092" y="7884"/>
                  </a:lnTo>
                  <a:lnTo>
                    <a:pt x="51736" y="8129"/>
                  </a:lnTo>
                  <a:lnTo>
                    <a:pt x="51380" y="8397"/>
                  </a:lnTo>
                  <a:lnTo>
                    <a:pt x="51046" y="8686"/>
                  </a:lnTo>
                  <a:lnTo>
                    <a:pt x="50734" y="8954"/>
                  </a:lnTo>
                  <a:lnTo>
                    <a:pt x="50422" y="9243"/>
                  </a:lnTo>
                  <a:lnTo>
                    <a:pt x="50155" y="9533"/>
                  </a:lnTo>
                  <a:lnTo>
                    <a:pt x="49642" y="10089"/>
                  </a:lnTo>
                  <a:lnTo>
                    <a:pt x="49175" y="10668"/>
                  </a:lnTo>
                  <a:lnTo>
                    <a:pt x="48796" y="11203"/>
                  </a:lnTo>
                  <a:lnTo>
                    <a:pt x="48462" y="11737"/>
                  </a:lnTo>
                  <a:lnTo>
                    <a:pt x="48195" y="12227"/>
                  </a:lnTo>
                  <a:lnTo>
                    <a:pt x="47972" y="12651"/>
                  </a:lnTo>
                  <a:lnTo>
                    <a:pt x="47794" y="13051"/>
                  </a:lnTo>
                  <a:lnTo>
                    <a:pt x="47571" y="13608"/>
                  </a:lnTo>
                  <a:lnTo>
                    <a:pt x="47504" y="13809"/>
                  </a:lnTo>
                  <a:lnTo>
                    <a:pt x="47504" y="14766"/>
                  </a:lnTo>
                  <a:lnTo>
                    <a:pt x="47504" y="15434"/>
                  </a:lnTo>
                  <a:lnTo>
                    <a:pt x="47504" y="19020"/>
                  </a:lnTo>
                  <a:lnTo>
                    <a:pt x="44698" y="19020"/>
                  </a:lnTo>
                  <a:lnTo>
                    <a:pt x="44698" y="17572"/>
                  </a:lnTo>
                  <a:lnTo>
                    <a:pt x="42582" y="16704"/>
                  </a:lnTo>
                  <a:lnTo>
                    <a:pt x="40467" y="17572"/>
                  </a:lnTo>
                  <a:lnTo>
                    <a:pt x="40467" y="19399"/>
                  </a:lnTo>
                  <a:lnTo>
                    <a:pt x="34186" y="19399"/>
                  </a:lnTo>
                  <a:lnTo>
                    <a:pt x="32939" y="19978"/>
                  </a:lnTo>
                  <a:lnTo>
                    <a:pt x="28685" y="19978"/>
                  </a:lnTo>
                  <a:lnTo>
                    <a:pt x="25211" y="22584"/>
                  </a:lnTo>
                  <a:lnTo>
                    <a:pt x="25211" y="23563"/>
                  </a:lnTo>
                  <a:lnTo>
                    <a:pt x="14298" y="23563"/>
                  </a:lnTo>
                  <a:lnTo>
                    <a:pt x="13519" y="24432"/>
                  </a:lnTo>
                  <a:lnTo>
                    <a:pt x="0" y="24432"/>
                  </a:lnTo>
                  <a:lnTo>
                    <a:pt x="0" y="44632"/>
                  </a:lnTo>
                  <a:lnTo>
                    <a:pt x="147324" y="44632"/>
                  </a:lnTo>
                  <a:lnTo>
                    <a:pt x="147324" y="15434"/>
                  </a:lnTo>
                  <a:lnTo>
                    <a:pt x="137970" y="15434"/>
                  </a:lnTo>
                  <a:lnTo>
                    <a:pt x="137970" y="12606"/>
                  </a:lnTo>
                  <a:lnTo>
                    <a:pt x="128059" y="12606"/>
                  </a:lnTo>
                  <a:lnTo>
                    <a:pt x="128059" y="15345"/>
                  </a:lnTo>
                  <a:lnTo>
                    <a:pt x="125854" y="15345"/>
                  </a:lnTo>
                  <a:lnTo>
                    <a:pt x="125854" y="21180"/>
                  </a:lnTo>
                  <a:lnTo>
                    <a:pt x="125565" y="21180"/>
                  </a:lnTo>
                  <a:lnTo>
                    <a:pt x="125565" y="16080"/>
                  </a:lnTo>
                  <a:lnTo>
                    <a:pt x="125565" y="13363"/>
                  </a:lnTo>
                  <a:lnTo>
                    <a:pt x="125565" y="12205"/>
                  </a:lnTo>
                  <a:lnTo>
                    <a:pt x="109329" y="12205"/>
                  </a:lnTo>
                  <a:lnTo>
                    <a:pt x="109329" y="580"/>
                  </a:lnTo>
                  <a:lnTo>
                    <a:pt x="108371" y="580"/>
                  </a:lnTo>
                  <a:lnTo>
                    <a:pt x="108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22991" y="3947350"/>
              <a:ext cx="2604749" cy="1223477"/>
            </a:xfrm>
            <a:custGeom>
              <a:avLst/>
              <a:gdLst/>
              <a:ahLst/>
              <a:cxnLst/>
              <a:rect l="l" t="t" r="r" b="b"/>
              <a:pathLst>
                <a:path w="97392" h="45746" extrusionOk="0">
                  <a:moveTo>
                    <a:pt x="8552" y="1"/>
                  </a:moveTo>
                  <a:lnTo>
                    <a:pt x="8552" y="5435"/>
                  </a:lnTo>
                  <a:lnTo>
                    <a:pt x="3475" y="5435"/>
                  </a:lnTo>
                  <a:lnTo>
                    <a:pt x="0" y="9555"/>
                  </a:lnTo>
                  <a:lnTo>
                    <a:pt x="0" y="10535"/>
                  </a:lnTo>
                  <a:lnTo>
                    <a:pt x="1247" y="10535"/>
                  </a:lnTo>
                  <a:lnTo>
                    <a:pt x="1247" y="11604"/>
                  </a:lnTo>
                  <a:lnTo>
                    <a:pt x="0" y="11604"/>
                  </a:lnTo>
                  <a:lnTo>
                    <a:pt x="0" y="45746"/>
                  </a:lnTo>
                  <a:lnTo>
                    <a:pt x="97392" y="45746"/>
                  </a:lnTo>
                  <a:lnTo>
                    <a:pt x="97392" y="9644"/>
                  </a:lnTo>
                  <a:lnTo>
                    <a:pt x="93695" y="5925"/>
                  </a:lnTo>
                  <a:lnTo>
                    <a:pt x="93695" y="3742"/>
                  </a:lnTo>
                  <a:lnTo>
                    <a:pt x="90087" y="6393"/>
                  </a:lnTo>
                  <a:lnTo>
                    <a:pt x="90087" y="7929"/>
                  </a:lnTo>
                  <a:lnTo>
                    <a:pt x="86746" y="11292"/>
                  </a:lnTo>
                  <a:lnTo>
                    <a:pt x="86746" y="16682"/>
                  </a:lnTo>
                  <a:lnTo>
                    <a:pt x="82960" y="16682"/>
                  </a:lnTo>
                  <a:lnTo>
                    <a:pt x="82960" y="2139"/>
                  </a:lnTo>
                  <a:lnTo>
                    <a:pt x="80555" y="1159"/>
                  </a:lnTo>
                  <a:lnTo>
                    <a:pt x="78595" y="1159"/>
                  </a:lnTo>
                  <a:lnTo>
                    <a:pt x="78595" y="6148"/>
                  </a:lnTo>
                  <a:lnTo>
                    <a:pt x="75834" y="8909"/>
                  </a:lnTo>
                  <a:lnTo>
                    <a:pt x="70221" y="8909"/>
                  </a:lnTo>
                  <a:lnTo>
                    <a:pt x="70221" y="4366"/>
                  </a:lnTo>
                  <a:lnTo>
                    <a:pt x="67638" y="1783"/>
                  </a:lnTo>
                  <a:lnTo>
                    <a:pt x="65143" y="4277"/>
                  </a:lnTo>
                  <a:lnTo>
                    <a:pt x="65143" y="14277"/>
                  </a:lnTo>
                  <a:lnTo>
                    <a:pt x="59353" y="14277"/>
                  </a:lnTo>
                  <a:lnTo>
                    <a:pt x="59353" y="8375"/>
                  </a:lnTo>
                  <a:lnTo>
                    <a:pt x="58284" y="8375"/>
                  </a:lnTo>
                  <a:lnTo>
                    <a:pt x="58284" y="7039"/>
                  </a:lnTo>
                  <a:lnTo>
                    <a:pt x="57215" y="7039"/>
                  </a:lnTo>
                  <a:lnTo>
                    <a:pt x="53473" y="8375"/>
                  </a:lnTo>
                  <a:lnTo>
                    <a:pt x="53473" y="13653"/>
                  </a:lnTo>
                  <a:lnTo>
                    <a:pt x="49732" y="13653"/>
                  </a:lnTo>
                  <a:lnTo>
                    <a:pt x="49732" y="6148"/>
                  </a:lnTo>
                  <a:lnTo>
                    <a:pt x="46970" y="6148"/>
                  </a:lnTo>
                  <a:lnTo>
                    <a:pt x="45723" y="4901"/>
                  </a:lnTo>
                  <a:lnTo>
                    <a:pt x="42605" y="4901"/>
                  </a:lnTo>
                  <a:lnTo>
                    <a:pt x="41358" y="6148"/>
                  </a:lnTo>
                  <a:lnTo>
                    <a:pt x="38952" y="6148"/>
                  </a:lnTo>
                  <a:lnTo>
                    <a:pt x="38952" y="11337"/>
                  </a:lnTo>
                  <a:lnTo>
                    <a:pt x="36013" y="11337"/>
                  </a:lnTo>
                  <a:lnTo>
                    <a:pt x="36013" y="8909"/>
                  </a:lnTo>
                  <a:lnTo>
                    <a:pt x="32427" y="5346"/>
                  </a:lnTo>
                  <a:lnTo>
                    <a:pt x="32427" y="2139"/>
                  </a:lnTo>
                  <a:lnTo>
                    <a:pt x="27884" y="5301"/>
                  </a:lnTo>
                  <a:lnTo>
                    <a:pt x="27884" y="8553"/>
                  </a:lnTo>
                  <a:lnTo>
                    <a:pt x="24409" y="8553"/>
                  </a:lnTo>
                  <a:lnTo>
                    <a:pt x="24409" y="15079"/>
                  </a:lnTo>
                  <a:lnTo>
                    <a:pt x="22182" y="15079"/>
                  </a:lnTo>
                  <a:lnTo>
                    <a:pt x="22182" y="10268"/>
                  </a:lnTo>
                  <a:lnTo>
                    <a:pt x="18441" y="7239"/>
                  </a:lnTo>
                  <a:lnTo>
                    <a:pt x="18441" y="14455"/>
                  </a:lnTo>
                  <a:lnTo>
                    <a:pt x="16125" y="14455"/>
                  </a:lnTo>
                  <a:lnTo>
                    <a:pt x="16125" y="1694"/>
                  </a:lnTo>
                  <a:lnTo>
                    <a:pt x="14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5"/>
          <p:cNvGrpSpPr/>
          <p:nvPr/>
        </p:nvGrpSpPr>
        <p:grpSpPr>
          <a:xfrm>
            <a:off x="-1203215" y="4340866"/>
            <a:ext cx="12083831" cy="1231434"/>
            <a:chOff x="-1203215" y="4340866"/>
            <a:chExt cx="12083831" cy="1231434"/>
          </a:xfrm>
        </p:grpSpPr>
        <p:grpSp>
          <p:nvGrpSpPr>
            <p:cNvPr id="136" name="Google Shape;136;p15"/>
            <p:cNvGrpSpPr/>
            <p:nvPr/>
          </p:nvGrpSpPr>
          <p:grpSpPr>
            <a:xfrm flipH="1">
              <a:off x="-1203215" y="4340866"/>
              <a:ext cx="12083831" cy="1217975"/>
              <a:chOff x="-1747849" y="3959866"/>
              <a:chExt cx="12083831" cy="1217975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-1747849" y="3959866"/>
                <a:ext cx="3083057" cy="1198443"/>
              </a:xfrm>
              <a:custGeom>
                <a:avLst/>
                <a:gdLst/>
                <a:ahLst/>
                <a:cxnLst/>
                <a:rect l="l" t="t" r="r" b="b"/>
                <a:pathLst>
                  <a:path w="115276" h="44810" extrusionOk="0">
                    <a:moveTo>
                      <a:pt x="89552" y="0"/>
                    </a:moveTo>
                    <a:lnTo>
                      <a:pt x="89552" y="7461"/>
                    </a:lnTo>
                    <a:lnTo>
                      <a:pt x="83339" y="15701"/>
                    </a:lnTo>
                    <a:lnTo>
                      <a:pt x="83339" y="22895"/>
                    </a:lnTo>
                    <a:lnTo>
                      <a:pt x="81958" y="22895"/>
                    </a:lnTo>
                    <a:lnTo>
                      <a:pt x="81958" y="10980"/>
                    </a:lnTo>
                    <a:lnTo>
                      <a:pt x="79931" y="6548"/>
                    </a:lnTo>
                    <a:lnTo>
                      <a:pt x="74497" y="6548"/>
                    </a:lnTo>
                    <a:lnTo>
                      <a:pt x="72470" y="10980"/>
                    </a:lnTo>
                    <a:lnTo>
                      <a:pt x="72470" y="22895"/>
                    </a:lnTo>
                    <a:lnTo>
                      <a:pt x="70087" y="22895"/>
                    </a:lnTo>
                    <a:lnTo>
                      <a:pt x="70087" y="7550"/>
                    </a:lnTo>
                    <a:lnTo>
                      <a:pt x="65589" y="245"/>
                    </a:lnTo>
                    <a:lnTo>
                      <a:pt x="61090" y="7550"/>
                    </a:lnTo>
                    <a:lnTo>
                      <a:pt x="61090" y="8931"/>
                    </a:lnTo>
                    <a:lnTo>
                      <a:pt x="51446" y="8931"/>
                    </a:lnTo>
                    <a:lnTo>
                      <a:pt x="51446" y="22895"/>
                    </a:lnTo>
                    <a:lnTo>
                      <a:pt x="48239" y="22895"/>
                    </a:lnTo>
                    <a:lnTo>
                      <a:pt x="48239" y="4989"/>
                    </a:lnTo>
                    <a:lnTo>
                      <a:pt x="47148" y="4989"/>
                    </a:lnTo>
                    <a:lnTo>
                      <a:pt x="47148" y="3163"/>
                    </a:lnTo>
                    <a:lnTo>
                      <a:pt x="47905" y="3163"/>
                    </a:lnTo>
                    <a:lnTo>
                      <a:pt x="47905" y="1693"/>
                    </a:lnTo>
                    <a:lnTo>
                      <a:pt x="41447" y="1693"/>
                    </a:lnTo>
                    <a:lnTo>
                      <a:pt x="41447" y="3163"/>
                    </a:lnTo>
                    <a:lnTo>
                      <a:pt x="42293" y="3163"/>
                    </a:lnTo>
                    <a:lnTo>
                      <a:pt x="42293" y="4989"/>
                    </a:lnTo>
                    <a:lnTo>
                      <a:pt x="38262" y="4989"/>
                    </a:lnTo>
                    <a:lnTo>
                      <a:pt x="38262" y="22895"/>
                    </a:lnTo>
                    <a:lnTo>
                      <a:pt x="36502" y="22895"/>
                    </a:lnTo>
                    <a:lnTo>
                      <a:pt x="36502" y="8931"/>
                    </a:lnTo>
                    <a:lnTo>
                      <a:pt x="26525" y="8931"/>
                    </a:lnTo>
                    <a:lnTo>
                      <a:pt x="26525" y="22895"/>
                    </a:lnTo>
                    <a:lnTo>
                      <a:pt x="21291" y="22895"/>
                    </a:lnTo>
                    <a:lnTo>
                      <a:pt x="21291" y="5256"/>
                    </a:lnTo>
                    <a:lnTo>
                      <a:pt x="15924" y="5256"/>
                    </a:lnTo>
                    <a:lnTo>
                      <a:pt x="15924" y="3073"/>
                    </a:lnTo>
                    <a:lnTo>
                      <a:pt x="12405" y="3073"/>
                    </a:lnTo>
                    <a:lnTo>
                      <a:pt x="12405" y="5256"/>
                    </a:lnTo>
                    <a:lnTo>
                      <a:pt x="11336" y="5256"/>
                    </a:lnTo>
                    <a:lnTo>
                      <a:pt x="11336" y="22895"/>
                    </a:lnTo>
                    <a:lnTo>
                      <a:pt x="9354" y="22895"/>
                    </a:lnTo>
                    <a:lnTo>
                      <a:pt x="9354" y="10089"/>
                    </a:lnTo>
                    <a:lnTo>
                      <a:pt x="0" y="18329"/>
                    </a:lnTo>
                    <a:lnTo>
                      <a:pt x="0" y="44810"/>
                    </a:lnTo>
                    <a:lnTo>
                      <a:pt x="9354" y="44810"/>
                    </a:lnTo>
                    <a:lnTo>
                      <a:pt x="9354" y="44476"/>
                    </a:lnTo>
                    <a:lnTo>
                      <a:pt x="112291" y="44476"/>
                    </a:lnTo>
                    <a:lnTo>
                      <a:pt x="112291" y="41202"/>
                    </a:lnTo>
                    <a:lnTo>
                      <a:pt x="115231" y="41202"/>
                    </a:lnTo>
                    <a:lnTo>
                      <a:pt x="115231" y="15545"/>
                    </a:lnTo>
                    <a:lnTo>
                      <a:pt x="114273" y="15545"/>
                    </a:lnTo>
                    <a:lnTo>
                      <a:pt x="114273" y="14744"/>
                    </a:lnTo>
                    <a:lnTo>
                      <a:pt x="115276" y="14744"/>
                    </a:lnTo>
                    <a:lnTo>
                      <a:pt x="115276" y="13496"/>
                    </a:lnTo>
                    <a:lnTo>
                      <a:pt x="108104" y="13496"/>
                    </a:lnTo>
                    <a:lnTo>
                      <a:pt x="108104" y="6080"/>
                    </a:lnTo>
                    <a:lnTo>
                      <a:pt x="104073" y="6080"/>
                    </a:lnTo>
                    <a:lnTo>
                      <a:pt x="104073" y="4254"/>
                    </a:lnTo>
                    <a:lnTo>
                      <a:pt x="104942" y="4254"/>
                    </a:lnTo>
                    <a:lnTo>
                      <a:pt x="104942" y="2806"/>
                    </a:lnTo>
                    <a:lnTo>
                      <a:pt x="98461" y="2806"/>
                    </a:lnTo>
                    <a:lnTo>
                      <a:pt x="98461" y="4254"/>
                    </a:lnTo>
                    <a:lnTo>
                      <a:pt x="99240" y="4254"/>
                    </a:lnTo>
                    <a:lnTo>
                      <a:pt x="99240" y="6080"/>
                    </a:lnTo>
                    <a:lnTo>
                      <a:pt x="98149" y="6080"/>
                    </a:lnTo>
                    <a:lnTo>
                      <a:pt x="98149" y="22895"/>
                    </a:lnTo>
                    <a:lnTo>
                      <a:pt x="96768" y="22895"/>
                    </a:lnTo>
                    <a:lnTo>
                      <a:pt x="96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 flipH="1">
                <a:off x="6395802" y="3984131"/>
                <a:ext cx="3940180" cy="1193710"/>
              </a:xfrm>
              <a:custGeom>
                <a:avLst/>
                <a:gdLst/>
                <a:ahLst/>
                <a:cxnLst/>
                <a:rect l="l" t="t" r="r" b="b"/>
                <a:pathLst>
                  <a:path w="147324" h="44633" extrusionOk="0">
                    <a:moveTo>
                      <a:pt x="106545" y="0"/>
                    </a:moveTo>
                    <a:lnTo>
                      <a:pt x="106545" y="780"/>
                    </a:lnTo>
                    <a:lnTo>
                      <a:pt x="105387" y="780"/>
                    </a:lnTo>
                    <a:lnTo>
                      <a:pt x="105387" y="12361"/>
                    </a:lnTo>
                    <a:lnTo>
                      <a:pt x="99931" y="12361"/>
                    </a:lnTo>
                    <a:lnTo>
                      <a:pt x="99931" y="11292"/>
                    </a:lnTo>
                    <a:lnTo>
                      <a:pt x="95922" y="11292"/>
                    </a:lnTo>
                    <a:lnTo>
                      <a:pt x="95922" y="12651"/>
                    </a:lnTo>
                    <a:lnTo>
                      <a:pt x="91245" y="12651"/>
                    </a:lnTo>
                    <a:lnTo>
                      <a:pt x="91245" y="11492"/>
                    </a:lnTo>
                    <a:lnTo>
                      <a:pt x="89352" y="10869"/>
                    </a:lnTo>
                    <a:lnTo>
                      <a:pt x="89352" y="8842"/>
                    </a:lnTo>
                    <a:lnTo>
                      <a:pt x="88728" y="8397"/>
                    </a:lnTo>
                    <a:lnTo>
                      <a:pt x="82559" y="8397"/>
                    </a:lnTo>
                    <a:lnTo>
                      <a:pt x="81980" y="8976"/>
                    </a:lnTo>
                    <a:lnTo>
                      <a:pt x="81980" y="10757"/>
                    </a:lnTo>
                    <a:lnTo>
                      <a:pt x="80043" y="11381"/>
                    </a:lnTo>
                    <a:lnTo>
                      <a:pt x="80043" y="18797"/>
                    </a:lnTo>
                    <a:lnTo>
                      <a:pt x="62827" y="18797"/>
                    </a:lnTo>
                    <a:lnTo>
                      <a:pt x="62827" y="14588"/>
                    </a:lnTo>
                    <a:lnTo>
                      <a:pt x="62827" y="13430"/>
                    </a:lnTo>
                    <a:lnTo>
                      <a:pt x="62693" y="12940"/>
                    </a:lnTo>
                    <a:lnTo>
                      <a:pt x="62537" y="12495"/>
                    </a:lnTo>
                    <a:lnTo>
                      <a:pt x="62359" y="12049"/>
                    </a:lnTo>
                    <a:lnTo>
                      <a:pt x="62159" y="11648"/>
                    </a:lnTo>
                    <a:lnTo>
                      <a:pt x="61958" y="11247"/>
                    </a:lnTo>
                    <a:lnTo>
                      <a:pt x="61758" y="10891"/>
                    </a:lnTo>
                    <a:lnTo>
                      <a:pt x="61513" y="10535"/>
                    </a:lnTo>
                    <a:lnTo>
                      <a:pt x="61290" y="10201"/>
                    </a:lnTo>
                    <a:lnTo>
                      <a:pt x="61045" y="9889"/>
                    </a:lnTo>
                    <a:lnTo>
                      <a:pt x="60778" y="9599"/>
                    </a:lnTo>
                    <a:lnTo>
                      <a:pt x="60533" y="9332"/>
                    </a:lnTo>
                    <a:lnTo>
                      <a:pt x="60266" y="9087"/>
                    </a:lnTo>
                    <a:lnTo>
                      <a:pt x="59999" y="8842"/>
                    </a:lnTo>
                    <a:lnTo>
                      <a:pt x="59731" y="8619"/>
                    </a:lnTo>
                    <a:lnTo>
                      <a:pt x="59197" y="8241"/>
                    </a:lnTo>
                    <a:lnTo>
                      <a:pt x="58685" y="7907"/>
                    </a:lnTo>
                    <a:lnTo>
                      <a:pt x="58217" y="7640"/>
                    </a:lnTo>
                    <a:lnTo>
                      <a:pt x="57771" y="7417"/>
                    </a:lnTo>
                    <a:lnTo>
                      <a:pt x="57371" y="7261"/>
                    </a:lnTo>
                    <a:lnTo>
                      <a:pt x="57059" y="7127"/>
                    </a:lnTo>
                    <a:lnTo>
                      <a:pt x="56814" y="7038"/>
                    </a:lnTo>
                    <a:lnTo>
                      <a:pt x="56591" y="6994"/>
                    </a:lnTo>
                    <a:lnTo>
                      <a:pt x="56591" y="4677"/>
                    </a:lnTo>
                    <a:lnTo>
                      <a:pt x="56569" y="4321"/>
                    </a:lnTo>
                    <a:lnTo>
                      <a:pt x="56524" y="4009"/>
                    </a:lnTo>
                    <a:lnTo>
                      <a:pt x="56480" y="3764"/>
                    </a:lnTo>
                    <a:lnTo>
                      <a:pt x="56391" y="3542"/>
                    </a:lnTo>
                    <a:lnTo>
                      <a:pt x="56279" y="3363"/>
                    </a:lnTo>
                    <a:lnTo>
                      <a:pt x="56168" y="3230"/>
                    </a:lnTo>
                    <a:lnTo>
                      <a:pt x="56057" y="3096"/>
                    </a:lnTo>
                    <a:lnTo>
                      <a:pt x="55923" y="3007"/>
                    </a:lnTo>
                    <a:lnTo>
                      <a:pt x="55789" y="2963"/>
                    </a:lnTo>
                    <a:lnTo>
                      <a:pt x="55678" y="2896"/>
                    </a:lnTo>
                    <a:lnTo>
                      <a:pt x="55455" y="2851"/>
                    </a:lnTo>
                    <a:lnTo>
                      <a:pt x="55255" y="2851"/>
                    </a:lnTo>
                    <a:lnTo>
                      <a:pt x="54988" y="2873"/>
                    </a:lnTo>
                    <a:lnTo>
                      <a:pt x="54765" y="2940"/>
                    </a:lnTo>
                    <a:lnTo>
                      <a:pt x="54587" y="3029"/>
                    </a:lnTo>
                    <a:lnTo>
                      <a:pt x="54408" y="3141"/>
                    </a:lnTo>
                    <a:lnTo>
                      <a:pt x="54275" y="3274"/>
                    </a:lnTo>
                    <a:lnTo>
                      <a:pt x="54141" y="3430"/>
                    </a:lnTo>
                    <a:lnTo>
                      <a:pt x="54052" y="3586"/>
                    </a:lnTo>
                    <a:lnTo>
                      <a:pt x="53963" y="3742"/>
                    </a:lnTo>
                    <a:lnTo>
                      <a:pt x="53918" y="3920"/>
                    </a:lnTo>
                    <a:lnTo>
                      <a:pt x="53874" y="4076"/>
                    </a:lnTo>
                    <a:lnTo>
                      <a:pt x="53807" y="4366"/>
                    </a:lnTo>
                    <a:lnTo>
                      <a:pt x="53785" y="4566"/>
                    </a:lnTo>
                    <a:lnTo>
                      <a:pt x="53785" y="4633"/>
                    </a:lnTo>
                    <a:lnTo>
                      <a:pt x="53785" y="6949"/>
                    </a:lnTo>
                    <a:lnTo>
                      <a:pt x="53339" y="7172"/>
                    </a:lnTo>
                    <a:lnTo>
                      <a:pt x="52894" y="7395"/>
                    </a:lnTo>
                    <a:lnTo>
                      <a:pt x="52493" y="7640"/>
                    </a:lnTo>
                    <a:lnTo>
                      <a:pt x="52092" y="7884"/>
                    </a:lnTo>
                    <a:lnTo>
                      <a:pt x="51736" y="8129"/>
                    </a:lnTo>
                    <a:lnTo>
                      <a:pt x="51380" y="8397"/>
                    </a:lnTo>
                    <a:lnTo>
                      <a:pt x="51046" y="8686"/>
                    </a:lnTo>
                    <a:lnTo>
                      <a:pt x="50734" y="8954"/>
                    </a:lnTo>
                    <a:lnTo>
                      <a:pt x="50422" y="9243"/>
                    </a:lnTo>
                    <a:lnTo>
                      <a:pt x="50155" y="9533"/>
                    </a:lnTo>
                    <a:lnTo>
                      <a:pt x="49642" y="10089"/>
                    </a:lnTo>
                    <a:lnTo>
                      <a:pt x="49175" y="10668"/>
                    </a:lnTo>
                    <a:lnTo>
                      <a:pt x="48796" y="11203"/>
                    </a:lnTo>
                    <a:lnTo>
                      <a:pt x="48462" y="11737"/>
                    </a:lnTo>
                    <a:lnTo>
                      <a:pt x="48195" y="12227"/>
                    </a:lnTo>
                    <a:lnTo>
                      <a:pt x="47972" y="12651"/>
                    </a:lnTo>
                    <a:lnTo>
                      <a:pt x="47794" y="13051"/>
                    </a:lnTo>
                    <a:lnTo>
                      <a:pt x="47571" y="13608"/>
                    </a:lnTo>
                    <a:lnTo>
                      <a:pt x="47504" y="13809"/>
                    </a:lnTo>
                    <a:lnTo>
                      <a:pt x="47504" y="14766"/>
                    </a:lnTo>
                    <a:lnTo>
                      <a:pt x="47504" y="15434"/>
                    </a:lnTo>
                    <a:lnTo>
                      <a:pt x="47504" y="19020"/>
                    </a:lnTo>
                    <a:lnTo>
                      <a:pt x="44698" y="19020"/>
                    </a:lnTo>
                    <a:lnTo>
                      <a:pt x="44698" y="17572"/>
                    </a:lnTo>
                    <a:lnTo>
                      <a:pt x="42582" y="16704"/>
                    </a:lnTo>
                    <a:lnTo>
                      <a:pt x="40467" y="17572"/>
                    </a:lnTo>
                    <a:lnTo>
                      <a:pt x="40467" y="19399"/>
                    </a:lnTo>
                    <a:lnTo>
                      <a:pt x="34186" y="19399"/>
                    </a:lnTo>
                    <a:lnTo>
                      <a:pt x="32939" y="19978"/>
                    </a:lnTo>
                    <a:lnTo>
                      <a:pt x="28685" y="19978"/>
                    </a:lnTo>
                    <a:lnTo>
                      <a:pt x="25211" y="22584"/>
                    </a:lnTo>
                    <a:lnTo>
                      <a:pt x="25211" y="23563"/>
                    </a:lnTo>
                    <a:lnTo>
                      <a:pt x="14298" y="23563"/>
                    </a:lnTo>
                    <a:lnTo>
                      <a:pt x="13519" y="24432"/>
                    </a:lnTo>
                    <a:lnTo>
                      <a:pt x="0" y="24432"/>
                    </a:lnTo>
                    <a:lnTo>
                      <a:pt x="0" y="44632"/>
                    </a:lnTo>
                    <a:lnTo>
                      <a:pt x="147324" y="44632"/>
                    </a:lnTo>
                    <a:lnTo>
                      <a:pt x="147324" y="15434"/>
                    </a:lnTo>
                    <a:lnTo>
                      <a:pt x="137970" y="15434"/>
                    </a:lnTo>
                    <a:lnTo>
                      <a:pt x="137970" y="12606"/>
                    </a:lnTo>
                    <a:lnTo>
                      <a:pt x="128059" y="12606"/>
                    </a:lnTo>
                    <a:lnTo>
                      <a:pt x="128059" y="15345"/>
                    </a:lnTo>
                    <a:lnTo>
                      <a:pt x="125854" y="15345"/>
                    </a:lnTo>
                    <a:lnTo>
                      <a:pt x="125854" y="21180"/>
                    </a:lnTo>
                    <a:lnTo>
                      <a:pt x="125565" y="21180"/>
                    </a:lnTo>
                    <a:lnTo>
                      <a:pt x="125565" y="16080"/>
                    </a:lnTo>
                    <a:lnTo>
                      <a:pt x="125565" y="13363"/>
                    </a:lnTo>
                    <a:lnTo>
                      <a:pt x="125565" y="12205"/>
                    </a:lnTo>
                    <a:lnTo>
                      <a:pt x="109329" y="12205"/>
                    </a:lnTo>
                    <a:lnTo>
                      <a:pt x="109329" y="580"/>
                    </a:lnTo>
                    <a:lnTo>
                      <a:pt x="108371" y="580"/>
                    </a:lnTo>
                    <a:lnTo>
                      <a:pt x="1083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39;p15"/>
            <p:cNvSpPr/>
            <p:nvPr/>
          </p:nvSpPr>
          <p:spPr>
            <a:xfrm>
              <a:off x="1037800" y="4819600"/>
              <a:ext cx="74661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7"/>
          <p:cNvGrpSpPr/>
          <p:nvPr/>
        </p:nvGrpSpPr>
        <p:grpSpPr>
          <a:xfrm>
            <a:off x="-212615" y="4328350"/>
            <a:ext cx="9569231" cy="1230491"/>
            <a:chOff x="-223849" y="3947350"/>
            <a:chExt cx="9569231" cy="1230491"/>
          </a:xfrm>
        </p:grpSpPr>
        <p:sp>
          <p:nvSpPr>
            <p:cNvPr id="154" name="Google Shape;154;p17"/>
            <p:cNvSpPr/>
            <p:nvPr/>
          </p:nvSpPr>
          <p:spPr>
            <a:xfrm>
              <a:off x="-223849" y="3959866"/>
              <a:ext cx="3083057" cy="1198443"/>
            </a:xfrm>
            <a:custGeom>
              <a:avLst/>
              <a:gdLst/>
              <a:ahLst/>
              <a:cxnLst/>
              <a:rect l="l" t="t" r="r" b="b"/>
              <a:pathLst>
                <a:path w="115276" h="44810" extrusionOk="0">
                  <a:moveTo>
                    <a:pt x="89552" y="0"/>
                  </a:moveTo>
                  <a:lnTo>
                    <a:pt x="89552" y="7461"/>
                  </a:lnTo>
                  <a:lnTo>
                    <a:pt x="83339" y="15701"/>
                  </a:lnTo>
                  <a:lnTo>
                    <a:pt x="83339" y="22895"/>
                  </a:lnTo>
                  <a:lnTo>
                    <a:pt x="81958" y="22895"/>
                  </a:lnTo>
                  <a:lnTo>
                    <a:pt x="81958" y="10980"/>
                  </a:lnTo>
                  <a:lnTo>
                    <a:pt x="79931" y="6548"/>
                  </a:lnTo>
                  <a:lnTo>
                    <a:pt x="74497" y="6548"/>
                  </a:lnTo>
                  <a:lnTo>
                    <a:pt x="72470" y="10980"/>
                  </a:lnTo>
                  <a:lnTo>
                    <a:pt x="72470" y="22895"/>
                  </a:lnTo>
                  <a:lnTo>
                    <a:pt x="70087" y="22895"/>
                  </a:lnTo>
                  <a:lnTo>
                    <a:pt x="70087" y="7550"/>
                  </a:lnTo>
                  <a:lnTo>
                    <a:pt x="65589" y="245"/>
                  </a:lnTo>
                  <a:lnTo>
                    <a:pt x="61090" y="7550"/>
                  </a:lnTo>
                  <a:lnTo>
                    <a:pt x="61090" y="8931"/>
                  </a:lnTo>
                  <a:lnTo>
                    <a:pt x="51446" y="8931"/>
                  </a:lnTo>
                  <a:lnTo>
                    <a:pt x="51446" y="22895"/>
                  </a:lnTo>
                  <a:lnTo>
                    <a:pt x="48239" y="22895"/>
                  </a:lnTo>
                  <a:lnTo>
                    <a:pt x="48239" y="4989"/>
                  </a:lnTo>
                  <a:lnTo>
                    <a:pt x="47148" y="4989"/>
                  </a:lnTo>
                  <a:lnTo>
                    <a:pt x="47148" y="3163"/>
                  </a:lnTo>
                  <a:lnTo>
                    <a:pt x="47905" y="3163"/>
                  </a:lnTo>
                  <a:lnTo>
                    <a:pt x="47905" y="1693"/>
                  </a:lnTo>
                  <a:lnTo>
                    <a:pt x="41447" y="1693"/>
                  </a:lnTo>
                  <a:lnTo>
                    <a:pt x="41447" y="3163"/>
                  </a:lnTo>
                  <a:lnTo>
                    <a:pt x="42293" y="3163"/>
                  </a:lnTo>
                  <a:lnTo>
                    <a:pt x="42293" y="4989"/>
                  </a:lnTo>
                  <a:lnTo>
                    <a:pt x="38262" y="4989"/>
                  </a:lnTo>
                  <a:lnTo>
                    <a:pt x="38262" y="22895"/>
                  </a:lnTo>
                  <a:lnTo>
                    <a:pt x="36502" y="22895"/>
                  </a:lnTo>
                  <a:lnTo>
                    <a:pt x="36502" y="8931"/>
                  </a:lnTo>
                  <a:lnTo>
                    <a:pt x="26525" y="8931"/>
                  </a:lnTo>
                  <a:lnTo>
                    <a:pt x="26525" y="22895"/>
                  </a:lnTo>
                  <a:lnTo>
                    <a:pt x="21291" y="22895"/>
                  </a:lnTo>
                  <a:lnTo>
                    <a:pt x="21291" y="5256"/>
                  </a:lnTo>
                  <a:lnTo>
                    <a:pt x="15924" y="5256"/>
                  </a:lnTo>
                  <a:lnTo>
                    <a:pt x="15924" y="3073"/>
                  </a:lnTo>
                  <a:lnTo>
                    <a:pt x="12405" y="3073"/>
                  </a:lnTo>
                  <a:lnTo>
                    <a:pt x="12405" y="5256"/>
                  </a:lnTo>
                  <a:lnTo>
                    <a:pt x="11336" y="5256"/>
                  </a:lnTo>
                  <a:lnTo>
                    <a:pt x="11336" y="22895"/>
                  </a:lnTo>
                  <a:lnTo>
                    <a:pt x="9354" y="22895"/>
                  </a:lnTo>
                  <a:lnTo>
                    <a:pt x="9354" y="10089"/>
                  </a:lnTo>
                  <a:lnTo>
                    <a:pt x="0" y="18329"/>
                  </a:lnTo>
                  <a:lnTo>
                    <a:pt x="0" y="44810"/>
                  </a:lnTo>
                  <a:lnTo>
                    <a:pt x="9354" y="44810"/>
                  </a:lnTo>
                  <a:lnTo>
                    <a:pt x="9354" y="44476"/>
                  </a:lnTo>
                  <a:lnTo>
                    <a:pt x="112291" y="44476"/>
                  </a:lnTo>
                  <a:lnTo>
                    <a:pt x="112291" y="41202"/>
                  </a:lnTo>
                  <a:lnTo>
                    <a:pt x="115231" y="41202"/>
                  </a:lnTo>
                  <a:lnTo>
                    <a:pt x="115231" y="15545"/>
                  </a:lnTo>
                  <a:lnTo>
                    <a:pt x="114273" y="15545"/>
                  </a:lnTo>
                  <a:lnTo>
                    <a:pt x="114273" y="14744"/>
                  </a:lnTo>
                  <a:lnTo>
                    <a:pt x="115276" y="14744"/>
                  </a:lnTo>
                  <a:lnTo>
                    <a:pt x="115276" y="13496"/>
                  </a:lnTo>
                  <a:lnTo>
                    <a:pt x="108104" y="13496"/>
                  </a:lnTo>
                  <a:lnTo>
                    <a:pt x="108104" y="6080"/>
                  </a:lnTo>
                  <a:lnTo>
                    <a:pt x="104073" y="6080"/>
                  </a:lnTo>
                  <a:lnTo>
                    <a:pt x="104073" y="4254"/>
                  </a:lnTo>
                  <a:lnTo>
                    <a:pt x="104942" y="4254"/>
                  </a:lnTo>
                  <a:lnTo>
                    <a:pt x="104942" y="2806"/>
                  </a:lnTo>
                  <a:lnTo>
                    <a:pt x="98461" y="2806"/>
                  </a:lnTo>
                  <a:lnTo>
                    <a:pt x="98461" y="4254"/>
                  </a:lnTo>
                  <a:lnTo>
                    <a:pt x="99240" y="4254"/>
                  </a:lnTo>
                  <a:lnTo>
                    <a:pt x="99240" y="6080"/>
                  </a:lnTo>
                  <a:lnTo>
                    <a:pt x="98149" y="6080"/>
                  </a:lnTo>
                  <a:lnTo>
                    <a:pt x="98149" y="22895"/>
                  </a:lnTo>
                  <a:lnTo>
                    <a:pt x="96768" y="22895"/>
                  </a:lnTo>
                  <a:lnTo>
                    <a:pt x="96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5405202" y="3984131"/>
              <a:ext cx="3940180" cy="1193710"/>
            </a:xfrm>
            <a:custGeom>
              <a:avLst/>
              <a:gdLst/>
              <a:ahLst/>
              <a:cxnLst/>
              <a:rect l="l" t="t" r="r" b="b"/>
              <a:pathLst>
                <a:path w="147324" h="44633" extrusionOk="0">
                  <a:moveTo>
                    <a:pt x="106545" y="0"/>
                  </a:moveTo>
                  <a:lnTo>
                    <a:pt x="106545" y="780"/>
                  </a:lnTo>
                  <a:lnTo>
                    <a:pt x="105387" y="780"/>
                  </a:lnTo>
                  <a:lnTo>
                    <a:pt x="105387" y="12361"/>
                  </a:lnTo>
                  <a:lnTo>
                    <a:pt x="99931" y="12361"/>
                  </a:lnTo>
                  <a:lnTo>
                    <a:pt x="99931" y="11292"/>
                  </a:lnTo>
                  <a:lnTo>
                    <a:pt x="95922" y="11292"/>
                  </a:lnTo>
                  <a:lnTo>
                    <a:pt x="95922" y="12651"/>
                  </a:lnTo>
                  <a:lnTo>
                    <a:pt x="91245" y="12651"/>
                  </a:lnTo>
                  <a:lnTo>
                    <a:pt x="91245" y="11492"/>
                  </a:lnTo>
                  <a:lnTo>
                    <a:pt x="89352" y="10869"/>
                  </a:lnTo>
                  <a:lnTo>
                    <a:pt x="89352" y="8842"/>
                  </a:lnTo>
                  <a:lnTo>
                    <a:pt x="88728" y="8397"/>
                  </a:lnTo>
                  <a:lnTo>
                    <a:pt x="82559" y="8397"/>
                  </a:lnTo>
                  <a:lnTo>
                    <a:pt x="81980" y="8976"/>
                  </a:lnTo>
                  <a:lnTo>
                    <a:pt x="81980" y="10757"/>
                  </a:lnTo>
                  <a:lnTo>
                    <a:pt x="80043" y="11381"/>
                  </a:lnTo>
                  <a:lnTo>
                    <a:pt x="80043" y="18797"/>
                  </a:lnTo>
                  <a:lnTo>
                    <a:pt x="62827" y="18797"/>
                  </a:lnTo>
                  <a:lnTo>
                    <a:pt x="62827" y="14588"/>
                  </a:lnTo>
                  <a:lnTo>
                    <a:pt x="62827" y="13430"/>
                  </a:lnTo>
                  <a:lnTo>
                    <a:pt x="62693" y="12940"/>
                  </a:lnTo>
                  <a:lnTo>
                    <a:pt x="62537" y="12495"/>
                  </a:lnTo>
                  <a:lnTo>
                    <a:pt x="62359" y="12049"/>
                  </a:lnTo>
                  <a:lnTo>
                    <a:pt x="62159" y="11648"/>
                  </a:lnTo>
                  <a:lnTo>
                    <a:pt x="61958" y="11247"/>
                  </a:lnTo>
                  <a:lnTo>
                    <a:pt x="61758" y="10891"/>
                  </a:lnTo>
                  <a:lnTo>
                    <a:pt x="61513" y="10535"/>
                  </a:lnTo>
                  <a:lnTo>
                    <a:pt x="61290" y="10201"/>
                  </a:lnTo>
                  <a:lnTo>
                    <a:pt x="61045" y="9889"/>
                  </a:lnTo>
                  <a:lnTo>
                    <a:pt x="60778" y="9599"/>
                  </a:lnTo>
                  <a:lnTo>
                    <a:pt x="60533" y="9332"/>
                  </a:lnTo>
                  <a:lnTo>
                    <a:pt x="60266" y="9087"/>
                  </a:lnTo>
                  <a:lnTo>
                    <a:pt x="59999" y="8842"/>
                  </a:lnTo>
                  <a:lnTo>
                    <a:pt x="59731" y="8619"/>
                  </a:lnTo>
                  <a:lnTo>
                    <a:pt x="59197" y="8241"/>
                  </a:lnTo>
                  <a:lnTo>
                    <a:pt x="58685" y="7907"/>
                  </a:lnTo>
                  <a:lnTo>
                    <a:pt x="58217" y="7640"/>
                  </a:lnTo>
                  <a:lnTo>
                    <a:pt x="57771" y="7417"/>
                  </a:lnTo>
                  <a:lnTo>
                    <a:pt x="57371" y="7261"/>
                  </a:lnTo>
                  <a:lnTo>
                    <a:pt x="57059" y="7127"/>
                  </a:lnTo>
                  <a:lnTo>
                    <a:pt x="56814" y="7038"/>
                  </a:lnTo>
                  <a:lnTo>
                    <a:pt x="56591" y="6994"/>
                  </a:lnTo>
                  <a:lnTo>
                    <a:pt x="56591" y="4677"/>
                  </a:lnTo>
                  <a:lnTo>
                    <a:pt x="56569" y="4321"/>
                  </a:lnTo>
                  <a:lnTo>
                    <a:pt x="56524" y="4009"/>
                  </a:lnTo>
                  <a:lnTo>
                    <a:pt x="56480" y="3764"/>
                  </a:lnTo>
                  <a:lnTo>
                    <a:pt x="56391" y="3542"/>
                  </a:lnTo>
                  <a:lnTo>
                    <a:pt x="56279" y="3363"/>
                  </a:lnTo>
                  <a:lnTo>
                    <a:pt x="56168" y="3230"/>
                  </a:lnTo>
                  <a:lnTo>
                    <a:pt x="56057" y="3096"/>
                  </a:lnTo>
                  <a:lnTo>
                    <a:pt x="55923" y="3007"/>
                  </a:lnTo>
                  <a:lnTo>
                    <a:pt x="55789" y="2963"/>
                  </a:lnTo>
                  <a:lnTo>
                    <a:pt x="55678" y="2896"/>
                  </a:lnTo>
                  <a:lnTo>
                    <a:pt x="55455" y="2851"/>
                  </a:lnTo>
                  <a:lnTo>
                    <a:pt x="55255" y="2851"/>
                  </a:lnTo>
                  <a:lnTo>
                    <a:pt x="54988" y="2873"/>
                  </a:lnTo>
                  <a:lnTo>
                    <a:pt x="54765" y="2940"/>
                  </a:lnTo>
                  <a:lnTo>
                    <a:pt x="54587" y="3029"/>
                  </a:lnTo>
                  <a:lnTo>
                    <a:pt x="54408" y="3141"/>
                  </a:lnTo>
                  <a:lnTo>
                    <a:pt x="54275" y="3274"/>
                  </a:lnTo>
                  <a:lnTo>
                    <a:pt x="54141" y="3430"/>
                  </a:lnTo>
                  <a:lnTo>
                    <a:pt x="54052" y="3586"/>
                  </a:lnTo>
                  <a:lnTo>
                    <a:pt x="53963" y="3742"/>
                  </a:lnTo>
                  <a:lnTo>
                    <a:pt x="53918" y="3920"/>
                  </a:lnTo>
                  <a:lnTo>
                    <a:pt x="53874" y="4076"/>
                  </a:lnTo>
                  <a:lnTo>
                    <a:pt x="53807" y="4366"/>
                  </a:lnTo>
                  <a:lnTo>
                    <a:pt x="53785" y="4566"/>
                  </a:lnTo>
                  <a:lnTo>
                    <a:pt x="53785" y="4633"/>
                  </a:lnTo>
                  <a:lnTo>
                    <a:pt x="53785" y="6949"/>
                  </a:lnTo>
                  <a:lnTo>
                    <a:pt x="53339" y="7172"/>
                  </a:lnTo>
                  <a:lnTo>
                    <a:pt x="52894" y="7395"/>
                  </a:lnTo>
                  <a:lnTo>
                    <a:pt x="52493" y="7640"/>
                  </a:lnTo>
                  <a:lnTo>
                    <a:pt x="52092" y="7884"/>
                  </a:lnTo>
                  <a:lnTo>
                    <a:pt x="51736" y="8129"/>
                  </a:lnTo>
                  <a:lnTo>
                    <a:pt x="51380" y="8397"/>
                  </a:lnTo>
                  <a:lnTo>
                    <a:pt x="51046" y="8686"/>
                  </a:lnTo>
                  <a:lnTo>
                    <a:pt x="50734" y="8954"/>
                  </a:lnTo>
                  <a:lnTo>
                    <a:pt x="50422" y="9243"/>
                  </a:lnTo>
                  <a:lnTo>
                    <a:pt x="50155" y="9533"/>
                  </a:lnTo>
                  <a:lnTo>
                    <a:pt x="49642" y="10089"/>
                  </a:lnTo>
                  <a:lnTo>
                    <a:pt x="49175" y="10668"/>
                  </a:lnTo>
                  <a:lnTo>
                    <a:pt x="48796" y="11203"/>
                  </a:lnTo>
                  <a:lnTo>
                    <a:pt x="48462" y="11737"/>
                  </a:lnTo>
                  <a:lnTo>
                    <a:pt x="48195" y="12227"/>
                  </a:lnTo>
                  <a:lnTo>
                    <a:pt x="47972" y="12651"/>
                  </a:lnTo>
                  <a:lnTo>
                    <a:pt x="47794" y="13051"/>
                  </a:lnTo>
                  <a:lnTo>
                    <a:pt x="47571" y="13608"/>
                  </a:lnTo>
                  <a:lnTo>
                    <a:pt x="47504" y="13809"/>
                  </a:lnTo>
                  <a:lnTo>
                    <a:pt x="47504" y="14766"/>
                  </a:lnTo>
                  <a:lnTo>
                    <a:pt x="47504" y="15434"/>
                  </a:lnTo>
                  <a:lnTo>
                    <a:pt x="47504" y="19020"/>
                  </a:lnTo>
                  <a:lnTo>
                    <a:pt x="44698" y="19020"/>
                  </a:lnTo>
                  <a:lnTo>
                    <a:pt x="44698" y="17572"/>
                  </a:lnTo>
                  <a:lnTo>
                    <a:pt x="42582" y="16704"/>
                  </a:lnTo>
                  <a:lnTo>
                    <a:pt x="40467" y="17572"/>
                  </a:lnTo>
                  <a:lnTo>
                    <a:pt x="40467" y="19399"/>
                  </a:lnTo>
                  <a:lnTo>
                    <a:pt x="34186" y="19399"/>
                  </a:lnTo>
                  <a:lnTo>
                    <a:pt x="32939" y="19978"/>
                  </a:lnTo>
                  <a:lnTo>
                    <a:pt x="28685" y="19978"/>
                  </a:lnTo>
                  <a:lnTo>
                    <a:pt x="25211" y="22584"/>
                  </a:lnTo>
                  <a:lnTo>
                    <a:pt x="25211" y="23563"/>
                  </a:lnTo>
                  <a:lnTo>
                    <a:pt x="14298" y="23563"/>
                  </a:lnTo>
                  <a:lnTo>
                    <a:pt x="13519" y="24432"/>
                  </a:lnTo>
                  <a:lnTo>
                    <a:pt x="0" y="24432"/>
                  </a:lnTo>
                  <a:lnTo>
                    <a:pt x="0" y="44632"/>
                  </a:lnTo>
                  <a:lnTo>
                    <a:pt x="147324" y="44632"/>
                  </a:lnTo>
                  <a:lnTo>
                    <a:pt x="147324" y="15434"/>
                  </a:lnTo>
                  <a:lnTo>
                    <a:pt x="137970" y="15434"/>
                  </a:lnTo>
                  <a:lnTo>
                    <a:pt x="137970" y="12606"/>
                  </a:lnTo>
                  <a:lnTo>
                    <a:pt x="128059" y="12606"/>
                  </a:lnTo>
                  <a:lnTo>
                    <a:pt x="128059" y="15345"/>
                  </a:lnTo>
                  <a:lnTo>
                    <a:pt x="125854" y="15345"/>
                  </a:lnTo>
                  <a:lnTo>
                    <a:pt x="125854" y="21180"/>
                  </a:lnTo>
                  <a:lnTo>
                    <a:pt x="125565" y="21180"/>
                  </a:lnTo>
                  <a:lnTo>
                    <a:pt x="125565" y="16080"/>
                  </a:lnTo>
                  <a:lnTo>
                    <a:pt x="125565" y="13363"/>
                  </a:lnTo>
                  <a:lnTo>
                    <a:pt x="125565" y="12205"/>
                  </a:lnTo>
                  <a:lnTo>
                    <a:pt x="109329" y="12205"/>
                  </a:lnTo>
                  <a:lnTo>
                    <a:pt x="109329" y="580"/>
                  </a:lnTo>
                  <a:lnTo>
                    <a:pt x="108371" y="580"/>
                  </a:lnTo>
                  <a:lnTo>
                    <a:pt x="108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822991" y="3947350"/>
              <a:ext cx="2604749" cy="1223477"/>
            </a:xfrm>
            <a:custGeom>
              <a:avLst/>
              <a:gdLst/>
              <a:ahLst/>
              <a:cxnLst/>
              <a:rect l="l" t="t" r="r" b="b"/>
              <a:pathLst>
                <a:path w="97392" h="45746" extrusionOk="0">
                  <a:moveTo>
                    <a:pt x="8552" y="1"/>
                  </a:moveTo>
                  <a:lnTo>
                    <a:pt x="8552" y="5435"/>
                  </a:lnTo>
                  <a:lnTo>
                    <a:pt x="3475" y="5435"/>
                  </a:lnTo>
                  <a:lnTo>
                    <a:pt x="0" y="9555"/>
                  </a:lnTo>
                  <a:lnTo>
                    <a:pt x="0" y="10535"/>
                  </a:lnTo>
                  <a:lnTo>
                    <a:pt x="1247" y="10535"/>
                  </a:lnTo>
                  <a:lnTo>
                    <a:pt x="1247" y="11604"/>
                  </a:lnTo>
                  <a:lnTo>
                    <a:pt x="0" y="11604"/>
                  </a:lnTo>
                  <a:lnTo>
                    <a:pt x="0" y="45746"/>
                  </a:lnTo>
                  <a:lnTo>
                    <a:pt x="97392" y="45746"/>
                  </a:lnTo>
                  <a:lnTo>
                    <a:pt x="97392" y="9644"/>
                  </a:lnTo>
                  <a:lnTo>
                    <a:pt x="93695" y="5925"/>
                  </a:lnTo>
                  <a:lnTo>
                    <a:pt x="93695" y="3742"/>
                  </a:lnTo>
                  <a:lnTo>
                    <a:pt x="90087" y="6393"/>
                  </a:lnTo>
                  <a:lnTo>
                    <a:pt x="90087" y="7929"/>
                  </a:lnTo>
                  <a:lnTo>
                    <a:pt x="86746" y="11292"/>
                  </a:lnTo>
                  <a:lnTo>
                    <a:pt x="86746" y="16682"/>
                  </a:lnTo>
                  <a:lnTo>
                    <a:pt x="82960" y="16682"/>
                  </a:lnTo>
                  <a:lnTo>
                    <a:pt x="82960" y="2139"/>
                  </a:lnTo>
                  <a:lnTo>
                    <a:pt x="80555" y="1159"/>
                  </a:lnTo>
                  <a:lnTo>
                    <a:pt x="78595" y="1159"/>
                  </a:lnTo>
                  <a:lnTo>
                    <a:pt x="78595" y="6148"/>
                  </a:lnTo>
                  <a:lnTo>
                    <a:pt x="75834" y="8909"/>
                  </a:lnTo>
                  <a:lnTo>
                    <a:pt x="70221" y="8909"/>
                  </a:lnTo>
                  <a:lnTo>
                    <a:pt x="70221" y="4366"/>
                  </a:lnTo>
                  <a:lnTo>
                    <a:pt x="67638" y="1783"/>
                  </a:lnTo>
                  <a:lnTo>
                    <a:pt x="65143" y="4277"/>
                  </a:lnTo>
                  <a:lnTo>
                    <a:pt x="65143" y="14277"/>
                  </a:lnTo>
                  <a:lnTo>
                    <a:pt x="59353" y="14277"/>
                  </a:lnTo>
                  <a:lnTo>
                    <a:pt x="59353" y="8375"/>
                  </a:lnTo>
                  <a:lnTo>
                    <a:pt x="58284" y="8375"/>
                  </a:lnTo>
                  <a:lnTo>
                    <a:pt x="58284" y="7039"/>
                  </a:lnTo>
                  <a:lnTo>
                    <a:pt x="57215" y="7039"/>
                  </a:lnTo>
                  <a:lnTo>
                    <a:pt x="53473" y="8375"/>
                  </a:lnTo>
                  <a:lnTo>
                    <a:pt x="53473" y="13653"/>
                  </a:lnTo>
                  <a:lnTo>
                    <a:pt x="49732" y="13653"/>
                  </a:lnTo>
                  <a:lnTo>
                    <a:pt x="49732" y="6148"/>
                  </a:lnTo>
                  <a:lnTo>
                    <a:pt x="46970" y="6148"/>
                  </a:lnTo>
                  <a:lnTo>
                    <a:pt x="45723" y="4901"/>
                  </a:lnTo>
                  <a:lnTo>
                    <a:pt x="42605" y="4901"/>
                  </a:lnTo>
                  <a:lnTo>
                    <a:pt x="41358" y="6148"/>
                  </a:lnTo>
                  <a:lnTo>
                    <a:pt x="38952" y="6148"/>
                  </a:lnTo>
                  <a:lnTo>
                    <a:pt x="38952" y="11337"/>
                  </a:lnTo>
                  <a:lnTo>
                    <a:pt x="36013" y="11337"/>
                  </a:lnTo>
                  <a:lnTo>
                    <a:pt x="36013" y="8909"/>
                  </a:lnTo>
                  <a:lnTo>
                    <a:pt x="32427" y="5346"/>
                  </a:lnTo>
                  <a:lnTo>
                    <a:pt x="32427" y="2139"/>
                  </a:lnTo>
                  <a:lnTo>
                    <a:pt x="27884" y="5301"/>
                  </a:lnTo>
                  <a:lnTo>
                    <a:pt x="27884" y="8553"/>
                  </a:lnTo>
                  <a:lnTo>
                    <a:pt x="24409" y="8553"/>
                  </a:lnTo>
                  <a:lnTo>
                    <a:pt x="24409" y="15079"/>
                  </a:lnTo>
                  <a:lnTo>
                    <a:pt x="22182" y="15079"/>
                  </a:lnTo>
                  <a:lnTo>
                    <a:pt x="22182" y="10268"/>
                  </a:lnTo>
                  <a:lnTo>
                    <a:pt x="18441" y="7239"/>
                  </a:lnTo>
                  <a:lnTo>
                    <a:pt x="18441" y="14455"/>
                  </a:lnTo>
                  <a:lnTo>
                    <a:pt x="16125" y="14455"/>
                  </a:lnTo>
                  <a:lnTo>
                    <a:pt x="16125" y="1694"/>
                  </a:lnTo>
                  <a:lnTo>
                    <a:pt x="14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7"/>
          <p:cNvSpPr txBox="1">
            <a:spLocks noGrp="1"/>
          </p:cNvSpPr>
          <p:nvPr>
            <p:ph type="subTitle" idx="1"/>
          </p:nvPr>
        </p:nvSpPr>
        <p:spPr>
          <a:xfrm>
            <a:off x="786729" y="1637999"/>
            <a:ext cx="5137500" cy="2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9"/>
          <p:cNvGrpSpPr/>
          <p:nvPr/>
        </p:nvGrpSpPr>
        <p:grpSpPr>
          <a:xfrm flipH="1">
            <a:off x="-60215" y="4340866"/>
            <a:ext cx="10178831" cy="1231434"/>
            <a:chOff x="-1279415" y="4340866"/>
            <a:chExt cx="10178831" cy="1231434"/>
          </a:xfrm>
        </p:grpSpPr>
        <p:grpSp>
          <p:nvGrpSpPr>
            <p:cNvPr id="173" name="Google Shape;173;p19"/>
            <p:cNvGrpSpPr/>
            <p:nvPr/>
          </p:nvGrpSpPr>
          <p:grpSpPr>
            <a:xfrm flipH="1">
              <a:off x="-1279415" y="4340866"/>
              <a:ext cx="10178831" cy="1217975"/>
              <a:chOff x="233351" y="3959866"/>
              <a:chExt cx="10178831" cy="1217975"/>
            </a:xfrm>
          </p:grpSpPr>
          <p:sp>
            <p:nvSpPr>
              <p:cNvPr id="174" name="Google Shape;174;p19"/>
              <p:cNvSpPr/>
              <p:nvPr/>
            </p:nvSpPr>
            <p:spPr>
              <a:xfrm>
                <a:off x="233351" y="3959866"/>
                <a:ext cx="3083057" cy="1198443"/>
              </a:xfrm>
              <a:custGeom>
                <a:avLst/>
                <a:gdLst/>
                <a:ahLst/>
                <a:cxnLst/>
                <a:rect l="l" t="t" r="r" b="b"/>
                <a:pathLst>
                  <a:path w="115276" h="44810" extrusionOk="0">
                    <a:moveTo>
                      <a:pt x="89552" y="0"/>
                    </a:moveTo>
                    <a:lnTo>
                      <a:pt x="89552" y="7461"/>
                    </a:lnTo>
                    <a:lnTo>
                      <a:pt x="83339" y="15701"/>
                    </a:lnTo>
                    <a:lnTo>
                      <a:pt x="83339" y="22895"/>
                    </a:lnTo>
                    <a:lnTo>
                      <a:pt x="81958" y="22895"/>
                    </a:lnTo>
                    <a:lnTo>
                      <a:pt x="81958" y="10980"/>
                    </a:lnTo>
                    <a:lnTo>
                      <a:pt x="79931" y="6548"/>
                    </a:lnTo>
                    <a:lnTo>
                      <a:pt x="74497" y="6548"/>
                    </a:lnTo>
                    <a:lnTo>
                      <a:pt x="72470" y="10980"/>
                    </a:lnTo>
                    <a:lnTo>
                      <a:pt x="72470" y="22895"/>
                    </a:lnTo>
                    <a:lnTo>
                      <a:pt x="70087" y="22895"/>
                    </a:lnTo>
                    <a:lnTo>
                      <a:pt x="70087" y="7550"/>
                    </a:lnTo>
                    <a:lnTo>
                      <a:pt x="65589" y="245"/>
                    </a:lnTo>
                    <a:lnTo>
                      <a:pt x="61090" y="7550"/>
                    </a:lnTo>
                    <a:lnTo>
                      <a:pt x="61090" y="8931"/>
                    </a:lnTo>
                    <a:lnTo>
                      <a:pt x="51446" y="8931"/>
                    </a:lnTo>
                    <a:lnTo>
                      <a:pt x="51446" y="22895"/>
                    </a:lnTo>
                    <a:lnTo>
                      <a:pt x="48239" y="22895"/>
                    </a:lnTo>
                    <a:lnTo>
                      <a:pt x="48239" y="4989"/>
                    </a:lnTo>
                    <a:lnTo>
                      <a:pt x="47148" y="4989"/>
                    </a:lnTo>
                    <a:lnTo>
                      <a:pt x="47148" y="3163"/>
                    </a:lnTo>
                    <a:lnTo>
                      <a:pt x="47905" y="3163"/>
                    </a:lnTo>
                    <a:lnTo>
                      <a:pt x="47905" y="1693"/>
                    </a:lnTo>
                    <a:lnTo>
                      <a:pt x="41447" y="1693"/>
                    </a:lnTo>
                    <a:lnTo>
                      <a:pt x="41447" y="3163"/>
                    </a:lnTo>
                    <a:lnTo>
                      <a:pt x="42293" y="3163"/>
                    </a:lnTo>
                    <a:lnTo>
                      <a:pt x="42293" y="4989"/>
                    </a:lnTo>
                    <a:lnTo>
                      <a:pt x="38262" y="4989"/>
                    </a:lnTo>
                    <a:lnTo>
                      <a:pt x="38262" y="22895"/>
                    </a:lnTo>
                    <a:lnTo>
                      <a:pt x="36502" y="22895"/>
                    </a:lnTo>
                    <a:lnTo>
                      <a:pt x="36502" y="8931"/>
                    </a:lnTo>
                    <a:lnTo>
                      <a:pt x="26525" y="8931"/>
                    </a:lnTo>
                    <a:lnTo>
                      <a:pt x="26525" y="22895"/>
                    </a:lnTo>
                    <a:lnTo>
                      <a:pt x="21291" y="22895"/>
                    </a:lnTo>
                    <a:lnTo>
                      <a:pt x="21291" y="5256"/>
                    </a:lnTo>
                    <a:lnTo>
                      <a:pt x="15924" y="5256"/>
                    </a:lnTo>
                    <a:lnTo>
                      <a:pt x="15924" y="3073"/>
                    </a:lnTo>
                    <a:lnTo>
                      <a:pt x="12405" y="3073"/>
                    </a:lnTo>
                    <a:lnTo>
                      <a:pt x="12405" y="5256"/>
                    </a:lnTo>
                    <a:lnTo>
                      <a:pt x="11336" y="5256"/>
                    </a:lnTo>
                    <a:lnTo>
                      <a:pt x="11336" y="22895"/>
                    </a:lnTo>
                    <a:lnTo>
                      <a:pt x="9354" y="22895"/>
                    </a:lnTo>
                    <a:lnTo>
                      <a:pt x="9354" y="10089"/>
                    </a:lnTo>
                    <a:lnTo>
                      <a:pt x="0" y="18329"/>
                    </a:lnTo>
                    <a:lnTo>
                      <a:pt x="0" y="44810"/>
                    </a:lnTo>
                    <a:lnTo>
                      <a:pt x="9354" y="44810"/>
                    </a:lnTo>
                    <a:lnTo>
                      <a:pt x="9354" y="44476"/>
                    </a:lnTo>
                    <a:lnTo>
                      <a:pt x="112291" y="44476"/>
                    </a:lnTo>
                    <a:lnTo>
                      <a:pt x="112291" y="41202"/>
                    </a:lnTo>
                    <a:lnTo>
                      <a:pt x="115231" y="41202"/>
                    </a:lnTo>
                    <a:lnTo>
                      <a:pt x="115231" y="15545"/>
                    </a:lnTo>
                    <a:lnTo>
                      <a:pt x="114273" y="15545"/>
                    </a:lnTo>
                    <a:lnTo>
                      <a:pt x="114273" y="14744"/>
                    </a:lnTo>
                    <a:lnTo>
                      <a:pt x="115276" y="14744"/>
                    </a:lnTo>
                    <a:lnTo>
                      <a:pt x="115276" y="13496"/>
                    </a:lnTo>
                    <a:lnTo>
                      <a:pt x="108104" y="13496"/>
                    </a:lnTo>
                    <a:lnTo>
                      <a:pt x="108104" y="6080"/>
                    </a:lnTo>
                    <a:lnTo>
                      <a:pt x="104073" y="6080"/>
                    </a:lnTo>
                    <a:lnTo>
                      <a:pt x="104073" y="4254"/>
                    </a:lnTo>
                    <a:lnTo>
                      <a:pt x="104942" y="4254"/>
                    </a:lnTo>
                    <a:lnTo>
                      <a:pt x="104942" y="2806"/>
                    </a:lnTo>
                    <a:lnTo>
                      <a:pt x="98461" y="2806"/>
                    </a:lnTo>
                    <a:lnTo>
                      <a:pt x="98461" y="4254"/>
                    </a:lnTo>
                    <a:lnTo>
                      <a:pt x="99240" y="4254"/>
                    </a:lnTo>
                    <a:lnTo>
                      <a:pt x="99240" y="6080"/>
                    </a:lnTo>
                    <a:lnTo>
                      <a:pt x="98149" y="6080"/>
                    </a:lnTo>
                    <a:lnTo>
                      <a:pt x="98149" y="22895"/>
                    </a:lnTo>
                    <a:lnTo>
                      <a:pt x="96768" y="22895"/>
                    </a:lnTo>
                    <a:lnTo>
                      <a:pt x="96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 flipH="1">
                <a:off x="6472002" y="3984131"/>
                <a:ext cx="3940180" cy="1193710"/>
              </a:xfrm>
              <a:custGeom>
                <a:avLst/>
                <a:gdLst/>
                <a:ahLst/>
                <a:cxnLst/>
                <a:rect l="l" t="t" r="r" b="b"/>
                <a:pathLst>
                  <a:path w="147324" h="44633" extrusionOk="0">
                    <a:moveTo>
                      <a:pt x="106545" y="0"/>
                    </a:moveTo>
                    <a:lnTo>
                      <a:pt x="106545" y="780"/>
                    </a:lnTo>
                    <a:lnTo>
                      <a:pt x="105387" y="780"/>
                    </a:lnTo>
                    <a:lnTo>
                      <a:pt x="105387" y="12361"/>
                    </a:lnTo>
                    <a:lnTo>
                      <a:pt x="99931" y="12361"/>
                    </a:lnTo>
                    <a:lnTo>
                      <a:pt x="99931" y="11292"/>
                    </a:lnTo>
                    <a:lnTo>
                      <a:pt x="95922" y="11292"/>
                    </a:lnTo>
                    <a:lnTo>
                      <a:pt x="95922" y="12651"/>
                    </a:lnTo>
                    <a:lnTo>
                      <a:pt x="91245" y="12651"/>
                    </a:lnTo>
                    <a:lnTo>
                      <a:pt x="91245" y="11492"/>
                    </a:lnTo>
                    <a:lnTo>
                      <a:pt x="89352" y="10869"/>
                    </a:lnTo>
                    <a:lnTo>
                      <a:pt x="89352" y="8842"/>
                    </a:lnTo>
                    <a:lnTo>
                      <a:pt x="88728" y="8397"/>
                    </a:lnTo>
                    <a:lnTo>
                      <a:pt x="82559" y="8397"/>
                    </a:lnTo>
                    <a:lnTo>
                      <a:pt x="81980" y="8976"/>
                    </a:lnTo>
                    <a:lnTo>
                      <a:pt x="81980" y="10757"/>
                    </a:lnTo>
                    <a:lnTo>
                      <a:pt x="80043" y="11381"/>
                    </a:lnTo>
                    <a:lnTo>
                      <a:pt x="80043" y="18797"/>
                    </a:lnTo>
                    <a:lnTo>
                      <a:pt x="62827" y="18797"/>
                    </a:lnTo>
                    <a:lnTo>
                      <a:pt x="62827" y="14588"/>
                    </a:lnTo>
                    <a:lnTo>
                      <a:pt x="62827" y="13430"/>
                    </a:lnTo>
                    <a:lnTo>
                      <a:pt x="62693" y="12940"/>
                    </a:lnTo>
                    <a:lnTo>
                      <a:pt x="62537" y="12495"/>
                    </a:lnTo>
                    <a:lnTo>
                      <a:pt x="62359" y="12049"/>
                    </a:lnTo>
                    <a:lnTo>
                      <a:pt x="62159" y="11648"/>
                    </a:lnTo>
                    <a:lnTo>
                      <a:pt x="61958" y="11247"/>
                    </a:lnTo>
                    <a:lnTo>
                      <a:pt x="61758" y="10891"/>
                    </a:lnTo>
                    <a:lnTo>
                      <a:pt x="61513" y="10535"/>
                    </a:lnTo>
                    <a:lnTo>
                      <a:pt x="61290" y="10201"/>
                    </a:lnTo>
                    <a:lnTo>
                      <a:pt x="61045" y="9889"/>
                    </a:lnTo>
                    <a:lnTo>
                      <a:pt x="60778" y="9599"/>
                    </a:lnTo>
                    <a:lnTo>
                      <a:pt x="60533" y="9332"/>
                    </a:lnTo>
                    <a:lnTo>
                      <a:pt x="60266" y="9087"/>
                    </a:lnTo>
                    <a:lnTo>
                      <a:pt x="59999" y="8842"/>
                    </a:lnTo>
                    <a:lnTo>
                      <a:pt x="59731" y="8619"/>
                    </a:lnTo>
                    <a:lnTo>
                      <a:pt x="59197" y="8241"/>
                    </a:lnTo>
                    <a:lnTo>
                      <a:pt x="58685" y="7907"/>
                    </a:lnTo>
                    <a:lnTo>
                      <a:pt x="58217" y="7640"/>
                    </a:lnTo>
                    <a:lnTo>
                      <a:pt x="57771" y="7417"/>
                    </a:lnTo>
                    <a:lnTo>
                      <a:pt x="57371" y="7261"/>
                    </a:lnTo>
                    <a:lnTo>
                      <a:pt x="57059" y="7127"/>
                    </a:lnTo>
                    <a:lnTo>
                      <a:pt x="56814" y="7038"/>
                    </a:lnTo>
                    <a:lnTo>
                      <a:pt x="56591" y="6994"/>
                    </a:lnTo>
                    <a:lnTo>
                      <a:pt x="56591" y="4677"/>
                    </a:lnTo>
                    <a:lnTo>
                      <a:pt x="56569" y="4321"/>
                    </a:lnTo>
                    <a:lnTo>
                      <a:pt x="56524" y="4009"/>
                    </a:lnTo>
                    <a:lnTo>
                      <a:pt x="56480" y="3764"/>
                    </a:lnTo>
                    <a:lnTo>
                      <a:pt x="56391" y="3542"/>
                    </a:lnTo>
                    <a:lnTo>
                      <a:pt x="56279" y="3363"/>
                    </a:lnTo>
                    <a:lnTo>
                      <a:pt x="56168" y="3230"/>
                    </a:lnTo>
                    <a:lnTo>
                      <a:pt x="56057" y="3096"/>
                    </a:lnTo>
                    <a:lnTo>
                      <a:pt x="55923" y="3007"/>
                    </a:lnTo>
                    <a:lnTo>
                      <a:pt x="55789" y="2963"/>
                    </a:lnTo>
                    <a:lnTo>
                      <a:pt x="55678" y="2896"/>
                    </a:lnTo>
                    <a:lnTo>
                      <a:pt x="55455" y="2851"/>
                    </a:lnTo>
                    <a:lnTo>
                      <a:pt x="55255" y="2851"/>
                    </a:lnTo>
                    <a:lnTo>
                      <a:pt x="54988" y="2873"/>
                    </a:lnTo>
                    <a:lnTo>
                      <a:pt x="54765" y="2940"/>
                    </a:lnTo>
                    <a:lnTo>
                      <a:pt x="54587" y="3029"/>
                    </a:lnTo>
                    <a:lnTo>
                      <a:pt x="54408" y="3141"/>
                    </a:lnTo>
                    <a:lnTo>
                      <a:pt x="54275" y="3274"/>
                    </a:lnTo>
                    <a:lnTo>
                      <a:pt x="54141" y="3430"/>
                    </a:lnTo>
                    <a:lnTo>
                      <a:pt x="54052" y="3586"/>
                    </a:lnTo>
                    <a:lnTo>
                      <a:pt x="53963" y="3742"/>
                    </a:lnTo>
                    <a:lnTo>
                      <a:pt x="53918" y="3920"/>
                    </a:lnTo>
                    <a:lnTo>
                      <a:pt x="53874" y="4076"/>
                    </a:lnTo>
                    <a:lnTo>
                      <a:pt x="53807" y="4366"/>
                    </a:lnTo>
                    <a:lnTo>
                      <a:pt x="53785" y="4566"/>
                    </a:lnTo>
                    <a:lnTo>
                      <a:pt x="53785" y="4633"/>
                    </a:lnTo>
                    <a:lnTo>
                      <a:pt x="53785" y="6949"/>
                    </a:lnTo>
                    <a:lnTo>
                      <a:pt x="53339" y="7172"/>
                    </a:lnTo>
                    <a:lnTo>
                      <a:pt x="52894" y="7395"/>
                    </a:lnTo>
                    <a:lnTo>
                      <a:pt x="52493" y="7640"/>
                    </a:lnTo>
                    <a:lnTo>
                      <a:pt x="52092" y="7884"/>
                    </a:lnTo>
                    <a:lnTo>
                      <a:pt x="51736" y="8129"/>
                    </a:lnTo>
                    <a:lnTo>
                      <a:pt x="51380" y="8397"/>
                    </a:lnTo>
                    <a:lnTo>
                      <a:pt x="51046" y="8686"/>
                    </a:lnTo>
                    <a:lnTo>
                      <a:pt x="50734" y="8954"/>
                    </a:lnTo>
                    <a:lnTo>
                      <a:pt x="50422" y="9243"/>
                    </a:lnTo>
                    <a:lnTo>
                      <a:pt x="50155" y="9533"/>
                    </a:lnTo>
                    <a:lnTo>
                      <a:pt x="49642" y="10089"/>
                    </a:lnTo>
                    <a:lnTo>
                      <a:pt x="49175" y="10668"/>
                    </a:lnTo>
                    <a:lnTo>
                      <a:pt x="48796" y="11203"/>
                    </a:lnTo>
                    <a:lnTo>
                      <a:pt x="48462" y="11737"/>
                    </a:lnTo>
                    <a:lnTo>
                      <a:pt x="48195" y="12227"/>
                    </a:lnTo>
                    <a:lnTo>
                      <a:pt x="47972" y="12651"/>
                    </a:lnTo>
                    <a:lnTo>
                      <a:pt x="47794" y="13051"/>
                    </a:lnTo>
                    <a:lnTo>
                      <a:pt x="47571" y="13608"/>
                    </a:lnTo>
                    <a:lnTo>
                      <a:pt x="47504" y="13809"/>
                    </a:lnTo>
                    <a:lnTo>
                      <a:pt x="47504" y="14766"/>
                    </a:lnTo>
                    <a:lnTo>
                      <a:pt x="47504" y="15434"/>
                    </a:lnTo>
                    <a:lnTo>
                      <a:pt x="47504" y="19020"/>
                    </a:lnTo>
                    <a:lnTo>
                      <a:pt x="44698" y="19020"/>
                    </a:lnTo>
                    <a:lnTo>
                      <a:pt x="44698" y="17572"/>
                    </a:lnTo>
                    <a:lnTo>
                      <a:pt x="42582" y="16704"/>
                    </a:lnTo>
                    <a:lnTo>
                      <a:pt x="40467" y="17572"/>
                    </a:lnTo>
                    <a:lnTo>
                      <a:pt x="40467" y="19399"/>
                    </a:lnTo>
                    <a:lnTo>
                      <a:pt x="34186" y="19399"/>
                    </a:lnTo>
                    <a:lnTo>
                      <a:pt x="32939" y="19978"/>
                    </a:lnTo>
                    <a:lnTo>
                      <a:pt x="28685" y="19978"/>
                    </a:lnTo>
                    <a:lnTo>
                      <a:pt x="25211" y="22584"/>
                    </a:lnTo>
                    <a:lnTo>
                      <a:pt x="25211" y="23563"/>
                    </a:lnTo>
                    <a:lnTo>
                      <a:pt x="14298" y="23563"/>
                    </a:lnTo>
                    <a:lnTo>
                      <a:pt x="13519" y="24432"/>
                    </a:lnTo>
                    <a:lnTo>
                      <a:pt x="0" y="24432"/>
                    </a:lnTo>
                    <a:lnTo>
                      <a:pt x="0" y="44632"/>
                    </a:lnTo>
                    <a:lnTo>
                      <a:pt x="147324" y="44632"/>
                    </a:lnTo>
                    <a:lnTo>
                      <a:pt x="147324" y="15434"/>
                    </a:lnTo>
                    <a:lnTo>
                      <a:pt x="137970" y="15434"/>
                    </a:lnTo>
                    <a:lnTo>
                      <a:pt x="137970" y="12606"/>
                    </a:lnTo>
                    <a:lnTo>
                      <a:pt x="128059" y="12606"/>
                    </a:lnTo>
                    <a:lnTo>
                      <a:pt x="128059" y="15345"/>
                    </a:lnTo>
                    <a:lnTo>
                      <a:pt x="125854" y="15345"/>
                    </a:lnTo>
                    <a:lnTo>
                      <a:pt x="125854" y="21180"/>
                    </a:lnTo>
                    <a:lnTo>
                      <a:pt x="125565" y="21180"/>
                    </a:lnTo>
                    <a:lnTo>
                      <a:pt x="125565" y="16080"/>
                    </a:lnTo>
                    <a:lnTo>
                      <a:pt x="125565" y="13363"/>
                    </a:lnTo>
                    <a:lnTo>
                      <a:pt x="125565" y="12205"/>
                    </a:lnTo>
                    <a:lnTo>
                      <a:pt x="109329" y="12205"/>
                    </a:lnTo>
                    <a:lnTo>
                      <a:pt x="109329" y="580"/>
                    </a:lnTo>
                    <a:lnTo>
                      <a:pt x="108371" y="580"/>
                    </a:lnTo>
                    <a:lnTo>
                      <a:pt x="1083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" name="Google Shape;176;p19"/>
            <p:cNvSpPr/>
            <p:nvPr/>
          </p:nvSpPr>
          <p:spPr>
            <a:xfrm>
              <a:off x="1037800" y="4819600"/>
              <a:ext cx="74661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1474500" y="1024500"/>
            <a:ext cx="619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2"/>
          </p:nvPr>
        </p:nvSpPr>
        <p:spPr>
          <a:xfrm>
            <a:off x="719950" y="1631950"/>
            <a:ext cx="77040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0"/>
          <p:cNvGrpSpPr/>
          <p:nvPr/>
        </p:nvGrpSpPr>
        <p:grpSpPr>
          <a:xfrm flipH="1">
            <a:off x="-2003315" y="4340866"/>
            <a:ext cx="12083831" cy="1231434"/>
            <a:chOff x="-1279415" y="4340866"/>
            <a:chExt cx="12083831" cy="1231434"/>
          </a:xfrm>
        </p:grpSpPr>
        <p:grpSp>
          <p:nvGrpSpPr>
            <p:cNvPr id="184" name="Google Shape;184;p20"/>
            <p:cNvGrpSpPr/>
            <p:nvPr/>
          </p:nvGrpSpPr>
          <p:grpSpPr>
            <a:xfrm flipH="1">
              <a:off x="-1279415" y="4340866"/>
              <a:ext cx="12083831" cy="1217975"/>
              <a:chOff x="-1671649" y="3959866"/>
              <a:chExt cx="12083831" cy="1217975"/>
            </a:xfrm>
          </p:grpSpPr>
          <p:sp>
            <p:nvSpPr>
              <p:cNvPr id="185" name="Google Shape;185;p20"/>
              <p:cNvSpPr/>
              <p:nvPr/>
            </p:nvSpPr>
            <p:spPr>
              <a:xfrm>
                <a:off x="-1671649" y="3959866"/>
                <a:ext cx="3083057" cy="1198443"/>
              </a:xfrm>
              <a:custGeom>
                <a:avLst/>
                <a:gdLst/>
                <a:ahLst/>
                <a:cxnLst/>
                <a:rect l="l" t="t" r="r" b="b"/>
                <a:pathLst>
                  <a:path w="115276" h="44810" extrusionOk="0">
                    <a:moveTo>
                      <a:pt x="89552" y="0"/>
                    </a:moveTo>
                    <a:lnTo>
                      <a:pt x="89552" y="7461"/>
                    </a:lnTo>
                    <a:lnTo>
                      <a:pt x="83339" y="15701"/>
                    </a:lnTo>
                    <a:lnTo>
                      <a:pt x="83339" y="22895"/>
                    </a:lnTo>
                    <a:lnTo>
                      <a:pt x="81958" y="22895"/>
                    </a:lnTo>
                    <a:lnTo>
                      <a:pt x="81958" y="10980"/>
                    </a:lnTo>
                    <a:lnTo>
                      <a:pt x="79931" y="6548"/>
                    </a:lnTo>
                    <a:lnTo>
                      <a:pt x="74497" y="6548"/>
                    </a:lnTo>
                    <a:lnTo>
                      <a:pt x="72470" y="10980"/>
                    </a:lnTo>
                    <a:lnTo>
                      <a:pt x="72470" y="22895"/>
                    </a:lnTo>
                    <a:lnTo>
                      <a:pt x="70087" y="22895"/>
                    </a:lnTo>
                    <a:lnTo>
                      <a:pt x="70087" y="7550"/>
                    </a:lnTo>
                    <a:lnTo>
                      <a:pt x="65589" y="245"/>
                    </a:lnTo>
                    <a:lnTo>
                      <a:pt x="61090" y="7550"/>
                    </a:lnTo>
                    <a:lnTo>
                      <a:pt x="61090" y="8931"/>
                    </a:lnTo>
                    <a:lnTo>
                      <a:pt x="51446" y="8931"/>
                    </a:lnTo>
                    <a:lnTo>
                      <a:pt x="51446" y="22895"/>
                    </a:lnTo>
                    <a:lnTo>
                      <a:pt x="48239" y="22895"/>
                    </a:lnTo>
                    <a:lnTo>
                      <a:pt x="48239" y="4989"/>
                    </a:lnTo>
                    <a:lnTo>
                      <a:pt x="47148" y="4989"/>
                    </a:lnTo>
                    <a:lnTo>
                      <a:pt x="47148" y="3163"/>
                    </a:lnTo>
                    <a:lnTo>
                      <a:pt x="47905" y="3163"/>
                    </a:lnTo>
                    <a:lnTo>
                      <a:pt x="47905" y="1693"/>
                    </a:lnTo>
                    <a:lnTo>
                      <a:pt x="41447" y="1693"/>
                    </a:lnTo>
                    <a:lnTo>
                      <a:pt x="41447" y="3163"/>
                    </a:lnTo>
                    <a:lnTo>
                      <a:pt x="42293" y="3163"/>
                    </a:lnTo>
                    <a:lnTo>
                      <a:pt x="42293" y="4989"/>
                    </a:lnTo>
                    <a:lnTo>
                      <a:pt x="38262" y="4989"/>
                    </a:lnTo>
                    <a:lnTo>
                      <a:pt x="38262" y="22895"/>
                    </a:lnTo>
                    <a:lnTo>
                      <a:pt x="36502" y="22895"/>
                    </a:lnTo>
                    <a:lnTo>
                      <a:pt x="36502" y="8931"/>
                    </a:lnTo>
                    <a:lnTo>
                      <a:pt x="26525" y="8931"/>
                    </a:lnTo>
                    <a:lnTo>
                      <a:pt x="26525" y="22895"/>
                    </a:lnTo>
                    <a:lnTo>
                      <a:pt x="21291" y="22895"/>
                    </a:lnTo>
                    <a:lnTo>
                      <a:pt x="21291" y="5256"/>
                    </a:lnTo>
                    <a:lnTo>
                      <a:pt x="15924" y="5256"/>
                    </a:lnTo>
                    <a:lnTo>
                      <a:pt x="15924" y="3073"/>
                    </a:lnTo>
                    <a:lnTo>
                      <a:pt x="12405" y="3073"/>
                    </a:lnTo>
                    <a:lnTo>
                      <a:pt x="12405" y="5256"/>
                    </a:lnTo>
                    <a:lnTo>
                      <a:pt x="11336" y="5256"/>
                    </a:lnTo>
                    <a:lnTo>
                      <a:pt x="11336" y="22895"/>
                    </a:lnTo>
                    <a:lnTo>
                      <a:pt x="9354" y="22895"/>
                    </a:lnTo>
                    <a:lnTo>
                      <a:pt x="9354" y="10089"/>
                    </a:lnTo>
                    <a:lnTo>
                      <a:pt x="0" y="18329"/>
                    </a:lnTo>
                    <a:lnTo>
                      <a:pt x="0" y="44810"/>
                    </a:lnTo>
                    <a:lnTo>
                      <a:pt x="9354" y="44810"/>
                    </a:lnTo>
                    <a:lnTo>
                      <a:pt x="9354" y="44476"/>
                    </a:lnTo>
                    <a:lnTo>
                      <a:pt x="112291" y="44476"/>
                    </a:lnTo>
                    <a:lnTo>
                      <a:pt x="112291" y="41202"/>
                    </a:lnTo>
                    <a:lnTo>
                      <a:pt x="115231" y="41202"/>
                    </a:lnTo>
                    <a:lnTo>
                      <a:pt x="115231" y="15545"/>
                    </a:lnTo>
                    <a:lnTo>
                      <a:pt x="114273" y="15545"/>
                    </a:lnTo>
                    <a:lnTo>
                      <a:pt x="114273" y="14744"/>
                    </a:lnTo>
                    <a:lnTo>
                      <a:pt x="115276" y="14744"/>
                    </a:lnTo>
                    <a:lnTo>
                      <a:pt x="115276" y="13496"/>
                    </a:lnTo>
                    <a:lnTo>
                      <a:pt x="108104" y="13496"/>
                    </a:lnTo>
                    <a:lnTo>
                      <a:pt x="108104" y="6080"/>
                    </a:lnTo>
                    <a:lnTo>
                      <a:pt x="104073" y="6080"/>
                    </a:lnTo>
                    <a:lnTo>
                      <a:pt x="104073" y="4254"/>
                    </a:lnTo>
                    <a:lnTo>
                      <a:pt x="104942" y="4254"/>
                    </a:lnTo>
                    <a:lnTo>
                      <a:pt x="104942" y="2806"/>
                    </a:lnTo>
                    <a:lnTo>
                      <a:pt x="98461" y="2806"/>
                    </a:lnTo>
                    <a:lnTo>
                      <a:pt x="98461" y="4254"/>
                    </a:lnTo>
                    <a:lnTo>
                      <a:pt x="99240" y="4254"/>
                    </a:lnTo>
                    <a:lnTo>
                      <a:pt x="99240" y="6080"/>
                    </a:lnTo>
                    <a:lnTo>
                      <a:pt x="98149" y="6080"/>
                    </a:lnTo>
                    <a:lnTo>
                      <a:pt x="98149" y="22895"/>
                    </a:lnTo>
                    <a:lnTo>
                      <a:pt x="96768" y="22895"/>
                    </a:lnTo>
                    <a:lnTo>
                      <a:pt x="96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 flipH="1">
                <a:off x="6472002" y="3984131"/>
                <a:ext cx="3940180" cy="1193710"/>
              </a:xfrm>
              <a:custGeom>
                <a:avLst/>
                <a:gdLst/>
                <a:ahLst/>
                <a:cxnLst/>
                <a:rect l="l" t="t" r="r" b="b"/>
                <a:pathLst>
                  <a:path w="147324" h="44633" extrusionOk="0">
                    <a:moveTo>
                      <a:pt x="106545" y="0"/>
                    </a:moveTo>
                    <a:lnTo>
                      <a:pt x="106545" y="780"/>
                    </a:lnTo>
                    <a:lnTo>
                      <a:pt x="105387" y="780"/>
                    </a:lnTo>
                    <a:lnTo>
                      <a:pt x="105387" y="12361"/>
                    </a:lnTo>
                    <a:lnTo>
                      <a:pt x="99931" y="12361"/>
                    </a:lnTo>
                    <a:lnTo>
                      <a:pt x="99931" y="11292"/>
                    </a:lnTo>
                    <a:lnTo>
                      <a:pt x="95922" y="11292"/>
                    </a:lnTo>
                    <a:lnTo>
                      <a:pt x="95922" y="12651"/>
                    </a:lnTo>
                    <a:lnTo>
                      <a:pt x="91245" y="12651"/>
                    </a:lnTo>
                    <a:lnTo>
                      <a:pt x="91245" y="11492"/>
                    </a:lnTo>
                    <a:lnTo>
                      <a:pt x="89352" y="10869"/>
                    </a:lnTo>
                    <a:lnTo>
                      <a:pt x="89352" y="8842"/>
                    </a:lnTo>
                    <a:lnTo>
                      <a:pt x="88728" y="8397"/>
                    </a:lnTo>
                    <a:lnTo>
                      <a:pt x="82559" y="8397"/>
                    </a:lnTo>
                    <a:lnTo>
                      <a:pt x="81980" y="8976"/>
                    </a:lnTo>
                    <a:lnTo>
                      <a:pt x="81980" y="10757"/>
                    </a:lnTo>
                    <a:lnTo>
                      <a:pt x="80043" y="11381"/>
                    </a:lnTo>
                    <a:lnTo>
                      <a:pt x="80043" y="18797"/>
                    </a:lnTo>
                    <a:lnTo>
                      <a:pt x="62827" y="18797"/>
                    </a:lnTo>
                    <a:lnTo>
                      <a:pt x="62827" y="14588"/>
                    </a:lnTo>
                    <a:lnTo>
                      <a:pt x="62827" y="13430"/>
                    </a:lnTo>
                    <a:lnTo>
                      <a:pt x="62693" y="12940"/>
                    </a:lnTo>
                    <a:lnTo>
                      <a:pt x="62537" y="12495"/>
                    </a:lnTo>
                    <a:lnTo>
                      <a:pt x="62359" y="12049"/>
                    </a:lnTo>
                    <a:lnTo>
                      <a:pt x="62159" y="11648"/>
                    </a:lnTo>
                    <a:lnTo>
                      <a:pt x="61958" y="11247"/>
                    </a:lnTo>
                    <a:lnTo>
                      <a:pt x="61758" y="10891"/>
                    </a:lnTo>
                    <a:lnTo>
                      <a:pt x="61513" y="10535"/>
                    </a:lnTo>
                    <a:lnTo>
                      <a:pt x="61290" y="10201"/>
                    </a:lnTo>
                    <a:lnTo>
                      <a:pt x="61045" y="9889"/>
                    </a:lnTo>
                    <a:lnTo>
                      <a:pt x="60778" y="9599"/>
                    </a:lnTo>
                    <a:lnTo>
                      <a:pt x="60533" y="9332"/>
                    </a:lnTo>
                    <a:lnTo>
                      <a:pt x="60266" y="9087"/>
                    </a:lnTo>
                    <a:lnTo>
                      <a:pt x="59999" y="8842"/>
                    </a:lnTo>
                    <a:lnTo>
                      <a:pt x="59731" y="8619"/>
                    </a:lnTo>
                    <a:lnTo>
                      <a:pt x="59197" y="8241"/>
                    </a:lnTo>
                    <a:lnTo>
                      <a:pt x="58685" y="7907"/>
                    </a:lnTo>
                    <a:lnTo>
                      <a:pt x="58217" y="7640"/>
                    </a:lnTo>
                    <a:lnTo>
                      <a:pt x="57771" y="7417"/>
                    </a:lnTo>
                    <a:lnTo>
                      <a:pt x="57371" y="7261"/>
                    </a:lnTo>
                    <a:lnTo>
                      <a:pt x="57059" y="7127"/>
                    </a:lnTo>
                    <a:lnTo>
                      <a:pt x="56814" y="7038"/>
                    </a:lnTo>
                    <a:lnTo>
                      <a:pt x="56591" y="6994"/>
                    </a:lnTo>
                    <a:lnTo>
                      <a:pt x="56591" y="4677"/>
                    </a:lnTo>
                    <a:lnTo>
                      <a:pt x="56569" y="4321"/>
                    </a:lnTo>
                    <a:lnTo>
                      <a:pt x="56524" y="4009"/>
                    </a:lnTo>
                    <a:lnTo>
                      <a:pt x="56480" y="3764"/>
                    </a:lnTo>
                    <a:lnTo>
                      <a:pt x="56391" y="3542"/>
                    </a:lnTo>
                    <a:lnTo>
                      <a:pt x="56279" y="3363"/>
                    </a:lnTo>
                    <a:lnTo>
                      <a:pt x="56168" y="3230"/>
                    </a:lnTo>
                    <a:lnTo>
                      <a:pt x="56057" y="3096"/>
                    </a:lnTo>
                    <a:lnTo>
                      <a:pt x="55923" y="3007"/>
                    </a:lnTo>
                    <a:lnTo>
                      <a:pt x="55789" y="2963"/>
                    </a:lnTo>
                    <a:lnTo>
                      <a:pt x="55678" y="2896"/>
                    </a:lnTo>
                    <a:lnTo>
                      <a:pt x="55455" y="2851"/>
                    </a:lnTo>
                    <a:lnTo>
                      <a:pt x="55255" y="2851"/>
                    </a:lnTo>
                    <a:lnTo>
                      <a:pt x="54988" y="2873"/>
                    </a:lnTo>
                    <a:lnTo>
                      <a:pt x="54765" y="2940"/>
                    </a:lnTo>
                    <a:lnTo>
                      <a:pt x="54587" y="3029"/>
                    </a:lnTo>
                    <a:lnTo>
                      <a:pt x="54408" y="3141"/>
                    </a:lnTo>
                    <a:lnTo>
                      <a:pt x="54275" y="3274"/>
                    </a:lnTo>
                    <a:lnTo>
                      <a:pt x="54141" y="3430"/>
                    </a:lnTo>
                    <a:lnTo>
                      <a:pt x="54052" y="3586"/>
                    </a:lnTo>
                    <a:lnTo>
                      <a:pt x="53963" y="3742"/>
                    </a:lnTo>
                    <a:lnTo>
                      <a:pt x="53918" y="3920"/>
                    </a:lnTo>
                    <a:lnTo>
                      <a:pt x="53874" y="4076"/>
                    </a:lnTo>
                    <a:lnTo>
                      <a:pt x="53807" y="4366"/>
                    </a:lnTo>
                    <a:lnTo>
                      <a:pt x="53785" y="4566"/>
                    </a:lnTo>
                    <a:lnTo>
                      <a:pt x="53785" y="4633"/>
                    </a:lnTo>
                    <a:lnTo>
                      <a:pt x="53785" y="6949"/>
                    </a:lnTo>
                    <a:lnTo>
                      <a:pt x="53339" y="7172"/>
                    </a:lnTo>
                    <a:lnTo>
                      <a:pt x="52894" y="7395"/>
                    </a:lnTo>
                    <a:lnTo>
                      <a:pt x="52493" y="7640"/>
                    </a:lnTo>
                    <a:lnTo>
                      <a:pt x="52092" y="7884"/>
                    </a:lnTo>
                    <a:lnTo>
                      <a:pt x="51736" y="8129"/>
                    </a:lnTo>
                    <a:lnTo>
                      <a:pt x="51380" y="8397"/>
                    </a:lnTo>
                    <a:lnTo>
                      <a:pt x="51046" y="8686"/>
                    </a:lnTo>
                    <a:lnTo>
                      <a:pt x="50734" y="8954"/>
                    </a:lnTo>
                    <a:lnTo>
                      <a:pt x="50422" y="9243"/>
                    </a:lnTo>
                    <a:lnTo>
                      <a:pt x="50155" y="9533"/>
                    </a:lnTo>
                    <a:lnTo>
                      <a:pt x="49642" y="10089"/>
                    </a:lnTo>
                    <a:lnTo>
                      <a:pt x="49175" y="10668"/>
                    </a:lnTo>
                    <a:lnTo>
                      <a:pt x="48796" y="11203"/>
                    </a:lnTo>
                    <a:lnTo>
                      <a:pt x="48462" y="11737"/>
                    </a:lnTo>
                    <a:lnTo>
                      <a:pt x="48195" y="12227"/>
                    </a:lnTo>
                    <a:lnTo>
                      <a:pt x="47972" y="12651"/>
                    </a:lnTo>
                    <a:lnTo>
                      <a:pt x="47794" y="13051"/>
                    </a:lnTo>
                    <a:lnTo>
                      <a:pt x="47571" y="13608"/>
                    </a:lnTo>
                    <a:lnTo>
                      <a:pt x="47504" y="13809"/>
                    </a:lnTo>
                    <a:lnTo>
                      <a:pt x="47504" y="14766"/>
                    </a:lnTo>
                    <a:lnTo>
                      <a:pt x="47504" y="15434"/>
                    </a:lnTo>
                    <a:lnTo>
                      <a:pt x="47504" y="19020"/>
                    </a:lnTo>
                    <a:lnTo>
                      <a:pt x="44698" y="19020"/>
                    </a:lnTo>
                    <a:lnTo>
                      <a:pt x="44698" y="17572"/>
                    </a:lnTo>
                    <a:lnTo>
                      <a:pt x="42582" y="16704"/>
                    </a:lnTo>
                    <a:lnTo>
                      <a:pt x="40467" y="17572"/>
                    </a:lnTo>
                    <a:lnTo>
                      <a:pt x="40467" y="19399"/>
                    </a:lnTo>
                    <a:lnTo>
                      <a:pt x="34186" y="19399"/>
                    </a:lnTo>
                    <a:lnTo>
                      <a:pt x="32939" y="19978"/>
                    </a:lnTo>
                    <a:lnTo>
                      <a:pt x="28685" y="19978"/>
                    </a:lnTo>
                    <a:lnTo>
                      <a:pt x="25211" y="22584"/>
                    </a:lnTo>
                    <a:lnTo>
                      <a:pt x="25211" y="23563"/>
                    </a:lnTo>
                    <a:lnTo>
                      <a:pt x="14298" y="23563"/>
                    </a:lnTo>
                    <a:lnTo>
                      <a:pt x="13519" y="24432"/>
                    </a:lnTo>
                    <a:lnTo>
                      <a:pt x="0" y="24432"/>
                    </a:lnTo>
                    <a:lnTo>
                      <a:pt x="0" y="44632"/>
                    </a:lnTo>
                    <a:lnTo>
                      <a:pt x="147324" y="44632"/>
                    </a:lnTo>
                    <a:lnTo>
                      <a:pt x="147324" y="15434"/>
                    </a:lnTo>
                    <a:lnTo>
                      <a:pt x="137970" y="15434"/>
                    </a:lnTo>
                    <a:lnTo>
                      <a:pt x="137970" y="12606"/>
                    </a:lnTo>
                    <a:lnTo>
                      <a:pt x="128059" y="12606"/>
                    </a:lnTo>
                    <a:lnTo>
                      <a:pt x="128059" y="15345"/>
                    </a:lnTo>
                    <a:lnTo>
                      <a:pt x="125854" y="15345"/>
                    </a:lnTo>
                    <a:lnTo>
                      <a:pt x="125854" y="21180"/>
                    </a:lnTo>
                    <a:lnTo>
                      <a:pt x="125565" y="21180"/>
                    </a:lnTo>
                    <a:lnTo>
                      <a:pt x="125565" y="16080"/>
                    </a:lnTo>
                    <a:lnTo>
                      <a:pt x="125565" y="13363"/>
                    </a:lnTo>
                    <a:lnTo>
                      <a:pt x="125565" y="12205"/>
                    </a:lnTo>
                    <a:lnTo>
                      <a:pt x="109329" y="12205"/>
                    </a:lnTo>
                    <a:lnTo>
                      <a:pt x="109329" y="580"/>
                    </a:lnTo>
                    <a:lnTo>
                      <a:pt x="108371" y="580"/>
                    </a:lnTo>
                    <a:lnTo>
                      <a:pt x="1083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20"/>
            <p:cNvSpPr/>
            <p:nvPr/>
          </p:nvSpPr>
          <p:spPr>
            <a:xfrm>
              <a:off x="1037800" y="4819600"/>
              <a:ext cx="74661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0"/>
          <p:cNvSpPr txBox="1">
            <a:spLocks noGrp="1"/>
          </p:cNvSpPr>
          <p:nvPr>
            <p:ph type="subTitle" idx="1"/>
          </p:nvPr>
        </p:nvSpPr>
        <p:spPr>
          <a:xfrm>
            <a:off x="4639108" y="1439850"/>
            <a:ext cx="34476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2"/>
          </p:nvPr>
        </p:nvSpPr>
        <p:spPr>
          <a:xfrm>
            <a:off x="1057292" y="1439850"/>
            <a:ext cx="34485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3"/>
          </p:nvPr>
        </p:nvSpPr>
        <p:spPr>
          <a:xfrm>
            <a:off x="4639108" y="1211250"/>
            <a:ext cx="3447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"/>
          </p:nvPr>
        </p:nvSpPr>
        <p:spPr>
          <a:xfrm>
            <a:off x="1057292" y="1211250"/>
            <a:ext cx="3448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28"/>
          <p:cNvGrpSpPr/>
          <p:nvPr/>
        </p:nvGrpSpPr>
        <p:grpSpPr>
          <a:xfrm>
            <a:off x="-974615" y="4340866"/>
            <a:ext cx="10940831" cy="1231434"/>
            <a:chOff x="-974615" y="4340866"/>
            <a:chExt cx="10940831" cy="1231434"/>
          </a:xfrm>
        </p:grpSpPr>
        <p:grpSp>
          <p:nvGrpSpPr>
            <p:cNvPr id="304" name="Google Shape;304;p28"/>
            <p:cNvGrpSpPr/>
            <p:nvPr/>
          </p:nvGrpSpPr>
          <p:grpSpPr>
            <a:xfrm flipH="1">
              <a:off x="-974615" y="4340866"/>
              <a:ext cx="10940831" cy="1217975"/>
              <a:chOff x="-833449" y="3959866"/>
              <a:chExt cx="10940831" cy="1217975"/>
            </a:xfrm>
          </p:grpSpPr>
          <p:sp>
            <p:nvSpPr>
              <p:cNvPr id="305" name="Google Shape;305;p28"/>
              <p:cNvSpPr/>
              <p:nvPr/>
            </p:nvSpPr>
            <p:spPr>
              <a:xfrm>
                <a:off x="-833449" y="3959866"/>
                <a:ext cx="3083057" cy="1198443"/>
              </a:xfrm>
              <a:custGeom>
                <a:avLst/>
                <a:gdLst/>
                <a:ahLst/>
                <a:cxnLst/>
                <a:rect l="l" t="t" r="r" b="b"/>
                <a:pathLst>
                  <a:path w="115276" h="44810" extrusionOk="0">
                    <a:moveTo>
                      <a:pt x="89552" y="0"/>
                    </a:moveTo>
                    <a:lnTo>
                      <a:pt x="89552" y="7461"/>
                    </a:lnTo>
                    <a:lnTo>
                      <a:pt x="83339" y="15701"/>
                    </a:lnTo>
                    <a:lnTo>
                      <a:pt x="83339" y="22895"/>
                    </a:lnTo>
                    <a:lnTo>
                      <a:pt x="81958" y="22895"/>
                    </a:lnTo>
                    <a:lnTo>
                      <a:pt x="81958" y="10980"/>
                    </a:lnTo>
                    <a:lnTo>
                      <a:pt x="79931" y="6548"/>
                    </a:lnTo>
                    <a:lnTo>
                      <a:pt x="74497" y="6548"/>
                    </a:lnTo>
                    <a:lnTo>
                      <a:pt x="72470" y="10980"/>
                    </a:lnTo>
                    <a:lnTo>
                      <a:pt x="72470" y="22895"/>
                    </a:lnTo>
                    <a:lnTo>
                      <a:pt x="70087" y="22895"/>
                    </a:lnTo>
                    <a:lnTo>
                      <a:pt x="70087" y="7550"/>
                    </a:lnTo>
                    <a:lnTo>
                      <a:pt x="65589" y="245"/>
                    </a:lnTo>
                    <a:lnTo>
                      <a:pt x="61090" y="7550"/>
                    </a:lnTo>
                    <a:lnTo>
                      <a:pt x="61090" y="8931"/>
                    </a:lnTo>
                    <a:lnTo>
                      <a:pt x="51446" y="8931"/>
                    </a:lnTo>
                    <a:lnTo>
                      <a:pt x="51446" y="22895"/>
                    </a:lnTo>
                    <a:lnTo>
                      <a:pt x="48239" y="22895"/>
                    </a:lnTo>
                    <a:lnTo>
                      <a:pt x="48239" y="4989"/>
                    </a:lnTo>
                    <a:lnTo>
                      <a:pt x="47148" y="4989"/>
                    </a:lnTo>
                    <a:lnTo>
                      <a:pt x="47148" y="3163"/>
                    </a:lnTo>
                    <a:lnTo>
                      <a:pt x="47905" y="3163"/>
                    </a:lnTo>
                    <a:lnTo>
                      <a:pt x="47905" y="1693"/>
                    </a:lnTo>
                    <a:lnTo>
                      <a:pt x="41447" y="1693"/>
                    </a:lnTo>
                    <a:lnTo>
                      <a:pt x="41447" y="3163"/>
                    </a:lnTo>
                    <a:lnTo>
                      <a:pt x="42293" y="3163"/>
                    </a:lnTo>
                    <a:lnTo>
                      <a:pt x="42293" y="4989"/>
                    </a:lnTo>
                    <a:lnTo>
                      <a:pt x="38262" y="4989"/>
                    </a:lnTo>
                    <a:lnTo>
                      <a:pt x="38262" y="22895"/>
                    </a:lnTo>
                    <a:lnTo>
                      <a:pt x="36502" y="22895"/>
                    </a:lnTo>
                    <a:lnTo>
                      <a:pt x="36502" y="8931"/>
                    </a:lnTo>
                    <a:lnTo>
                      <a:pt x="26525" y="8931"/>
                    </a:lnTo>
                    <a:lnTo>
                      <a:pt x="26525" y="22895"/>
                    </a:lnTo>
                    <a:lnTo>
                      <a:pt x="21291" y="22895"/>
                    </a:lnTo>
                    <a:lnTo>
                      <a:pt x="21291" y="5256"/>
                    </a:lnTo>
                    <a:lnTo>
                      <a:pt x="15924" y="5256"/>
                    </a:lnTo>
                    <a:lnTo>
                      <a:pt x="15924" y="3073"/>
                    </a:lnTo>
                    <a:lnTo>
                      <a:pt x="12405" y="3073"/>
                    </a:lnTo>
                    <a:lnTo>
                      <a:pt x="12405" y="5256"/>
                    </a:lnTo>
                    <a:lnTo>
                      <a:pt x="11336" y="5256"/>
                    </a:lnTo>
                    <a:lnTo>
                      <a:pt x="11336" y="22895"/>
                    </a:lnTo>
                    <a:lnTo>
                      <a:pt x="9354" y="22895"/>
                    </a:lnTo>
                    <a:lnTo>
                      <a:pt x="9354" y="10089"/>
                    </a:lnTo>
                    <a:lnTo>
                      <a:pt x="0" y="18329"/>
                    </a:lnTo>
                    <a:lnTo>
                      <a:pt x="0" y="44810"/>
                    </a:lnTo>
                    <a:lnTo>
                      <a:pt x="9354" y="44810"/>
                    </a:lnTo>
                    <a:lnTo>
                      <a:pt x="9354" y="44476"/>
                    </a:lnTo>
                    <a:lnTo>
                      <a:pt x="112291" y="44476"/>
                    </a:lnTo>
                    <a:lnTo>
                      <a:pt x="112291" y="41202"/>
                    </a:lnTo>
                    <a:lnTo>
                      <a:pt x="115231" y="41202"/>
                    </a:lnTo>
                    <a:lnTo>
                      <a:pt x="115231" y="15545"/>
                    </a:lnTo>
                    <a:lnTo>
                      <a:pt x="114273" y="15545"/>
                    </a:lnTo>
                    <a:lnTo>
                      <a:pt x="114273" y="14744"/>
                    </a:lnTo>
                    <a:lnTo>
                      <a:pt x="115276" y="14744"/>
                    </a:lnTo>
                    <a:lnTo>
                      <a:pt x="115276" y="13496"/>
                    </a:lnTo>
                    <a:lnTo>
                      <a:pt x="108104" y="13496"/>
                    </a:lnTo>
                    <a:lnTo>
                      <a:pt x="108104" y="6080"/>
                    </a:lnTo>
                    <a:lnTo>
                      <a:pt x="104073" y="6080"/>
                    </a:lnTo>
                    <a:lnTo>
                      <a:pt x="104073" y="4254"/>
                    </a:lnTo>
                    <a:lnTo>
                      <a:pt x="104942" y="4254"/>
                    </a:lnTo>
                    <a:lnTo>
                      <a:pt x="104942" y="2806"/>
                    </a:lnTo>
                    <a:lnTo>
                      <a:pt x="98461" y="2806"/>
                    </a:lnTo>
                    <a:lnTo>
                      <a:pt x="98461" y="4254"/>
                    </a:lnTo>
                    <a:lnTo>
                      <a:pt x="99240" y="4254"/>
                    </a:lnTo>
                    <a:lnTo>
                      <a:pt x="99240" y="6080"/>
                    </a:lnTo>
                    <a:lnTo>
                      <a:pt x="98149" y="6080"/>
                    </a:lnTo>
                    <a:lnTo>
                      <a:pt x="98149" y="22895"/>
                    </a:lnTo>
                    <a:lnTo>
                      <a:pt x="96768" y="22895"/>
                    </a:lnTo>
                    <a:lnTo>
                      <a:pt x="96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 flipH="1">
                <a:off x="6167202" y="3984131"/>
                <a:ext cx="3940180" cy="1193710"/>
              </a:xfrm>
              <a:custGeom>
                <a:avLst/>
                <a:gdLst/>
                <a:ahLst/>
                <a:cxnLst/>
                <a:rect l="l" t="t" r="r" b="b"/>
                <a:pathLst>
                  <a:path w="147324" h="44633" extrusionOk="0">
                    <a:moveTo>
                      <a:pt x="106545" y="0"/>
                    </a:moveTo>
                    <a:lnTo>
                      <a:pt x="106545" y="780"/>
                    </a:lnTo>
                    <a:lnTo>
                      <a:pt x="105387" y="780"/>
                    </a:lnTo>
                    <a:lnTo>
                      <a:pt x="105387" y="12361"/>
                    </a:lnTo>
                    <a:lnTo>
                      <a:pt x="99931" y="12361"/>
                    </a:lnTo>
                    <a:lnTo>
                      <a:pt x="99931" y="11292"/>
                    </a:lnTo>
                    <a:lnTo>
                      <a:pt x="95922" y="11292"/>
                    </a:lnTo>
                    <a:lnTo>
                      <a:pt x="95922" y="12651"/>
                    </a:lnTo>
                    <a:lnTo>
                      <a:pt x="91245" y="12651"/>
                    </a:lnTo>
                    <a:lnTo>
                      <a:pt x="91245" y="11492"/>
                    </a:lnTo>
                    <a:lnTo>
                      <a:pt x="89352" y="10869"/>
                    </a:lnTo>
                    <a:lnTo>
                      <a:pt x="89352" y="8842"/>
                    </a:lnTo>
                    <a:lnTo>
                      <a:pt x="88728" y="8397"/>
                    </a:lnTo>
                    <a:lnTo>
                      <a:pt x="82559" y="8397"/>
                    </a:lnTo>
                    <a:lnTo>
                      <a:pt x="81980" y="8976"/>
                    </a:lnTo>
                    <a:lnTo>
                      <a:pt x="81980" y="10757"/>
                    </a:lnTo>
                    <a:lnTo>
                      <a:pt x="80043" y="11381"/>
                    </a:lnTo>
                    <a:lnTo>
                      <a:pt x="80043" y="18797"/>
                    </a:lnTo>
                    <a:lnTo>
                      <a:pt x="62827" y="18797"/>
                    </a:lnTo>
                    <a:lnTo>
                      <a:pt x="62827" y="14588"/>
                    </a:lnTo>
                    <a:lnTo>
                      <a:pt x="62827" y="13430"/>
                    </a:lnTo>
                    <a:lnTo>
                      <a:pt x="62693" y="12940"/>
                    </a:lnTo>
                    <a:lnTo>
                      <a:pt x="62537" y="12495"/>
                    </a:lnTo>
                    <a:lnTo>
                      <a:pt x="62359" y="12049"/>
                    </a:lnTo>
                    <a:lnTo>
                      <a:pt x="62159" y="11648"/>
                    </a:lnTo>
                    <a:lnTo>
                      <a:pt x="61958" y="11247"/>
                    </a:lnTo>
                    <a:lnTo>
                      <a:pt x="61758" y="10891"/>
                    </a:lnTo>
                    <a:lnTo>
                      <a:pt x="61513" y="10535"/>
                    </a:lnTo>
                    <a:lnTo>
                      <a:pt x="61290" y="10201"/>
                    </a:lnTo>
                    <a:lnTo>
                      <a:pt x="61045" y="9889"/>
                    </a:lnTo>
                    <a:lnTo>
                      <a:pt x="60778" y="9599"/>
                    </a:lnTo>
                    <a:lnTo>
                      <a:pt x="60533" y="9332"/>
                    </a:lnTo>
                    <a:lnTo>
                      <a:pt x="60266" y="9087"/>
                    </a:lnTo>
                    <a:lnTo>
                      <a:pt x="59999" y="8842"/>
                    </a:lnTo>
                    <a:lnTo>
                      <a:pt x="59731" y="8619"/>
                    </a:lnTo>
                    <a:lnTo>
                      <a:pt x="59197" y="8241"/>
                    </a:lnTo>
                    <a:lnTo>
                      <a:pt x="58685" y="7907"/>
                    </a:lnTo>
                    <a:lnTo>
                      <a:pt x="58217" y="7640"/>
                    </a:lnTo>
                    <a:lnTo>
                      <a:pt x="57771" y="7417"/>
                    </a:lnTo>
                    <a:lnTo>
                      <a:pt x="57371" y="7261"/>
                    </a:lnTo>
                    <a:lnTo>
                      <a:pt x="57059" y="7127"/>
                    </a:lnTo>
                    <a:lnTo>
                      <a:pt x="56814" y="7038"/>
                    </a:lnTo>
                    <a:lnTo>
                      <a:pt x="56591" y="6994"/>
                    </a:lnTo>
                    <a:lnTo>
                      <a:pt x="56591" y="4677"/>
                    </a:lnTo>
                    <a:lnTo>
                      <a:pt x="56569" y="4321"/>
                    </a:lnTo>
                    <a:lnTo>
                      <a:pt x="56524" y="4009"/>
                    </a:lnTo>
                    <a:lnTo>
                      <a:pt x="56480" y="3764"/>
                    </a:lnTo>
                    <a:lnTo>
                      <a:pt x="56391" y="3542"/>
                    </a:lnTo>
                    <a:lnTo>
                      <a:pt x="56279" y="3363"/>
                    </a:lnTo>
                    <a:lnTo>
                      <a:pt x="56168" y="3230"/>
                    </a:lnTo>
                    <a:lnTo>
                      <a:pt x="56057" y="3096"/>
                    </a:lnTo>
                    <a:lnTo>
                      <a:pt x="55923" y="3007"/>
                    </a:lnTo>
                    <a:lnTo>
                      <a:pt x="55789" y="2963"/>
                    </a:lnTo>
                    <a:lnTo>
                      <a:pt x="55678" y="2896"/>
                    </a:lnTo>
                    <a:lnTo>
                      <a:pt x="55455" y="2851"/>
                    </a:lnTo>
                    <a:lnTo>
                      <a:pt x="55255" y="2851"/>
                    </a:lnTo>
                    <a:lnTo>
                      <a:pt x="54988" y="2873"/>
                    </a:lnTo>
                    <a:lnTo>
                      <a:pt x="54765" y="2940"/>
                    </a:lnTo>
                    <a:lnTo>
                      <a:pt x="54587" y="3029"/>
                    </a:lnTo>
                    <a:lnTo>
                      <a:pt x="54408" y="3141"/>
                    </a:lnTo>
                    <a:lnTo>
                      <a:pt x="54275" y="3274"/>
                    </a:lnTo>
                    <a:lnTo>
                      <a:pt x="54141" y="3430"/>
                    </a:lnTo>
                    <a:lnTo>
                      <a:pt x="54052" y="3586"/>
                    </a:lnTo>
                    <a:lnTo>
                      <a:pt x="53963" y="3742"/>
                    </a:lnTo>
                    <a:lnTo>
                      <a:pt x="53918" y="3920"/>
                    </a:lnTo>
                    <a:lnTo>
                      <a:pt x="53874" y="4076"/>
                    </a:lnTo>
                    <a:lnTo>
                      <a:pt x="53807" y="4366"/>
                    </a:lnTo>
                    <a:lnTo>
                      <a:pt x="53785" y="4566"/>
                    </a:lnTo>
                    <a:lnTo>
                      <a:pt x="53785" y="4633"/>
                    </a:lnTo>
                    <a:lnTo>
                      <a:pt x="53785" y="6949"/>
                    </a:lnTo>
                    <a:lnTo>
                      <a:pt x="53339" y="7172"/>
                    </a:lnTo>
                    <a:lnTo>
                      <a:pt x="52894" y="7395"/>
                    </a:lnTo>
                    <a:lnTo>
                      <a:pt x="52493" y="7640"/>
                    </a:lnTo>
                    <a:lnTo>
                      <a:pt x="52092" y="7884"/>
                    </a:lnTo>
                    <a:lnTo>
                      <a:pt x="51736" y="8129"/>
                    </a:lnTo>
                    <a:lnTo>
                      <a:pt x="51380" y="8397"/>
                    </a:lnTo>
                    <a:lnTo>
                      <a:pt x="51046" y="8686"/>
                    </a:lnTo>
                    <a:lnTo>
                      <a:pt x="50734" y="8954"/>
                    </a:lnTo>
                    <a:lnTo>
                      <a:pt x="50422" y="9243"/>
                    </a:lnTo>
                    <a:lnTo>
                      <a:pt x="50155" y="9533"/>
                    </a:lnTo>
                    <a:lnTo>
                      <a:pt x="49642" y="10089"/>
                    </a:lnTo>
                    <a:lnTo>
                      <a:pt x="49175" y="10668"/>
                    </a:lnTo>
                    <a:lnTo>
                      <a:pt x="48796" y="11203"/>
                    </a:lnTo>
                    <a:lnTo>
                      <a:pt x="48462" y="11737"/>
                    </a:lnTo>
                    <a:lnTo>
                      <a:pt x="48195" y="12227"/>
                    </a:lnTo>
                    <a:lnTo>
                      <a:pt x="47972" y="12651"/>
                    </a:lnTo>
                    <a:lnTo>
                      <a:pt x="47794" y="13051"/>
                    </a:lnTo>
                    <a:lnTo>
                      <a:pt x="47571" y="13608"/>
                    </a:lnTo>
                    <a:lnTo>
                      <a:pt x="47504" y="13809"/>
                    </a:lnTo>
                    <a:lnTo>
                      <a:pt x="47504" y="14766"/>
                    </a:lnTo>
                    <a:lnTo>
                      <a:pt x="47504" y="15434"/>
                    </a:lnTo>
                    <a:lnTo>
                      <a:pt x="47504" y="19020"/>
                    </a:lnTo>
                    <a:lnTo>
                      <a:pt x="44698" y="19020"/>
                    </a:lnTo>
                    <a:lnTo>
                      <a:pt x="44698" y="17572"/>
                    </a:lnTo>
                    <a:lnTo>
                      <a:pt x="42582" y="16704"/>
                    </a:lnTo>
                    <a:lnTo>
                      <a:pt x="40467" y="17572"/>
                    </a:lnTo>
                    <a:lnTo>
                      <a:pt x="40467" y="19399"/>
                    </a:lnTo>
                    <a:lnTo>
                      <a:pt x="34186" y="19399"/>
                    </a:lnTo>
                    <a:lnTo>
                      <a:pt x="32939" y="19978"/>
                    </a:lnTo>
                    <a:lnTo>
                      <a:pt x="28685" y="19978"/>
                    </a:lnTo>
                    <a:lnTo>
                      <a:pt x="25211" y="22584"/>
                    </a:lnTo>
                    <a:lnTo>
                      <a:pt x="25211" y="23563"/>
                    </a:lnTo>
                    <a:lnTo>
                      <a:pt x="14298" y="23563"/>
                    </a:lnTo>
                    <a:lnTo>
                      <a:pt x="13519" y="24432"/>
                    </a:lnTo>
                    <a:lnTo>
                      <a:pt x="0" y="24432"/>
                    </a:lnTo>
                    <a:lnTo>
                      <a:pt x="0" y="44632"/>
                    </a:lnTo>
                    <a:lnTo>
                      <a:pt x="147324" y="44632"/>
                    </a:lnTo>
                    <a:lnTo>
                      <a:pt x="147324" y="15434"/>
                    </a:lnTo>
                    <a:lnTo>
                      <a:pt x="137970" y="15434"/>
                    </a:lnTo>
                    <a:lnTo>
                      <a:pt x="137970" y="12606"/>
                    </a:lnTo>
                    <a:lnTo>
                      <a:pt x="128059" y="12606"/>
                    </a:lnTo>
                    <a:lnTo>
                      <a:pt x="128059" y="15345"/>
                    </a:lnTo>
                    <a:lnTo>
                      <a:pt x="125854" y="15345"/>
                    </a:lnTo>
                    <a:lnTo>
                      <a:pt x="125854" y="21180"/>
                    </a:lnTo>
                    <a:lnTo>
                      <a:pt x="125565" y="21180"/>
                    </a:lnTo>
                    <a:lnTo>
                      <a:pt x="125565" y="16080"/>
                    </a:lnTo>
                    <a:lnTo>
                      <a:pt x="125565" y="13363"/>
                    </a:lnTo>
                    <a:lnTo>
                      <a:pt x="125565" y="12205"/>
                    </a:lnTo>
                    <a:lnTo>
                      <a:pt x="109329" y="12205"/>
                    </a:lnTo>
                    <a:lnTo>
                      <a:pt x="109329" y="580"/>
                    </a:lnTo>
                    <a:lnTo>
                      <a:pt x="108371" y="580"/>
                    </a:lnTo>
                    <a:lnTo>
                      <a:pt x="1083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28"/>
            <p:cNvSpPr/>
            <p:nvPr/>
          </p:nvSpPr>
          <p:spPr>
            <a:xfrm>
              <a:off x="1037800" y="4819600"/>
              <a:ext cx="74661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9"/>
          <p:cNvGrpSpPr/>
          <p:nvPr/>
        </p:nvGrpSpPr>
        <p:grpSpPr>
          <a:xfrm>
            <a:off x="-593615" y="4340866"/>
            <a:ext cx="12083831" cy="1231434"/>
            <a:chOff x="-593615" y="4340866"/>
            <a:chExt cx="12083831" cy="1231434"/>
          </a:xfrm>
        </p:grpSpPr>
        <p:grpSp>
          <p:nvGrpSpPr>
            <p:cNvPr id="312" name="Google Shape;312;p29"/>
            <p:cNvGrpSpPr/>
            <p:nvPr/>
          </p:nvGrpSpPr>
          <p:grpSpPr>
            <a:xfrm flipH="1">
              <a:off x="-593615" y="4340866"/>
              <a:ext cx="12083831" cy="1217975"/>
              <a:chOff x="-2357449" y="3959866"/>
              <a:chExt cx="12083831" cy="1217975"/>
            </a:xfrm>
          </p:grpSpPr>
          <p:sp>
            <p:nvSpPr>
              <p:cNvPr id="313" name="Google Shape;313;p29"/>
              <p:cNvSpPr/>
              <p:nvPr/>
            </p:nvSpPr>
            <p:spPr>
              <a:xfrm>
                <a:off x="-2357449" y="3959866"/>
                <a:ext cx="3083057" cy="1198443"/>
              </a:xfrm>
              <a:custGeom>
                <a:avLst/>
                <a:gdLst/>
                <a:ahLst/>
                <a:cxnLst/>
                <a:rect l="l" t="t" r="r" b="b"/>
                <a:pathLst>
                  <a:path w="115276" h="44810" extrusionOk="0">
                    <a:moveTo>
                      <a:pt x="89552" y="0"/>
                    </a:moveTo>
                    <a:lnTo>
                      <a:pt x="89552" y="7461"/>
                    </a:lnTo>
                    <a:lnTo>
                      <a:pt x="83339" y="15701"/>
                    </a:lnTo>
                    <a:lnTo>
                      <a:pt x="83339" y="22895"/>
                    </a:lnTo>
                    <a:lnTo>
                      <a:pt x="81958" y="22895"/>
                    </a:lnTo>
                    <a:lnTo>
                      <a:pt x="81958" y="10980"/>
                    </a:lnTo>
                    <a:lnTo>
                      <a:pt x="79931" y="6548"/>
                    </a:lnTo>
                    <a:lnTo>
                      <a:pt x="74497" y="6548"/>
                    </a:lnTo>
                    <a:lnTo>
                      <a:pt x="72470" y="10980"/>
                    </a:lnTo>
                    <a:lnTo>
                      <a:pt x="72470" y="22895"/>
                    </a:lnTo>
                    <a:lnTo>
                      <a:pt x="70087" y="22895"/>
                    </a:lnTo>
                    <a:lnTo>
                      <a:pt x="70087" y="7550"/>
                    </a:lnTo>
                    <a:lnTo>
                      <a:pt x="65589" y="245"/>
                    </a:lnTo>
                    <a:lnTo>
                      <a:pt x="61090" y="7550"/>
                    </a:lnTo>
                    <a:lnTo>
                      <a:pt x="61090" y="8931"/>
                    </a:lnTo>
                    <a:lnTo>
                      <a:pt x="51446" y="8931"/>
                    </a:lnTo>
                    <a:lnTo>
                      <a:pt x="51446" y="22895"/>
                    </a:lnTo>
                    <a:lnTo>
                      <a:pt x="48239" y="22895"/>
                    </a:lnTo>
                    <a:lnTo>
                      <a:pt x="48239" y="4989"/>
                    </a:lnTo>
                    <a:lnTo>
                      <a:pt x="47148" y="4989"/>
                    </a:lnTo>
                    <a:lnTo>
                      <a:pt x="47148" y="3163"/>
                    </a:lnTo>
                    <a:lnTo>
                      <a:pt x="47905" y="3163"/>
                    </a:lnTo>
                    <a:lnTo>
                      <a:pt x="47905" y="1693"/>
                    </a:lnTo>
                    <a:lnTo>
                      <a:pt x="41447" y="1693"/>
                    </a:lnTo>
                    <a:lnTo>
                      <a:pt x="41447" y="3163"/>
                    </a:lnTo>
                    <a:lnTo>
                      <a:pt x="42293" y="3163"/>
                    </a:lnTo>
                    <a:lnTo>
                      <a:pt x="42293" y="4989"/>
                    </a:lnTo>
                    <a:lnTo>
                      <a:pt x="38262" y="4989"/>
                    </a:lnTo>
                    <a:lnTo>
                      <a:pt x="38262" y="22895"/>
                    </a:lnTo>
                    <a:lnTo>
                      <a:pt x="36502" y="22895"/>
                    </a:lnTo>
                    <a:lnTo>
                      <a:pt x="36502" y="8931"/>
                    </a:lnTo>
                    <a:lnTo>
                      <a:pt x="26525" y="8931"/>
                    </a:lnTo>
                    <a:lnTo>
                      <a:pt x="26525" y="22895"/>
                    </a:lnTo>
                    <a:lnTo>
                      <a:pt x="21291" y="22895"/>
                    </a:lnTo>
                    <a:lnTo>
                      <a:pt x="21291" y="5256"/>
                    </a:lnTo>
                    <a:lnTo>
                      <a:pt x="15924" y="5256"/>
                    </a:lnTo>
                    <a:lnTo>
                      <a:pt x="15924" y="3073"/>
                    </a:lnTo>
                    <a:lnTo>
                      <a:pt x="12405" y="3073"/>
                    </a:lnTo>
                    <a:lnTo>
                      <a:pt x="12405" y="5256"/>
                    </a:lnTo>
                    <a:lnTo>
                      <a:pt x="11336" y="5256"/>
                    </a:lnTo>
                    <a:lnTo>
                      <a:pt x="11336" y="22895"/>
                    </a:lnTo>
                    <a:lnTo>
                      <a:pt x="9354" y="22895"/>
                    </a:lnTo>
                    <a:lnTo>
                      <a:pt x="9354" y="10089"/>
                    </a:lnTo>
                    <a:lnTo>
                      <a:pt x="0" y="18329"/>
                    </a:lnTo>
                    <a:lnTo>
                      <a:pt x="0" y="44810"/>
                    </a:lnTo>
                    <a:lnTo>
                      <a:pt x="9354" y="44810"/>
                    </a:lnTo>
                    <a:lnTo>
                      <a:pt x="9354" y="44476"/>
                    </a:lnTo>
                    <a:lnTo>
                      <a:pt x="112291" y="44476"/>
                    </a:lnTo>
                    <a:lnTo>
                      <a:pt x="112291" y="41202"/>
                    </a:lnTo>
                    <a:lnTo>
                      <a:pt x="115231" y="41202"/>
                    </a:lnTo>
                    <a:lnTo>
                      <a:pt x="115231" y="15545"/>
                    </a:lnTo>
                    <a:lnTo>
                      <a:pt x="114273" y="15545"/>
                    </a:lnTo>
                    <a:lnTo>
                      <a:pt x="114273" y="14744"/>
                    </a:lnTo>
                    <a:lnTo>
                      <a:pt x="115276" y="14744"/>
                    </a:lnTo>
                    <a:lnTo>
                      <a:pt x="115276" y="13496"/>
                    </a:lnTo>
                    <a:lnTo>
                      <a:pt x="108104" y="13496"/>
                    </a:lnTo>
                    <a:lnTo>
                      <a:pt x="108104" y="6080"/>
                    </a:lnTo>
                    <a:lnTo>
                      <a:pt x="104073" y="6080"/>
                    </a:lnTo>
                    <a:lnTo>
                      <a:pt x="104073" y="4254"/>
                    </a:lnTo>
                    <a:lnTo>
                      <a:pt x="104942" y="4254"/>
                    </a:lnTo>
                    <a:lnTo>
                      <a:pt x="104942" y="2806"/>
                    </a:lnTo>
                    <a:lnTo>
                      <a:pt x="98461" y="2806"/>
                    </a:lnTo>
                    <a:lnTo>
                      <a:pt x="98461" y="4254"/>
                    </a:lnTo>
                    <a:lnTo>
                      <a:pt x="99240" y="4254"/>
                    </a:lnTo>
                    <a:lnTo>
                      <a:pt x="99240" y="6080"/>
                    </a:lnTo>
                    <a:lnTo>
                      <a:pt x="98149" y="6080"/>
                    </a:lnTo>
                    <a:lnTo>
                      <a:pt x="98149" y="22895"/>
                    </a:lnTo>
                    <a:lnTo>
                      <a:pt x="96768" y="22895"/>
                    </a:lnTo>
                    <a:lnTo>
                      <a:pt x="96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 flipH="1">
                <a:off x="5786202" y="3984131"/>
                <a:ext cx="3940180" cy="1193710"/>
              </a:xfrm>
              <a:custGeom>
                <a:avLst/>
                <a:gdLst/>
                <a:ahLst/>
                <a:cxnLst/>
                <a:rect l="l" t="t" r="r" b="b"/>
                <a:pathLst>
                  <a:path w="147324" h="44633" extrusionOk="0">
                    <a:moveTo>
                      <a:pt x="106545" y="0"/>
                    </a:moveTo>
                    <a:lnTo>
                      <a:pt x="106545" y="780"/>
                    </a:lnTo>
                    <a:lnTo>
                      <a:pt x="105387" y="780"/>
                    </a:lnTo>
                    <a:lnTo>
                      <a:pt x="105387" y="12361"/>
                    </a:lnTo>
                    <a:lnTo>
                      <a:pt x="99931" y="12361"/>
                    </a:lnTo>
                    <a:lnTo>
                      <a:pt x="99931" y="11292"/>
                    </a:lnTo>
                    <a:lnTo>
                      <a:pt x="95922" y="11292"/>
                    </a:lnTo>
                    <a:lnTo>
                      <a:pt x="95922" y="12651"/>
                    </a:lnTo>
                    <a:lnTo>
                      <a:pt x="91245" y="12651"/>
                    </a:lnTo>
                    <a:lnTo>
                      <a:pt x="91245" y="11492"/>
                    </a:lnTo>
                    <a:lnTo>
                      <a:pt x="89352" y="10869"/>
                    </a:lnTo>
                    <a:lnTo>
                      <a:pt x="89352" y="8842"/>
                    </a:lnTo>
                    <a:lnTo>
                      <a:pt x="88728" y="8397"/>
                    </a:lnTo>
                    <a:lnTo>
                      <a:pt x="82559" y="8397"/>
                    </a:lnTo>
                    <a:lnTo>
                      <a:pt x="81980" y="8976"/>
                    </a:lnTo>
                    <a:lnTo>
                      <a:pt x="81980" y="10757"/>
                    </a:lnTo>
                    <a:lnTo>
                      <a:pt x="80043" y="11381"/>
                    </a:lnTo>
                    <a:lnTo>
                      <a:pt x="80043" y="18797"/>
                    </a:lnTo>
                    <a:lnTo>
                      <a:pt x="62827" y="18797"/>
                    </a:lnTo>
                    <a:lnTo>
                      <a:pt x="62827" y="14588"/>
                    </a:lnTo>
                    <a:lnTo>
                      <a:pt x="62827" y="13430"/>
                    </a:lnTo>
                    <a:lnTo>
                      <a:pt x="62693" y="12940"/>
                    </a:lnTo>
                    <a:lnTo>
                      <a:pt x="62537" y="12495"/>
                    </a:lnTo>
                    <a:lnTo>
                      <a:pt x="62359" y="12049"/>
                    </a:lnTo>
                    <a:lnTo>
                      <a:pt x="62159" y="11648"/>
                    </a:lnTo>
                    <a:lnTo>
                      <a:pt x="61958" y="11247"/>
                    </a:lnTo>
                    <a:lnTo>
                      <a:pt x="61758" y="10891"/>
                    </a:lnTo>
                    <a:lnTo>
                      <a:pt x="61513" y="10535"/>
                    </a:lnTo>
                    <a:lnTo>
                      <a:pt x="61290" y="10201"/>
                    </a:lnTo>
                    <a:lnTo>
                      <a:pt x="61045" y="9889"/>
                    </a:lnTo>
                    <a:lnTo>
                      <a:pt x="60778" y="9599"/>
                    </a:lnTo>
                    <a:lnTo>
                      <a:pt x="60533" y="9332"/>
                    </a:lnTo>
                    <a:lnTo>
                      <a:pt x="60266" y="9087"/>
                    </a:lnTo>
                    <a:lnTo>
                      <a:pt x="59999" y="8842"/>
                    </a:lnTo>
                    <a:lnTo>
                      <a:pt x="59731" y="8619"/>
                    </a:lnTo>
                    <a:lnTo>
                      <a:pt x="59197" y="8241"/>
                    </a:lnTo>
                    <a:lnTo>
                      <a:pt x="58685" y="7907"/>
                    </a:lnTo>
                    <a:lnTo>
                      <a:pt x="58217" y="7640"/>
                    </a:lnTo>
                    <a:lnTo>
                      <a:pt x="57771" y="7417"/>
                    </a:lnTo>
                    <a:lnTo>
                      <a:pt x="57371" y="7261"/>
                    </a:lnTo>
                    <a:lnTo>
                      <a:pt x="57059" y="7127"/>
                    </a:lnTo>
                    <a:lnTo>
                      <a:pt x="56814" y="7038"/>
                    </a:lnTo>
                    <a:lnTo>
                      <a:pt x="56591" y="6994"/>
                    </a:lnTo>
                    <a:lnTo>
                      <a:pt x="56591" y="4677"/>
                    </a:lnTo>
                    <a:lnTo>
                      <a:pt x="56569" y="4321"/>
                    </a:lnTo>
                    <a:lnTo>
                      <a:pt x="56524" y="4009"/>
                    </a:lnTo>
                    <a:lnTo>
                      <a:pt x="56480" y="3764"/>
                    </a:lnTo>
                    <a:lnTo>
                      <a:pt x="56391" y="3542"/>
                    </a:lnTo>
                    <a:lnTo>
                      <a:pt x="56279" y="3363"/>
                    </a:lnTo>
                    <a:lnTo>
                      <a:pt x="56168" y="3230"/>
                    </a:lnTo>
                    <a:lnTo>
                      <a:pt x="56057" y="3096"/>
                    </a:lnTo>
                    <a:lnTo>
                      <a:pt x="55923" y="3007"/>
                    </a:lnTo>
                    <a:lnTo>
                      <a:pt x="55789" y="2963"/>
                    </a:lnTo>
                    <a:lnTo>
                      <a:pt x="55678" y="2896"/>
                    </a:lnTo>
                    <a:lnTo>
                      <a:pt x="55455" y="2851"/>
                    </a:lnTo>
                    <a:lnTo>
                      <a:pt x="55255" y="2851"/>
                    </a:lnTo>
                    <a:lnTo>
                      <a:pt x="54988" y="2873"/>
                    </a:lnTo>
                    <a:lnTo>
                      <a:pt x="54765" y="2940"/>
                    </a:lnTo>
                    <a:lnTo>
                      <a:pt x="54587" y="3029"/>
                    </a:lnTo>
                    <a:lnTo>
                      <a:pt x="54408" y="3141"/>
                    </a:lnTo>
                    <a:lnTo>
                      <a:pt x="54275" y="3274"/>
                    </a:lnTo>
                    <a:lnTo>
                      <a:pt x="54141" y="3430"/>
                    </a:lnTo>
                    <a:lnTo>
                      <a:pt x="54052" y="3586"/>
                    </a:lnTo>
                    <a:lnTo>
                      <a:pt x="53963" y="3742"/>
                    </a:lnTo>
                    <a:lnTo>
                      <a:pt x="53918" y="3920"/>
                    </a:lnTo>
                    <a:lnTo>
                      <a:pt x="53874" y="4076"/>
                    </a:lnTo>
                    <a:lnTo>
                      <a:pt x="53807" y="4366"/>
                    </a:lnTo>
                    <a:lnTo>
                      <a:pt x="53785" y="4566"/>
                    </a:lnTo>
                    <a:lnTo>
                      <a:pt x="53785" y="4633"/>
                    </a:lnTo>
                    <a:lnTo>
                      <a:pt x="53785" y="6949"/>
                    </a:lnTo>
                    <a:lnTo>
                      <a:pt x="53339" y="7172"/>
                    </a:lnTo>
                    <a:lnTo>
                      <a:pt x="52894" y="7395"/>
                    </a:lnTo>
                    <a:lnTo>
                      <a:pt x="52493" y="7640"/>
                    </a:lnTo>
                    <a:lnTo>
                      <a:pt x="52092" y="7884"/>
                    </a:lnTo>
                    <a:lnTo>
                      <a:pt x="51736" y="8129"/>
                    </a:lnTo>
                    <a:lnTo>
                      <a:pt x="51380" y="8397"/>
                    </a:lnTo>
                    <a:lnTo>
                      <a:pt x="51046" y="8686"/>
                    </a:lnTo>
                    <a:lnTo>
                      <a:pt x="50734" y="8954"/>
                    </a:lnTo>
                    <a:lnTo>
                      <a:pt x="50422" y="9243"/>
                    </a:lnTo>
                    <a:lnTo>
                      <a:pt x="50155" y="9533"/>
                    </a:lnTo>
                    <a:lnTo>
                      <a:pt x="49642" y="10089"/>
                    </a:lnTo>
                    <a:lnTo>
                      <a:pt x="49175" y="10668"/>
                    </a:lnTo>
                    <a:lnTo>
                      <a:pt x="48796" y="11203"/>
                    </a:lnTo>
                    <a:lnTo>
                      <a:pt x="48462" y="11737"/>
                    </a:lnTo>
                    <a:lnTo>
                      <a:pt x="48195" y="12227"/>
                    </a:lnTo>
                    <a:lnTo>
                      <a:pt x="47972" y="12651"/>
                    </a:lnTo>
                    <a:lnTo>
                      <a:pt x="47794" y="13051"/>
                    </a:lnTo>
                    <a:lnTo>
                      <a:pt x="47571" y="13608"/>
                    </a:lnTo>
                    <a:lnTo>
                      <a:pt x="47504" y="13809"/>
                    </a:lnTo>
                    <a:lnTo>
                      <a:pt x="47504" y="14766"/>
                    </a:lnTo>
                    <a:lnTo>
                      <a:pt x="47504" y="15434"/>
                    </a:lnTo>
                    <a:lnTo>
                      <a:pt x="47504" y="19020"/>
                    </a:lnTo>
                    <a:lnTo>
                      <a:pt x="44698" y="19020"/>
                    </a:lnTo>
                    <a:lnTo>
                      <a:pt x="44698" y="17572"/>
                    </a:lnTo>
                    <a:lnTo>
                      <a:pt x="42582" y="16704"/>
                    </a:lnTo>
                    <a:lnTo>
                      <a:pt x="40467" y="17572"/>
                    </a:lnTo>
                    <a:lnTo>
                      <a:pt x="40467" y="19399"/>
                    </a:lnTo>
                    <a:lnTo>
                      <a:pt x="34186" y="19399"/>
                    </a:lnTo>
                    <a:lnTo>
                      <a:pt x="32939" y="19978"/>
                    </a:lnTo>
                    <a:lnTo>
                      <a:pt x="28685" y="19978"/>
                    </a:lnTo>
                    <a:lnTo>
                      <a:pt x="25211" y="22584"/>
                    </a:lnTo>
                    <a:lnTo>
                      <a:pt x="25211" y="23563"/>
                    </a:lnTo>
                    <a:lnTo>
                      <a:pt x="14298" y="23563"/>
                    </a:lnTo>
                    <a:lnTo>
                      <a:pt x="13519" y="24432"/>
                    </a:lnTo>
                    <a:lnTo>
                      <a:pt x="0" y="24432"/>
                    </a:lnTo>
                    <a:lnTo>
                      <a:pt x="0" y="44632"/>
                    </a:lnTo>
                    <a:lnTo>
                      <a:pt x="147324" y="44632"/>
                    </a:lnTo>
                    <a:lnTo>
                      <a:pt x="147324" y="15434"/>
                    </a:lnTo>
                    <a:lnTo>
                      <a:pt x="137970" y="15434"/>
                    </a:lnTo>
                    <a:lnTo>
                      <a:pt x="137970" y="12606"/>
                    </a:lnTo>
                    <a:lnTo>
                      <a:pt x="128059" y="12606"/>
                    </a:lnTo>
                    <a:lnTo>
                      <a:pt x="128059" y="15345"/>
                    </a:lnTo>
                    <a:lnTo>
                      <a:pt x="125854" y="15345"/>
                    </a:lnTo>
                    <a:lnTo>
                      <a:pt x="125854" y="21180"/>
                    </a:lnTo>
                    <a:lnTo>
                      <a:pt x="125565" y="21180"/>
                    </a:lnTo>
                    <a:lnTo>
                      <a:pt x="125565" y="16080"/>
                    </a:lnTo>
                    <a:lnTo>
                      <a:pt x="125565" y="13363"/>
                    </a:lnTo>
                    <a:lnTo>
                      <a:pt x="125565" y="12205"/>
                    </a:lnTo>
                    <a:lnTo>
                      <a:pt x="109329" y="12205"/>
                    </a:lnTo>
                    <a:lnTo>
                      <a:pt x="109329" y="580"/>
                    </a:lnTo>
                    <a:lnTo>
                      <a:pt x="108371" y="580"/>
                    </a:lnTo>
                    <a:lnTo>
                      <a:pt x="1083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" name="Google Shape;315;p29"/>
            <p:cNvSpPr/>
            <p:nvPr/>
          </p:nvSpPr>
          <p:spPr>
            <a:xfrm>
              <a:off x="1037800" y="4819600"/>
              <a:ext cx="74661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212615" y="4328350"/>
            <a:ext cx="9569231" cy="1230491"/>
            <a:chOff x="-223849" y="3947350"/>
            <a:chExt cx="9569231" cy="1230491"/>
          </a:xfrm>
        </p:grpSpPr>
        <p:sp>
          <p:nvSpPr>
            <p:cNvPr id="20" name="Google Shape;20;p3"/>
            <p:cNvSpPr/>
            <p:nvPr/>
          </p:nvSpPr>
          <p:spPr>
            <a:xfrm>
              <a:off x="2822991" y="3947350"/>
              <a:ext cx="2604749" cy="1223477"/>
            </a:xfrm>
            <a:custGeom>
              <a:avLst/>
              <a:gdLst/>
              <a:ahLst/>
              <a:cxnLst/>
              <a:rect l="l" t="t" r="r" b="b"/>
              <a:pathLst>
                <a:path w="97392" h="45746" extrusionOk="0">
                  <a:moveTo>
                    <a:pt x="8552" y="1"/>
                  </a:moveTo>
                  <a:lnTo>
                    <a:pt x="8552" y="5435"/>
                  </a:lnTo>
                  <a:lnTo>
                    <a:pt x="3475" y="5435"/>
                  </a:lnTo>
                  <a:lnTo>
                    <a:pt x="0" y="9555"/>
                  </a:lnTo>
                  <a:lnTo>
                    <a:pt x="0" y="10535"/>
                  </a:lnTo>
                  <a:lnTo>
                    <a:pt x="1247" y="10535"/>
                  </a:lnTo>
                  <a:lnTo>
                    <a:pt x="1247" y="11604"/>
                  </a:lnTo>
                  <a:lnTo>
                    <a:pt x="0" y="11604"/>
                  </a:lnTo>
                  <a:lnTo>
                    <a:pt x="0" y="45746"/>
                  </a:lnTo>
                  <a:lnTo>
                    <a:pt x="97392" y="45746"/>
                  </a:lnTo>
                  <a:lnTo>
                    <a:pt x="97392" y="9644"/>
                  </a:lnTo>
                  <a:lnTo>
                    <a:pt x="93695" y="5925"/>
                  </a:lnTo>
                  <a:lnTo>
                    <a:pt x="93695" y="3742"/>
                  </a:lnTo>
                  <a:lnTo>
                    <a:pt x="90087" y="6393"/>
                  </a:lnTo>
                  <a:lnTo>
                    <a:pt x="90087" y="7929"/>
                  </a:lnTo>
                  <a:lnTo>
                    <a:pt x="86746" y="11292"/>
                  </a:lnTo>
                  <a:lnTo>
                    <a:pt x="86746" y="16682"/>
                  </a:lnTo>
                  <a:lnTo>
                    <a:pt x="82960" y="16682"/>
                  </a:lnTo>
                  <a:lnTo>
                    <a:pt x="82960" y="2139"/>
                  </a:lnTo>
                  <a:lnTo>
                    <a:pt x="80555" y="1159"/>
                  </a:lnTo>
                  <a:lnTo>
                    <a:pt x="78595" y="1159"/>
                  </a:lnTo>
                  <a:lnTo>
                    <a:pt x="78595" y="6148"/>
                  </a:lnTo>
                  <a:lnTo>
                    <a:pt x="75834" y="8909"/>
                  </a:lnTo>
                  <a:lnTo>
                    <a:pt x="70221" y="8909"/>
                  </a:lnTo>
                  <a:lnTo>
                    <a:pt x="70221" y="4366"/>
                  </a:lnTo>
                  <a:lnTo>
                    <a:pt x="67638" y="1783"/>
                  </a:lnTo>
                  <a:lnTo>
                    <a:pt x="65143" y="4277"/>
                  </a:lnTo>
                  <a:lnTo>
                    <a:pt x="65143" y="14277"/>
                  </a:lnTo>
                  <a:lnTo>
                    <a:pt x="59353" y="14277"/>
                  </a:lnTo>
                  <a:lnTo>
                    <a:pt x="59353" y="8375"/>
                  </a:lnTo>
                  <a:lnTo>
                    <a:pt x="58284" y="8375"/>
                  </a:lnTo>
                  <a:lnTo>
                    <a:pt x="58284" y="7039"/>
                  </a:lnTo>
                  <a:lnTo>
                    <a:pt x="57215" y="7039"/>
                  </a:lnTo>
                  <a:lnTo>
                    <a:pt x="53473" y="8375"/>
                  </a:lnTo>
                  <a:lnTo>
                    <a:pt x="53473" y="13653"/>
                  </a:lnTo>
                  <a:lnTo>
                    <a:pt x="49732" y="13653"/>
                  </a:lnTo>
                  <a:lnTo>
                    <a:pt x="49732" y="6148"/>
                  </a:lnTo>
                  <a:lnTo>
                    <a:pt x="46970" y="6148"/>
                  </a:lnTo>
                  <a:lnTo>
                    <a:pt x="45723" y="4901"/>
                  </a:lnTo>
                  <a:lnTo>
                    <a:pt x="42605" y="4901"/>
                  </a:lnTo>
                  <a:lnTo>
                    <a:pt x="41358" y="6148"/>
                  </a:lnTo>
                  <a:lnTo>
                    <a:pt x="38952" y="6148"/>
                  </a:lnTo>
                  <a:lnTo>
                    <a:pt x="38952" y="11337"/>
                  </a:lnTo>
                  <a:lnTo>
                    <a:pt x="36013" y="11337"/>
                  </a:lnTo>
                  <a:lnTo>
                    <a:pt x="36013" y="8909"/>
                  </a:lnTo>
                  <a:lnTo>
                    <a:pt x="32427" y="5346"/>
                  </a:lnTo>
                  <a:lnTo>
                    <a:pt x="32427" y="2139"/>
                  </a:lnTo>
                  <a:lnTo>
                    <a:pt x="27884" y="5301"/>
                  </a:lnTo>
                  <a:lnTo>
                    <a:pt x="27884" y="8553"/>
                  </a:lnTo>
                  <a:lnTo>
                    <a:pt x="24409" y="8553"/>
                  </a:lnTo>
                  <a:lnTo>
                    <a:pt x="24409" y="15079"/>
                  </a:lnTo>
                  <a:lnTo>
                    <a:pt x="22182" y="15079"/>
                  </a:lnTo>
                  <a:lnTo>
                    <a:pt x="22182" y="10268"/>
                  </a:lnTo>
                  <a:lnTo>
                    <a:pt x="18441" y="7239"/>
                  </a:lnTo>
                  <a:lnTo>
                    <a:pt x="18441" y="14455"/>
                  </a:lnTo>
                  <a:lnTo>
                    <a:pt x="16125" y="14455"/>
                  </a:lnTo>
                  <a:lnTo>
                    <a:pt x="16125" y="1694"/>
                  </a:lnTo>
                  <a:lnTo>
                    <a:pt x="14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223849" y="3959866"/>
              <a:ext cx="3083057" cy="1198443"/>
            </a:xfrm>
            <a:custGeom>
              <a:avLst/>
              <a:gdLst/>
              <a:ahLst/>
              <a:cxnLst/>
              <a:rect l="l" t="t" r="r" b="b"/>
              <a:pathLst>
                <a:path w="115276" h="44810" extrusionOk="0">
                  <a:moveTo>
                    <a:pt x="89552" y="0"/>
                  </a:moveTo>
                  <a:lnTo>
                    <a:pt x="89552" y="7461"/>
                  </a:lnTo>
                  <a:lnTo>
                    <a:pt x="83339" y="15701"/>
                  </a:lnTo>
                  <a:lnTo>
                    <a:pt x="83339" y="22895"/>
                  </a:lnTo>
                  <a:lnTo>
                    <a:pt x="81958" y="22895"/>
                  </a:lnTo>
                  <a:lnTo>
                    <a:pt x="81958" y="10980"/>
                  </a:lnTo>
                  <a:lnTo>
                    <a:pt x="79931" y="6548"/>
                  </a:lnTo>
                  <a:lnTo>
                    <a:pt x="74497" y="6548"/>
                  </a:lnTo>
                  <a:lnTo>
                    <a:pt x="72470" y="10980"/>
                  </a:lnTo>
                  <a:lnTo>
                    <a:pt x="72470" y="22895"/>
                  </a:lnTo>
                  <a:lnTo>
                    <a:pt x="70087" y="22895"/>
                  </a:lnTo>
                  <a:lnTo>
                    <a:pt x="70087" y="7550"/>
                  </a:lnTo>
                  <a:lnTo>
                    <a:pt x="65589" y="245"/>
                  </a:lnTo>
                  <a:lnTo>
                    <a:pt x="61090" y="7550"/>
                  </a:lnTo>
                  <a:lnTo>
                    <a:pt x="61090" y="8931"/>
                  </a:lnTo>
                  <a:lnTo>
                    <a:pt x="51446" y="8931"/>
                  </a:lnTo>
                  <a:lnTo>
                    <a:pt x="51446" y="22895"/>
                  </a:lnTo>
                  <a:lnTo>
                    <a:pt x="48239" y="22895"/>
                  </a:lnTo>
                  <a:lnTo>
                    <a:pt x="48239" y="4989"/>
                  </a:lnTo>
                  <a:lnTo>
                    <a:pt x="47148" y="4989"/>
                  </a:lnTo>
                  <a:lnTo>
                    <a:pt x="47148" y="3163"/>
                  </a:lnTo>
                  <a:lnTo>
                    <a:pt x="47905" y="3163"/>
                  </a:lnTo>
                  <a:lnTo>
                    <a:pt x="47905" y="1693"/>
                  </a:lnTo>
                  <a:lnTo>
                    <a:pt x="41447" y="1693"/>
                  </a:lnTo>
                  <a:lnTo>
                    <a:pt x="41447" y="3163"/>
                  </a:lnTo>
                  <a:lnTo>
                    <a:pt x="42293" y="3163"/>
                  </a:lnTo>
                  <a:lnTo>
                    <a:pt x="42293" y="4989"/>
                  </a:lnTo>
                  <a:lnTo>
                    <a:pt x="38262" y="4989"/>
                  </a:lnTo>
                  <a:lnTo>
                    <a:pt x="38262" y="22895"/>
                  </a:lnTo>
                  <a:lnTo>
                    <a:pt x="36502" y="22895"/>
                  </a:lnTo>
                  <a:lnTo>
                    <a:pt x="36502" y="8931"/>
                  </a:lnTo>
                  <a:lnTo>
                    <a:pt x="26525" y="8931"/>
                  </a:lnTo>
                  <a:lnTo>
                    <a:pt x="26525" y="22895"/>
                  </a:lnTo>
                  <a:lnTo>
                    <a:pt x="21291" y="22895"/>
                  </a:lnTo>
                  <a:lnTo>
                    <a:pt x="21291" y="5256"/>
                  </a:lnTo>
                  <a:lnTo>
                    <a:pt x="15924" y="5256"/>
                  </a:lnTo>
                  <a:lnTo>
                    <a:pt x="15924" y="3073"/>
                  </a:lnTo>
                  <a:lnTo>
                    <a:pt x="12405" y="3073"/>
                  </a:lnTo>
                  <a:lnTo>
                    <a:pt x="12405" y="5256"/>
                  </a:lnTo>
                  <a:lnTo>
                    <a:pt x="11336" y="5256"/>
                  </a:lnTo>
                  <a:lnTo>
                    <a:pt x="11336" y="22895"/>
                  </a:lnTo>
                  <a:lnTo>
                    <a:pt x="9354" y="22895"/>
                  </a:lnTo>
                  <a:lnTo>
                    <a:pt x="9354" y="10089"/>
                  </a:lnTo>
                  <a:lnTo>
                    <a:pt x="0" y="18329"/>
                  </a:lnTo>
                  <a:lnTo>
                    <a:pt x="0" y="44810"/>
                  </a:lnTo>
                  <a:lnTo>
                    <a:pt x="9354" y="44810"/>
                  </a:lnTo>
                  <a:lnTo>
                    <a:pt x="9354" y="44476"/>
                  </a:lnTo>
                  <a:lnTo>
                    <a:pt x="112291" y="44476"/>
                  </a:lnTo>
                  <a:lnTo>
                    <a:pt x="112291" y="41202"/>
                  </a:lnTo>
                  <a:lnTo>
                    <a:pt x="115231" y="41202"/>
                  </a:lnTo>
                  <a:lnTo>
                    <a:pt x="115231" y="15545"/>
                  </a:lnTo>
                  <a:lnTo>
                    <a:pt x="114273" y="15545"/>
                  </a:lnTo>
                  <a:lnTo>
                    <a:pt x="114273" y="14744"/>
                  </a:lnTo>
                  <a:lnTo>
                    <a:pt x="115276" y="14744"/>
                  </a:lnTo>
                  <a:lnTo>
                    <a:pt x="115276" y="13496"/>
                  </a:lnTo>
                  <a:lnTo>
                    <a:pt x="108104" y="13496"/>
                  </a:lnTo>
                  <a:lnTo>
                    <a:pt x="108104" y="6080"/>
                  </a:lnTo>
                  <a:lnTo>
                    <a:pt x="104073" y="6080"/>
                  </a:lnTo>
                  <a:lnTo>
                    <a:pt x="104073" y="4254"/>
                  </a:lnTo>
                  <a:lnTo>
                    <a:pt x="104942" y="4254"/>
                  </a:lnTo>
                  <a:lnTo>
                    <a:pt x="104942" y="2806"/>
                  </a:lnTo>
                  <a:lnTo>
                    <a:pt x="98461" y="2806"/>
                  </a:lnTo>
                  <a:lnTo>
                    <a:pt x="98461" y="4254"/>
                  </a:lnTo>
                  <a:lnTo>
                    <a:pt x="99240" y="4254"/>
                  </a:lnTo>
                  <a:lnTo>
                    <a:pt x="99240" y="6080"/>
                  </a:lnTo>
                  <a:lnTo>
                    <a:pt x="98149" y="6080"/>
                  </a:lnTo>
                  <a:lnTo>
                    <a:pt x="98149" y="22895"/>
                  </a:lnTo>
                  <a:lnTo>
                    <a:pt x="96768" y="22895"/>
                  </a:lnTo>
                  <a:lnTo>
                    <a:pt x="96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405202" y="3984131"/>
              <a:ext cx="3940180" cy="1193710"/>
            </a:xfrm>
            <a:custGeom>
              <a:avLst/>
              <a:gdLst/>
              <a:ahLst/>
              <a:cxnLst/>
              <a:rect l="l" t="t" r="r" b="b"/>
              <a:pathLst>
                <a:path w="147324" h="44633" extrusionOk="0">
                  <a:moveTo>
                    <a:pt x="106545" y="0"/>
                  </a:moveTo>
                  <a:lnTo>
                    <a:pt x="106545" y="780"/>
                  </a:lnTo>
                  <a:lnTo>
                    <a:pt x="105387" y="780"/>
                  </a:lnTo>
                  <a:lnTo>
                    <a:pt x="105387" y="12361"/>
                  </a:lnTo>
                  <a:lnTo>
                    <a:pt x="99931" y="12361"/>
                  </a:lnTo>
                  <a:lnTo>
                    <a:pt x="99931" y="11292"/>
                  </a:lnTo>
                  <a:lnTo>
                    <a:pt x="95922" y="11292"/>
                  </a:lnTo>
                  <a:lnTo>
                    <a:pt x="95922" y="12651"/>
                  </a:lnTo>
                  <a:lnTo>
                    <a:pt x="91245" y="12651"/>
                  </a:lnTo>
                  <a:lnTo>
                    <a:pt x="91245" y="11492"/>
                  </a:lnTo>
                  <a:lnTo>
                    <a:pt x="89352" y="10869"/>
                  </a:lnTo>
                  <a:lnTo>
                    <a:pt x="89352" y="8842"/>
                  </a:lnTo>
                  <a:lnTo>
                    <a:pt x="88728" y="8397"/>
                  </a:lnTo>
                  <a:lnTo>
                    <a:pt x="82559" y="8397"/>
                  </a:lnTo>
                  <a:lnTo>
                    <a:pt x="81980" y="8976"/>
                  </a:lnTo>
                  <a:lnTo>
                    <a:pt x="81980" y="10757"/>
                  </a:lnTo>
                  <a:lnTo>
                    <a:pt x="80043" y="11381"/>
                  </a:lnTo>
                  <a:lnTo>
                    <a:pt x="80043" y="18797"/>
                  </a:lnTo>
                  <a:lnTo>
                    <a:pt x="62827" y="18797"/>
                  </a:lnTo>
                  <a:lnTo>
                    <a:pt x="62827" y="14588"/>
                  </a:lnTo>
                  <a:lnTo>
                    <a:pt x="62827" y="13430"/>
                  </a:lnTo>
                  <a:lnTo>
                    <a:pt x="62693" y="12940"/>
                  </a:lnTo>
                  <a:lnTo>
                    <a:pt x="62537" y="12495"/>
                  </a:lnTo>
                  <a:lnTo>
                    <a:pt x="62359" y="12049"/>
                  </a:lnTo>
                  <a:lnTo>
                    <a:pt x="62159" y="11648"/>
                  </a:lnTo>
                  <a:lnTo>
                    <a:pt x="61958" y="11247"/>
                  </a:lnTo>
                  <a:lnTo>
                    <a:pt x="61758" y="10891"/>
                  </a:lnTo>
                  <a:lnTo>
                    <a:pt x="61513" y="10535"/>
                  </a:lnTo>
                  <a:lnTo>
                    <a:pt x="61290" y="10201"/>
                  </a:lnTo>
                  <a:lnTo>
                    <a:pt x="61045" y="9889"/>
                  </a:lnTo>
                  <a:lnTo>
                    <a:pt x="60778" y="9599"/>
                  </a:lnTo>
                  <a:lnTo>
                    <a:pt x="60533" y="9332"/>
                  </a:lnTo>
                  <a:lnTo>
                    <a:pt x="60266" y="9087"/>
                  </a:lnTo>
                  <a:lnTo>
                    <a:pt x="59999" y="8842"/>
                  </a:lnTo>
                  <a:lnTo>
                    <a:pt x="59731" y="8619"/>
                  </a:lnTo>
                  <a:lnTo>
                    <a:pt x="59197" y="8241"/>
                  </a:lnTo>
                  <a:lnTo>
                    <a:pt x="58685" y="7907"/>
                  </a:lnTo>
                  <a:lnTo>
                    <a:pt x="58217" y="7640"/>
                  </a:lnTo>
                  <a:lnTo>
                    <a:pt x="57771" y="7417"/>
                  </a:lnTo>
                  <a:lnTo>
                    <a:pt x="57371" y="7261"/>
                  </a:lnTo>
                  <a:lnTo>
                    <a:pt x="57059" y="7127"/>
                  </a:lnTo>
                  <a:lnTo>
                    <a:pt x="56814" y="7038"/>
                  </a:lnTo>
                  <a:lnTo>
                    <a:pt x="56591" y="6994"/>
                  </a:lnTo>
                  <a:lnTo>
                    <a:pt x="56591" y="4677"/>
                  </a:lnTo>
                  <a:lnTo>
                    <a:pt x="56569" y="4321"/>
                  </a:lnTo>
                  <a:lnTo>
                    <a:pt x="56524" y="4009"/>
                  </a:lnTo>
                  <a:lnTo>
                    <a:pt x="56480" y="3764"/>
                  </a:lnTo>
                  <a:lnTo>
                    <a:pt x="56391" y="3542"/>
                  </a:lnTo>
                  <a:lnTo>
                    <a:pt x="56279" y="3363"/>
                  </a:lnTo>
                  <a:lnTo>
                    <a:pt x="56168" y="3230"/>
                  </a:lnTo>
                  <a:lnTo>
                    <a:pt x="56057" y="3096"/>
                  </a:lnTo>
                  <a:lnTo>
                    <a:pt x="55923" y="3007"/>
                  </a:lnTo>
                  <a:lnTo>
                    <a:pt x="55789" y="2963"/>
                  </a:lnTo>
                  <a:lnTo>
                    <a:pt x="55678" y="2896"/>
                  </a:lnTo>
                  <a:lnTo>
                    <a:pt x="55455" y="2851"/>
                  </a:lnTo>
                  <a:lnTo>
                    <a:pt x="55255" y="2851"/>
                  </a:lnTo>
                  <a:lnTo>
                    <a:pt x="54988" y="2873"/>
                  </a:lnTo>
                  <a:lnTo>
                    <a:pt x="54765" y="2940"/>
                  </a:lnTo>
                  <a:lnTo>
                    <a:pt x="54587" y="3029"/>
                  </a:lnTo>
                  <a:lnTo>
                    <a:pt x="54408" y="3141"/>
                  </a:lnTo>
                  <a:lnTo>
                    <a:pt x="54275" y="3274"/>
                  </a:lnTo>
                  <a:lnTo>
                    <a:pt x="54141" y="3430"/>
                  </a:lnTo>
                  <a:lnTo>
                    <a:pt x="54052" y="3586"/>
                  </a:lnTo>
                  <a:lnTo>
                    <a:pt x="53963" y="3742"/>
                  </a:lnTo>
                  <a:lnTo>
                    <a:pt x="53918" y="3920"/>
                  </a:lnTo>
                  <a:lnTo>
                    <a:pt x="53874" y="4076"/>
                  </a:lnTo>
                  <a:lnTo>
                    <a:pt x="53807" y="4366"/>
                  </a:lnTo>
                  <a:lnTo>
                    <a:pt x="53785" y="4566"/>
                  </a:lnTo>
                  <a:lnTo>
                    <a:pt x="53785" y="4633"/>
                  </a:lnTo>
                  <a:lnTo>
                    <a:pt x="53785" y="6949"/>
                  </a:lnTo>
                  <a:lnTo>
                    <a:pt x="53339" y="7172"/>
                  </a:lnTo>
                  <a:lnTo>
                    <a:pt x="52894" y="7395"/>
                  </a:lnTo>
                  <a:lnTo>
                    <a:pt x="52493" y="7640"/>
                  </a:lnTo>
                  <a:lnTo>
                    <a:pt x="52092" y="7884"/>
                  </a:lnTo>
                  <a:lnTo>
                    <a:pt x="51736" y="8129"/>
                  </a:lnTo>
                  <a:lnTo>
                    <a:pt x="51380" y="8397"/>
                  </a:lnTo>
                  <a:lnTo>
                    <a:pt x="51046" y="8686"/>
                  </a:lnTo>
                  <a:lnTo>
                    <a:pt x="50734" y="8954"/>
                  </a:lnTo>
                  <a:lnTo>
                    <a:pt x="50422" y="9243"/>
                  </a:lnTo>
                  <a:lnTo>
                    <a:pt x="50155" y="9533"/>
                  </a:lnTo>
                  <a:lnTo>
                    <a:pt x="49642" y="10089"/>
                  </a:lnTo>
                  <a:lnTo>
                    <a:pt x="49175" y="10668"/>
                  </a:lnTo>
                  <a:lnTo>
                    <a:pt x="48796" y="11203"/>
                  </a:lnTo>
                  <a:lnTo>
                    <a:pt x="48462" y="11737"/>
                  </a:lnTo>
                  <a:lnTo>
                    <a:pt x="48195" y="12227"/>
                  </a:lnTo>
                  <a:lnTo>
                    <a:pt x="47972" y="12651"/>
                  </a:lnTo>
                  <a:lnTo>
                    <a:pt x="47794" y="13051"/>
                  </a:lnTo>
                  <a:lnTo>
                    <a:pt x="47571" y="13608"/>
                  </a:lnTo>
                  <a:lnTo>
                    <a:pt x="47504" y="13809"/>
                  </a:lnTo>
                  <a:lnTo>
                    <a:pt x="47504" y="14766"/>
                  </a:lnTo>
                  <a:lnTo>
                    <a:pt x="47504" y="15434"/>
                  </a:lnTo>
                  <a:lnTo>
                    <a:pt x="47504" y="19020"/>
                  </a:lnTo>
                  <a:lnTo>
                    <a:pt x="44698" y="19020"/>
                  </a:lnTo>
                  <a:lnTo>
                    <a:pt x="44698" y="17572"/>
                  </a:lnTo>
                  <a:lnTo>
                    <a:pt x="42582" y="16704"/>
                  </a:lnTo>
                  <a:lnTo>
                    <a:pt x="40467" y="17572"/>
                  </a:lnTo>
                  <a:lnTo>
                    <a:pt x="40467" y="19399"/>
                  </a:lnTo>
                  <a:lnTo>
                    <a:pt x="34186" y="19399"/>
                  </a:lnTo>
                  <a:lnTo>
                    <a:pt x="32939" y="19978"/>
                  </a:lnTo>
                  <a:lnTo>
                    <a:pt x="28685" y="19978"/>
                  </a:lnTo>
                  <a:lnTo>
                    <a:pt x="25211" y="22584"/>
                  </a:lnTo>
                  <a:lnTo>
                    <a:pt x="25211" y="23563"/>
                  </a:lnTo>
                  <a:lnTo>
                    <a:pt x="14298" y="23563"/>
                  </a:lnTo>
                  <a:lnTo>
                    <a:pt x="13519" y="24432"/>
                  </a:lnTo>
                  <a:lnTo>
                    <a:pt x="0" y="24432"/>
                  </a:lnTo>
                  <a:lnTo>
                    <a:pt x="0" y="44632"/>
                  </a:lnTo>
                  <a:lnTo>
                    <a:pt x="147324" y="44632"/>
                  </a:lnTo>
                  <a:lnTo>
                    <a:pt x="147324" y="15434"/>
                  </a:lnTo>
                  <a:lnTo>
                    <a:pt x="137970" y="15434"/>
                  </a:lnTo>
                  <a:lnTo>
                    <a:pt x="137970" y="12606"/>
                  </a:lnTo>
                  <a:lnTo>
                    <a:pt x="128059" y="12606"/>
                  </a:lnTo>
                  <a:lnTo>
                    <a:pt x="128059" y="15345"/>
                  </a:lnTo>
                  <a:lnTo>
                    <a:pt x="125854" y="15345"/>
                  </a:lnTo>
                  <a:lnTo>
                    <a:pt x="125854" y="21180"/>
                  </a:lnTo>
                  <a:lnTo>
                    <a:pt x="125565" y="21180"/>
                  </a:lnTo>
                  <a:lnTo>
                    <a:pt x="125565" y="16080"/>
                  </a:lnTo>
                  <a:lnTo>
                    <a:pt x="125565" y="13363"/>
                  </a:lnTo>
                  <a:lnTo>
                    <a:pt x="125565" y="12205"/>
                  </a:lnTo>
                  <a:lnTo>
                    <a:pt x="109329" y="12205"/>
                  </a:lnTo>
                  <a:lnTo>
                    <a:pt x="109329" y="580"/>
                  </a:lnTo>
                  <a:lnTo>
                    <a:pt x="108371" y="580"/>
                  </a:lnTo>
                  <a:lnTo>
                    <a:pt x="108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898250" y="1865154"/>
            <a:ext cx="5347500" cy="168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991350" y="549996"/>
            <a:ext cx="1161300" cy="116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900500" y="3618204"/>
            <a:ext cx="5343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-2651015" y="4340866"/>
            <a:ext cx="14141231" cy="1231434"/>
            <a:chOff x="-2651015" y="4340866"/>
            <a:chExt cx="14141231" cy="1231434"/>
          </a:xfrm>
        </p:grpSpPr>
        <p:grpSp>
          <p:nvGrpSpPr>
            <p:cNvPr id="31" name="Google Shape;31;p4"/>
            <p:cNvGrpSpPr/>
            <p:nvPr/>
          </p:nvGrpSpPr>
          <p:grpSpPr>
            <a:xfrm flipH="1">
              <a:off x="-2651015" y="4340866"/>
              <a:ext cx="14141231" cy="1217975"/>
              <a:chOff x="-2357449" y="3959866"/>
              <a:chExt cx="14141231" cy="1217975"/>
            </a:xfrm>
          </p:grpSpPr>
          <p:sp>
            <p:nvSpPr>
              <p:cNvPr id="32" name="Google Shape;32;p4"/>
              <p:cNvSpPr/>
              <p:nvPr/>
            </p:nvSpPr>
            <p:spPr>
              <a:xfrm>
                <a:off x="-2357449" y="3959866"/>
                <a:ext cx="3083057" cy="1198443"/>
              </a:xfrm>
              <a:custGeom>
                <a:avLst/>
                <a:gdLst/>
                <a:ahLst/>
                <a:cxnLst/>
                <a:rect l="l" t="t" r="r" b="b"/>
                <a:pathLst>
                  <a:path w="115276" h="44810" extrusionOk="0">
                    <a:moveTo>
                      <a:pt x="89552" y="0"/>
                    </a:moveTo>
                    <a:lnTo>
                      <a:pt x="89552" y="7461"/>
                    </a:lnTo>
                    <a:lnTo>
                      <a:pt x="83339" y="15701"/>
                    </a:lnTo>
                    <a:lnTo>
                      <a:pt x="83339" y="22895"/>
                    </a:lnTo>
                    <a:lnTo>
                      <a:pt x="81958" y="22895"/>
                    </a:lnTo>
                    <a:lnTo>
                      <a:pt x="81958" y="10980"/>
                    </a:lnTo>
                    <a:lnTo>
                      <a:pt x="79931" y="6548"/>
                    </a:lnTo>
                    <a:lnTo>
                      <a:pt x="74497" y="6548"/>
                    </a:lnTo>
                    <a:lnTo>
                      <a:pt x="72470" y="10980"/>
                    </a:lnTo>
                    <a:lnTo>
                      <a:pt x="72470" y="22895"/>
                    </a:lnTo>
                    <a:lnTo>
                      <a:pt x="70087" y="22895"/>
                    </a:lnTo>
                    <a:lnTo>
                      <a:pt x="70087" y="7550"/>
                    </a:lnTo>
                    <a:lnTo>
                      <a:pt x="65589" y="245"/>
                    </a:lnTo>
                    <a:lnTo>
                      <a:pt x="61090" y="7550"/>
                    </a:lnTo>
                    <a:lnTo>
                      <a:pt x="61090" y="8931"/>
                    </a:lnTo>
                    <a:lnTo>
                      <a:pt x="51446" y="8931"/>
                    </a:lnTo>
                    <a:lnTo>
                      <a:pt x="51446" y="22895"/>
                    </a:lnTo>
                    <a:lnTo>
                      <a:pt x="48239" y="22895"/>
                    </a:lnTo>
                    <a:lnTo>
                      <a:pt x="48239" y="4989"/>
                    </a:lnTo>
                    <a:lnTo>
                      <a:pt x="47148" y="4989"/>
                    </a:lnTo>
                    <a:lnTo>
                      <a:pt x="47148" y="3163"/>
                    </a:lnTo>
                    <a:lnTo>
                      <a:pt x="47905" y="3163"/>
                    </a:lnTo>
                    <a:lnTo>
                      <a:pt x="47905" y="1693"/>
                    </a:lnTo>
                    <a:lnTo>
                      <a:pt x="41447" y="1693"/>
                    </a:lnTo>
                    <a:lnTo>
                      <a:pt x="41447" y="3163"/>
                    </a:lnTo>
                    <a:lnTo>
                      <a:pt x="42293" y="3163"/>
                    </a:lnTo>
                    <a:lnTo>
                      <a:pt x="42293" y="4989"/>
                    </a:lnTo>
                    <a:lnTo>
                      <a:pt x="38262" y="4989"/>
                    </a:lnTo>
                    <a:lnTo>
                      <a:pt x="38262" y="22895"/>
                    </a:lnTo>
                    <a:lnTo>
                      <a:pt x="36502" y="22895"/>
                    </a:lnTo>
                    <a:lnTo>
                      <a:pt x="36502" y="8931"/>
                    </a:lnTo>
                    <a:lnTo>
                      <a:pt x="26525" y="8931"/>
                    </a:lnTo>
                    <a:lnTo>
                      <a:pt x="26525" y="22895"/>
                    </a:lnTo>
                    <a:lnTo>
                      <a:pt x="21291" y="22895"/>
                    </a:lnTo>
                    <a:lnTo>
                      <a:pt x="21291" y="5256"/>
                    </a:lnTo>
                    <a:lnTo>
                      <a:pt x="15924" y="5256"/>
                    </a:lnTo>
                    <a:lnTo>
                      <a:pt x="15924" y="3073"/>
                    </a:lnTo>
                    <a:lnTo>
                      <a:pt x="12405" y="3073"/>
                    </a:lnTo>
                    <a:lnTo>
                      <a:pt x="12405" y="5256"/>
                    </a:lnTo>
                    <a:lnTo>
                      <a:pt x="11336" y="5256"/>
                    </a:lnTo>
                    <a:lnTo>
                      <a:pt x="11336" y="22895"/>
                    </a:lnTo>
                    <a:lnTo>
                      <a:pt x="9354" y="22895"/>
                    </a:lnTo>
                    <a:lnTo>
                      <a:pt x="9354" y="10089"/>
                    </a:lnTo>
                    <a:lnTo>
                      <a:pt x="0" y="18329"/>
                    </a:lnTo>
                    <a:lnTo>
                      <a:pt x="0" y="44810"/>
                    </a:lnTo>
                    <a:lnTo>
                      <a:pt x="9354" y="44810"/>
                    </a:lnTo>
                    <a:lnTo>
                      <a:pt x="9354" y="44476"/>
                    </a:lnTo>
                    <a:lnTo>
                      <a:pt x="112291" y="44476"/>
                    </a:lnTo>
                    <a:lnTo>
                      <a:pt x="112291" y="41202"/>
                    </a:lnTo>
                    <a:lnTo>
                      <a:pt x="115231" y="41202"/>
                    </a:lnTo>
                    <a:lnTo>
                      <a:pt x="115231" y="15545"/>
                    </a:lnTo>
                    <a:lnTo>
                      <a:pt x="114273" y="15545"/>
                    </a:lnTo>
                    <a:lnTo>
                      <a:pt x="114273" y="14744"/>
                    </a:lnTo>
                    <a:lnTo>
                      <a:pt x="115276" y="14744"/>
                    </a:lnTo>
                    <a:lnTo>
                      <a:pt x="115276" y="13496"/>
                    </a:lnTo>
                    <a:lnTo>
                      <a:pt x="108104" y="13496"/>
                    </a:lnTo>
                    <a:lnTo>
                      <a:pt x="108104" y="6080"/>
                    </a:lnTo>
                    <a:lnTo>
                      <a:pt x="104073" y="6080"/>
                    </a:lnTo>
                    <a:lnTo>
                      <a:pt x="104073" y="4254"/>
                    </a:lnTo>
                    <a:lnTo>
                      <a:pt x="104942" y="4254"/>
                    </a:lnTo>
                    <a:lnTo>
                      <a:pt x="104942" y="2806"/>
                    </a:lnTo>
                    <a:lnTo>
                      <a:pt x="98461" y="2806"/>
                    </a:lnTo>
                    <a:lnTo>
                      <a:pt x="98461" y="4254"/>
                    </a:lnTo>
                    <a:lnTo>
                      <a:pt x="99240" y="4254"/>
                    </a:lnTo>
                    <a:lnTo>
                      <a:pt x="99240" y="6080"/>
                    </a:lnTo>
                    <a:lnTo>
                      <a:pt x="98149" y="6080"/>
                    </a:lnTo>
                    <a:lnTo>
                      <a:pt x="98149" y="22895"/>
                    </a:lnTo>
                    <a:lnTo>
                      <a:pt x="96768" y="22895"/>
                    </a:lnTo>
                    <a:lnTo>
                      <a:pt x="96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flipH="1">
                <a:off x="7843602" y="3984131"/>
                <a:ext cx="3940180" cy="1193710"/>
              </a:xfrm>
              <a:custGeom>
                <a:avLst/>
                <a:gdLst/>
                <a:ahLst/>
                <a:cxnLst/>
                <a:rect l="l" t="t" r="r" b="b"/>
                <a:pathLst>
                  <a:path w="147324" h="44633" extrusionOk="0">
                    <a:moveTo>
                      <a:pt x="106545" y="0"/>
                    </a:moveTo>
                    <a:lnTo>
                      <a:pt x="106545" y="780"/>
                    </a:lnTo>
                    <a:lnTo>
                      <a:pt x="105387" y="780"/>
                    </a:lnTo>
                    <a:lnTo>
                      <a:pt x="105387" y="12361"/>
                    </a:lnTo>
                    <a:lnTo>
                      <a:pt x="99931" y="12361"/>
                    </a:lnTo>
                    <a:lnTo>
                      <a:pt x="99931" y="11292"/>
                    </a:lnTo>
                    <a:lnTo>
                      <a:pt x="95922" y="11292"/>
                    </a:lnTo>
                    <a:lnTo>
                      <a:pt x="95922" y="12651"/>
                    </a:lnTo>
                    <a:lnTo>
                      <a:pt x="91245" y="12651"/>
                    </a:lnTo>
                    <a:lnTo>
                      <a:pt x="91245" y="11492"/>
                    </a:lnTo>
                    <a:lnTo>
                      <a:pt x="89352" y="10869"/>
                    </a:lnTo>
                    <a:lnTo>
                      <a:pt x="89352" y="8842"/>
                    </a:lnTo>
                    <a:lnTo>
                      <a:pt x="88728" y="8397"/>
                    </a:lnTo>
                    <a:lnTo>
                      <a:pt x="82559" y="8397"/>
                    </a:lnTo>
                    <a:lnTo>
                      <a:pt x="81980" y="8976"/>
                    </a:lnTo>
                    <a:lnTo>
                      <a:pt x="81980" y="10757"/>
                    </a:lnTo>
                    <a:lnTo>
                      <a:pt x="80043" y="11381"/>
                    </a:lnTo>
                    <a:lnTo>
                      <a:pt x="80043" y="18797"/>
                    </a:lnTo>
                    <a:lnTo>
                      <a:pt x="62827" y="18797"/>
                    </a:lnTo>
                    <a:lnTo>
                      <a:pt x="62827" y="14588"/>
                    </a:lnTo>
                    <a:lnTo>
                      <a:pt x="62827" y="13430"/>
                    </a:lnTo>
                    <a:lnTo>
                      <a:pt x="62693" y="12940"/>
                    </a:lnTo>
                    <a:lnTo>
                      <a:pt x="62537" y="12495"/>
                    </a:lnTo>
                    <a:lnTo>
                      <a:pt x="62359" y="12049"/>
                    </a:lnTo>
                    <a:lnTo>
                      <a:pt x="62159" y="11648"/>
                    </a:lnTo>
                    <a:lnTo>
                      <a:pt x="61958" y="11247"/>
                    </a:lnTo>
                    <a:lnTo>
                      <a:pt x="61758" y="10891"/>
                    </a:lnTo>
                    <a:lnTo>
                      <a:pt x="61513" y="10535"/>
                    </a:lnTo>
                    <a:lnTo>
                      <a:pt x="61290" y="10201"/>
                    </a:lnTo>
                    <a:lnTo>
                      <a:pt x="61045" y="9889"/>
                    </a:lnTo>
                    <a:lnTo>
                      <a:pt x="60778" y="9599"/>
                    </a:lnTo>
                    <a:lnTo>
                      <a:pt x="60533" y="9332"/>
                    </a:lnTo>
                    <a:lnTo>
                      <a:pt x="60266" y="9087"/>
                    </a:lnTo>
                    <a:lnTo>
                      <a:pt x="59999" y="8842"/>
                    </a:lnTo>
                    <a:lnTo>
                      <a:pt x="59731" y="8619"/>
                    </a:lnTo>
                    <a:lnTo>
                      <a:pt x="59197" y="8241"/>
                    </a:lnTo>
                    <a:lnTo>
                      <a:pt x="58685" y="7907"/>
                    </a:lnTo>
                    <a:lnTo>
                      <a:pt x="58217" y="7640"/>
                    </a:lnTo>
                    <a:lnTo>
                      <a:pt x="57771" y="7417"/>
                    </a:lnTo>
                    <a:lnTo>
                      <a:pt x="57371" y="7261"/>
                    </a:lnTo>
                    <a:lnTo>
                      <a:pt x="57059" y="7127"/>
                    </a:lnTo>
                    <a:lnTo>
                      <a:pt x="56814" y="7038"/>
                    </a:lnTo>
                    <a:lnTo>
                      <a:pt x="56591" y="6994"/>
                    </a:lnTo>
                    <a:lnTo>
                      <a:pt x="56591" y="4677"/>
                    </a:lnTo>
                    <a:lnTo>
                      <a:pt x="56569" y="4321"/>
                    </a:lnTo>
                    <a:lnTo>
                      <a:pt x="56524" y="4009"/>
                    </a:lnTo>
                    <a:lnTo>
                      <a:pt x="56480" y="3764"/>
                    </a:lnTo>
                    <a:lnTo>
                      <a:pt x="56391" y="3542"/>
                    </a:lnTo>
                    <a:lnTo>
                      <a:pt x="56279" y="3363"/>
                    </a:lnTo>
                    <a:lnTo>
                      <a:pt x="56168" y="3230"/>
                    </a:lnTo>
                    <a:lnTo>
                      <a:pt x="56057" y="3096"/>
                    </a:lnTo>
                    <a:lnTo>
                      <a:pt x="55923" y="3007"/>
                    </a:lnTo>
                    <a:lnTo>
                      <a:pt x="55789" y="2963"/>
                    </a:lnTo>
                    <a:lnTo>
                      <a:pt x="55678" y="2896"/>
                    </a:lnTo>
                    <a:lnTo>
                      <a:pt x="55455" y="2851"/>
                    </a:lnTo>
                    <a:lnTo>
                      <a:pt x="55255" y="2851"/>
                    </a:lnTo>
                    <a:lnTo>
                      <a:pt x="54988" y="2873"/>
                    </a:lnTo>
                    <a:lnTo>
                      <a:pt x="54765" y="2940"/>
                    </a:lnTo>
                    <a:lnTo>
                      <a:pt x="54587" y="3029"/>
                    </a:lnTo>
                    <a:lnTo>
                      <a:pt x="54408" y="3141"/>
                    </a:lnTo>
                    <a:lnTo>
                      <a:pt x="54275" y="3274"/>
                    </a:lnTo>
                    <a:lnTo>
                      <a:pt x="54141" y="3430"/>
                    </a:lnTo>
                    <a:lnTo>
                      <a:pt x="54052" y="3586"/>
                    </a:lnTo>
                    <a:lnTo>
                      <a:pt x="53963" y="3742"/>
                    </a:lnTo>
                    <a:lnTo>
                      <a:pt x="53918" y="3920"/>
                    </a:lnTo>
                    <a:lnTo>
                      <a:pt x="53874" y="4076"/>
                    </a:lnTo>
                    <a:lnTo>
                      <a:pt x="53807" y="4366"/>
                    </a:lnTo>
                    <a:lnTo>
                      <a:pt x="53785" y="4566"/>
                    </a:lnTo>
                    <a:lnTo>
                      <a:pt x="53785" y="4633"/>
                    </a:lnTo>
                    <a:lnTo>
                      <a:pt x="53785" y="6949"/>
                    </a:lnTo>
                    <a:lnTo>
                      <a:pt x="53339" y="7172"/>
                    </a:lnTo>
                    <a:lnTo>
                      <a:pt x="52894" y="7395"/>
                    </a:lnTo>
                    <a:lnTo>
                      <a:pt x="52493" y="7640"/>
                    </a:lnTo>
                    <a:lnTo>
                      <a:pt x="52092" y="7884"/>
                    </a:lnTo>
                    <a:lnTo>
                      <a:pt x="51736" y="8129"/>
                    </a:lnTo>
                    <a:lnTo>
                      <a:pt x="51380" y="8397"/>
                    </a:lnTo>
                    <a:lnTo>
                      <a:pt x="51046" y="8686"/>
                    </a:lnTo>
                    <a:lnTo>
                      <a:pt x="50734" y="8954"/>
                    </a:lnTo>
                    <a:lnTo>
                      <a:pt x="50422" y="9243"/>
                    </a:lnTo>
                    <a:lnTo>
                      <a:pt x="50155" y="9533"/>
                    </a:lnTo>
                    <a:lnTo>
                      <a:pt x="49642" y="10089"/>
                    </a:lnTo>
                    <a:lnTo>
                      <a:pt x="49175" y="10668"/>
                    </a:lnTo>
                    <a:lnTo>
                      <a:pt x="48796" y="11203"/>
                    </a:lnTo>
                    <a:lnTo>
                      <a:pt x="48462" y="11737"/>
                    </a:lnTo>
                    <a:lnTo>
                      <a:pt x="48195" y="12227"/>
                    </a:lnTo>
                    <a:lnTo>
                      <a:pt x="47972" y="12651"/>
                    </a:lnTo>
                    <a:lnTo>
                      <a:pt x="47794" y="13051"/>
                    </a:lnTo>
                    <a:lnTo>
                      <a:pt x="47571" y="13608"/>
                    </a:lnTo>
                    <a:lnTo>
                      <a:pt x="47504" y="13809"/>
                    </a:lnTo>
                    <a:lnTo>
                      <a:pt x="47504" y="14766"/>
                    </a:lnTo>
                    <a:lnTo>
                      <a:pt x="47504" y="15434"/>
                    </a:lnTo>
                    <a:lnTo>
                      <a:pt x="47504" y="19020"/>
                    </a:lnTo>
                    <a:lnTo>
                      <a:pt x="44698" y="19020"/>
                    </a:lnTo>
                    <a:lnTo>
                      <a:pt x="44698" y="17572"/>
                    </a:lnTo>
                    <a:lnTo>
                      <a:pt x="42582" y="16704"/>
                    </a:lnTo>
                    <a:lnTo>
                      <a:pt x="40467" y="17572"/>
                    </a:lnTo>
                    <a:lnTo>
                      <a:pt x="40467" y="19399"/>
                    </a:lnTo>
                    <a:lnTo>
                      <a:pt x="34186" y="19399"/>
                    </a:lnTo>
                    <a:lnTo>
                      <a:pt x="32939" y="19978"/>
                    </a:lnTo>
                    <a:lnTo>
                      <a:pt x="28685" y="19978"/>
                    </a:lnTo>
                    <a:lnTo>
                      <a:pt x="25211" y="22584"/>
                    </a:lnTo>
                    <a:lnTo>
                      <a:pt x="25211" y="23563"/>
                    </a:lnTo>
                    <a:lnTo>
                      <a:pt x="14298" y="23563"/>
                    </a:lnTo>
                    <a:lnTo>
                      <a:pt x="13519" y="24432"/>
                    </a:lnTo>
                    <a:lnTo>
                      <a:pt x="0" y="24432"/>
                    </a:lnTo>
                    <a:lnTo>
                      <a:pt x="0" y="44632"/>
                    </a:lnTo>
                    <a:lnTo>
                      <a:pt x="147324" y="44632"/>
                    </a:lnTo>
                    <a:lnTo>
                      <a:pt x="147324" y="15434"/>
                    </a:lnTo>
                    <a:lnTo>
                      <a:pt x="137970" y="15434"/>
                    </a:lnTo>
                    <a:lnTo>
                      <a:pt x="137970" y="12606"/>
                    </a:lnTo>
                    <a:lnTo>
                      <a:pt x="128059" y="12606"/>
                    </a:lnTo>
                    <a:lnTo>
                      <a:pt x="128059" y="15345"/>
                    </a:lnTo>
                    <a:lnTo>
                      <a:pt x="125854" y="15345"/>
                    </a:lnTo>
                    <a:lnTo>
                      <a:pt x="125854" y="21180"/>
                    </a:lnTo>
                    <a:lnTo>
                      <a:pt x="125565" y="21180"/>
                    </a:lnTo>
                    <a:lnTo>
                      <a:pt x="125565" y="16080"/>
                    </a:lnTo>
                    <a:lnTo>
                      <a:pt x="125565" y="13363"/>
                    </a:lnTo>
                    <a:lnTo>
                      <a:pt x="125565" y="12205"/>
                    </a:lnTo>
                    <a:lnTo>
                      <a:pt x="109329" y="12205"/>
                    </a:lnTo>
                    <a:lnTo>
                      <a:pt x="109329" y="580"/>
                    </a:lnTo>
                    <a:lnTo>
                      <a:pt x="108371" y="580"/>
                    </a:lnTo>
                    <a:lnTo>
                      <a:pt x="1083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>
              <a:off x="1037800" y="4819600"/>
              <a:ext cx="74661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16900" y="1051849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7"/>
          <p:cNvGrpSpPr/>
          <p:nvPr/>
        </p:nvGrpSpPr>
        <p:grpSpPr>
          <a:xfrm flipH="1">
            <a:off x="-212615" y="4328350"/>
            <a:ext cx="9569231" cy="1230491"/>
            <a:chOff x="-223849" y="3947350"/>
            <a:chExt cx="9569231" cy="1230491"/>
          </a:xfrm>
        </p:grpSpPr>
        <p:sp>
          <p:nvSpPr>
            <p:cNvPr id="62" name="Google Shape;62;p7"/>
            <p:cNvSpPr/>
            <p:nvPr/>
          </p:nvSpPr>
          <p:spPr>
            <a:xfrm>
              <a:off x="-223849" y="3959866"/>
              <a:ext cx="3083057" cy="1198443"/>
            </a:xfrm>
            <a:custGeom>
              <a:avLst/>
              <a:gdLst/>
              <a:ahLst/>
              <a:cxnLst/>
              <a:rect l="l" t="t" r="r" b="b"/>
              <a:pathLst>
                <a:path w="115276" h="44810" extrusionOk="0">
                  <a:moveTo>
                    <a:pt x="89552" y="0"/>
                  </a:moveTo>
                  <a:lnTo>
                    <a:pt x="89552" y="7461"/>
                  </a:lnTo>
                  <a:lnTo>
                    <a:pt x="83339" y="15701"/>
                  </a:lnTo>
                  <a:lnTo>
                    <a:pt x="83339" y="22895"/>
                  </a:lnTo>
                  <a:lnTo>
                    <a:pt x="81958" y="22895"/>
                  </a:lnTo>
                  <a:lnTo>
                    <a:pt x="81958" y="10980"/>
                  </a:lnTo>
                  <a:lnTo>
                    <a:pt x="79931" y="6548"/>
                  </a:lnTo>
                  <a:lnTo>
                    <a:pt x="74497" y="6548"/>
                  </a:lnTo>
                  <a:lnTo>
                    <a:pt x="72470" y="10980"/>
                  </a:lnTo>
                  <a:lnTo>
                    <a:pt x="72470" y="22895"/>
                  </a:lnTo>
                  <a:lnTo>
                    <a:pt x="70087" y="22895"/>
                  </a:lnTo>
                  <a:lnTo>
                    <a:pt x="70087" y="7550"/>
                  </a:lnTo>
                  <a:lnTo>
                    <a:pt x="65589" y="245"/>
                  </a:lnTo>
                  <a:lnTo>
                    <a:pt x="61090" y="7550"/>
                  </a:lnTo>
                  <a:lnTo>
                    <a:pt x="61090" y="8931"/>
                  </a:lnTo>
                  <a:lnTo>
                    <a:pt x="51446" y="8931"/>
                  </a:lnTo>
                  <a:lnTo>
                    <a:pt x="51446" y="22895"/>
                  </a:lnTo>
                  <a:lnTo>
                    <a:pt x="48239" y="22895"/>
                  </a:lnTo>
                  <a:lnTo>
                    <a:pt x="48239" y="4989"/>
                  </a:lnTo>
                  <a:lnTo>
                    <a:pt x="47148" y="4989"/>
                  </a:lnTo>
                  <a:lnTo>
                    <a:pt x="47148" y="3163"/>
                  </a:lnTo>
                  <a:lnTo>
                    <a:pt x="47905" y="3163"/>
                  </a:lnTo>
                  <a:lnTo>
                    <a:pt x="47905" y="1693"/>
                  </a:lnTo>
                  <a:lnTo>
                    <a:pt x="41447" y="1693"/>
                  </a:lnTo>
                  <a:lnTo>
                    <a:pt x="41447" y="3163"/>
                  </a:lnTo>
                  <a:lnTo>
                    <a:pt x="42293" y="3163"/>
                  </a:lnTo>
                  <a:lnTo>
                    <a:pt x="42293" y="4989"/>
                  </a:lnTo>
                  <a:lnTo>
                    <a:pt x="38262" y="4989"/>
                  </a:lnTo>
                  <a:lnTo>
                    <a:pt x="38262" y="22895"/>
                  </a:lnTo>
                  <a:lnTo>
                    <a:pt x="36502" y="22895"/>
                  </a:lnTo>
                  <a:lnTo>
                    <a:pt x="36502" y="8931"/>
                  </a:lnTo>
                  <a:lnTo>
                    <a:pt x="26525" y="8931"/>
                  </a:lnTo>
                  <a:lnTo>
                    <a:pt x="26525" y="22895"/>
                  </a:lnTo>
                  <a:lnTo>
                    <a:pt x="21291" y="22895"/>
                  </a:lnTo>
                  <a:lnTo>
                    <a:pt x="21291" y="5256"/>
                  </a:lnTo>
                  <a:lnTo>
                    <a:pt x="15924" y="5256"/>
                  </a:lnTo>
                  <a:lnTo>
                    <a:pt x="15924" y="3073"/>
                  </a:lnTo>
                  <a:lnTo>
                    <a:pt x="12405" y="3073"/>
                  </a:lnTo>
                  <a:lnTo>
                    <a:pt x="12405" y="5256"/>
                  </a:lnTo>
                  <a:lnTo>
                    <a:pt x="11336" y="5256"/>
                  </a:lnTo>
                  <a:lnTo>
                    <a:pt x="11336" y="22895"/>
                  </a:lnTo>
                  <a:lnTo>
                    <a:pt x="9354" y="22895"/>
                  </a:lnTo>
                  <a:lnTo>
                    <a:pt x="9354" y="10089"/>
                  </a:lnTo>
                  <a:lnTo>
                    <a:pt x="0" y="18329"/>
                  </a:lnTo>
                  <a:lnTo>
                    <a:pt x="0" y="44810"/>
                  </a:lnTo>
                  <a:lnTo>
                    <a:pt x="9354" y="44810"/>
                  </a:lnTo>
                  <a:lnTo>
                    <a:pt x="9354" y="44476"/>
                  </a:lnTo>
                  <a:lnTo>
                    <a:pt x="112291" y="44476"/>
                  </a:lnTo>
                  <a:lnTo>
                    <a:pt x="112291" y="41202"/>
                  </a:lnTo>
                  <a:lnTo>
                    <a:pt x="115231" y="41202"/>
                  </a:lnTo>
                  <a:lnTo>
                    <a:pt x="115231" y="15545"/>
                  </a:lnTo>
                  <a:lnTo>
                    <a:pt x="114273" y="15545"/>
                  </a:lnTo>
                  <a:lnTo>
                    <a:pt x="114273" y="14744"/>
                  </a:lnTo>
                  <a:lnTo>
                    <a:pt x="115276" y="14744"/>
                  </a:lnTo>
                  <a:lnTo>
                    <a:pt x="115276" y="13496"/>
                  </a:lnTo>
                  <a:lnTo>
                    <a:pt x="108104" y="13496"/>
                  </a:lnTo>
                  <a:lnTo>
                    <a:pt x="108104" y="6080"/>
                  </a:lnTo>
                  <a:lnTo>
                    <a:pt x="104073" y="6080"/>
                  </a:lnTo>
                  <a:lnTo>
                    <a:pt x="104073" y="4254"/>
                  </a:lnTo>
                  <a:lnTo>
                    <a:pt x="104942" y="4254"/>
                  </a:lnTo>
                  <a:lnTo>
                    <a:pt x="104942" y="2806"/>
                  </a:lnTo>
                  <a:lnTo>
                    <a:pt x="98461" y="2806"/>
                  </a:lnTo>
                  <a:lnTo>
                    <a:pt x="98461" y="4254"/>
                  </a:lnTo>
                  <a:lnTo>
                    <a:pt x="99240" y="4254"/>
                  </a:lnTo>
                  <a:lnTo>
                    <a:pt x="99240" y="6080"/>
                  </a:lnTo>
                  <a:lnTo>
                    <a:pt x="98149" y="6080"/>
                  </a:lnTo>
                  <a:lnTo>
                    <a:pt x="98149" y="22895"/>
                  </a:lnTo>
                  <a:lnTo>
                    <a:pt x="96768" y="22895"/>
                  </a:lnTo>
                  <a:lnTo>
                    <a:pt x="96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5405202" y="3984131"/>
              <a:ext cx="3940180" cy="1193710"/>
            </a:xfrm>
            <a:custGeom>
              <a:avLst/>
              <a:gdLst/>
              <a:ahLst/>
              <a:cxnLst/>
              <a:rect l="l" t="t" r="r" b="b"/>
              <a:pathLst>
                <a:path w="147324" h="44633" extrusionOk="0">
                  <a:moveTo>
                    <a:pt x="106545" y="0"/>
                  </a:moveTo>
                  <a:lnTo>
                    <a:pt x="106545" y="780"/>
                  </a:lnTo>
                  <a:lnTo>
                    <a:pt x="105387" y="780"/>
                  </a:lnTo>
                  <a:lnTo>
                    <a:pt x="105387" y="12361"/>
                  </a:lnTo>
                  <a:lnTo>
                    <a:pt x="99931" y="12361"/>
                  </a:lnTo>
                  <a:lnTo>
                    <a:pt x="99931" y="11292"/>
                  </a:lnTo>
                  <a:lnTo>
                    <a:pt x="95922" y="11292"/>
                  </a:lnTo>
                  <a:lnTo>
                    <a:pt x="95922" y="12651"/>
                  </a:lnTo>
                  <a:lnTo>
                    <a:pt x="91245" y="12651"/>
                  </a:lnTo>
                  <a:lnTo>
                    <a:pt x="91245" y="11492"/>
                  </a:lnTo>
                  <a:lnTo>
                    <a:pt x="89352" y="10869"/>
                  </a:lnTo>
                  <a:lnTo>
                    <a:pt x="89352" y="8842"/>
                  </a:lnTo>
                  <a:lnTo>
                    <a:pt x="88728" y="8397"/>
                  </a:lnTo>
                  <a:lnTo>
                    <a:pt x="82559" y="8397"/>
                  </a:lnTo>
                  <a:lnTo>
                    <a:pt x="81980" y="8976"/>
                  </a:lnTo>
                  <a:lnTo>
                    <a:pt x="81980" y="10757"/>
                  </a:lnTo>
                  <a:lnTo>
                    <a:pt x="80043" y="11381"/>
                  </a:lnTo>
                  <a:lnTo>
                    <a:pt x="80043" y="18797"/>
                  </a:lnTo>
                  <a:lnTo>
                    <a:pt x="62827" y="18797"/>
                  </a:lnTo>
                  <a:lnTo>
                    <a:pt x="62827" y="14588"/>
                  </a:lnTo>
                  <a:lnTo>
                    <a:pt x="62827" y="13430"/>
                  </a:lnTo>
                  <a:lnTo>
                    <a:pt x="62693" y="12940"/>
                  </a:lnTo>
                  <a:lnTo>
                    <a:pt x="62537" y="12495"/>
                  </a:lnTo>
                  <a:lnTo>
                    <a:pt x="62359" y="12049"/>
                  </a:lnTo>
                  <a:lnTo>
                    <a:pt x="62159" y="11648"/>
                  </a:lnTo>
                  <a:lnTo>
                    <a:pt x="61958" y="11247"/>
                  </a:lnTo>
                  <a:lnTo>
                    <a:pt x="61758" y="10891"/>
                  </a:lnTo>
                  <a:lnTo>
                    <a:pt x="61513" y="10535"/>
                  </a:lnTo>
                  <a:lnTo>
                    <a:pt x="61290" y="10201"/>
                  </a:lnTo>
                  <a:lnTo>
                    <a:pt x="61045" y="9889"/>
                  </a:lnTo>
                  <a:lnTo>
                    <a:pt x="60778" y="9599"/>
                  </a:lnTo>
                  <a:lnTo>
                    <a:pt x="60533" y="9332"/>
                  </a:lnTo>
                  <a:lnTo>
                    <a:pt x="60266" y="9087"/>
                  </a:lnTo>
                  <a:lnTo>
                    <a:pt x="59999" y="8842"/>
                  </a:lnTo>
                  <a:lnTo>
                    <a:pt x="59731" y="8619"/>
                  </a:lnTo>
                  <a:lnTo>
                    <a:pt x="59197" y="8241"/>
                  </a:lnTo>
                  <a:lnTo>
                    <a:pt x="58685" y="7907"/>
                  </a:lnTo>
                  <a:lnTo>
                    <a:pt x="58217" y="7640"/>
                  </a:lnTo>
                  <a:lnTo>
                    <a:pt x="57771" y="7417"/>
                  </a:lnTo>
                  <a:lnTo>
                    <a:pt x="57371" y="7261"/>
                  </a:lnTo>
                  <a:lnTo>
                    <a:pt x="57059" y="7127"/>
                  </a:lnTo>
                  <a:lnTo>
                    <a:pt x="56814" y="7038"/>
                  </a:lnTo>
                  <a:lnTo>
                    <a:pt x="56591" y="6994"/>
                  </a:lnTo>
                  <a:lnTo>
                    <a:pt x="56591" y="4677"/>
                  </a:lnTo>
                  <a:lnTo>
                    <a:pt x="56569" y="4321"/>
                  </a:lnTo>
                  <a:lnTo>
                    <a:pt x="56524" y="4009"/>
                  </a:lnTo>
                  <a:lnTo>
                    <a:pt x="56480" y="3764"/>
                  </a:lnTo>
                  <a:lnTo>
                    <a:pt x="56391" y="3542"/>
                  </a:lnTo>
                  <a:lnTo>
                    <a:pt x="56279" y="3363"/>
                  </a:lnTo>
                  <a:lnTo>
                    <a:pt x="56168" y="3230"/>
                  </a:lnTo>
                  <a:lnTo>
                    <a:pt x="56057" y="3096"/>
                  </a:lnTo>
                  <a:lnTo>
                    <a:pt x="55923" y="3007"/>
                  </a:lnTo>
                  <a:lnTo>
                    <a:pt x="55789" y="2963"/>
                  </a:lnTo>
                  <a:lnTo>
                    <a:pt x="55678" y="2896"/>
                  </a:lnTo>
                  <a:lnTo>
                    <a:pt x="55455" y="2851"/>
                  </a:lnTo>
                  <a:lnTo>
                    <a:pt x="55255" y="2851"/>
                  </a:lnTo>
                  <a:lnTo>
                    <a:pt x="54988" y="2873"/>
                  </a:lnTo>
                  <a:lnTo>
                    <a:pt x="54765" y="2940"/>
                  </a:lnTo>
                  <a:lnTo>
                    <a:pt x="54587" y="3029"/>
                  </a:lnTo>
                  <a:lnTo>
                    <a:pt x="54408" y="3141"/>
                  </a:lnTo>
                  <a:lnTo>
                    <a:pt x="54275" y="3274"/>
                  </a:lnTo>
                  <a:lnTo>
                    <a:pt x="54141" y="3430"/>
                  </a:lnTo>
                  <a:lnTo>
                    <a:pt x="54052" y="3586"/>
                  </a:lnTo>
                  <a:lnTo>
                    <a:pt x="53963" y="3742"/>
                  </a:lnTo>
                  <a:lnTo>
                    <a:pt x="53918" y="3920"/>
                  </a:lnTo>
                  <a:lnTo>
                    <a:pt x="53874" y="4076"/>
                  </a:lnTo>
                  <a:lnTo>
                    <a:pt x="53807" y="4366"/>
                  </a:lnTo>
                  <a:lnTo>
                    <a:pt x="53785" y="4566"/>
                  </a:lnTo>
                  <a:lnTo>
                    <a:pt x="53785" y="4633"/>
                  </a:lnTo>
                  <a:lnTo>
                    <a:pt x="53785" y="6949"/>
                  </a:lnTo>
                  <a:lnTo>
                    <a:pt x="53339" y="7172"/>
                  </a:lnTo>
                  <a:lnTo>
                    <a:pt x="52894" y="7395"/>
                  </a:lnTo>
                  <a:lnTo>
                    <a:pt x="52493" y="7640"/>
                  </a:lnTo>
                  <a:lnTo>
                    <a:pt x="52092" y="7884"/>
                  </a:lnTo>
                  <a:lnTo>
                    <a:pt x="51736" y="8129"/>
                  </a:lnTo>
                  <a:lnTo>
                    <a:pt x="51380" y="8397"/>
                  </a:lnTo>
                  <a:lnTo>
                    <a:pt x="51046" y="8686"/>
                  </a:lnTo>
                  <a:lnTo>
                    <a:pt x="50734" y="8954"/>
                  </a:lnTo>
                  <a:lnTo>
                    <a:pt x="50422" y="9243"/>
                  </a:lnTo>
                  <a:lnTo>
                    <a:pt x="50155" y="9533"/>
                  </a:lnTo>
                  <a:lnTo>
                    <a:pt x="49642" y="10089"/>
                  </a:lnTo>
                  <a:lnTo>
                    <a:pt x="49175" y="10668"/>
                  </a:lnTo>
                  <a:lnTo>
                    <a:pt x="48796" y="11203"/>
                  </a:lnTo>
                  <a:lnTo>
                    <a:pt x="48462" y="11737"/>
                  </a:lnTo>
                  <a:lnTo>
                    <a:pt x="48195" y="12227"/>
                  </a:lnTo>
                  <a:lnTo>
                    <a:pt x="47972" y="12651"/>
                  </a:lnTo>
                  <a:lnTo>
                    <a:pt x="47794" y="13051"/>
                  </a:lnTo>
                  <a:lnTo>
                    <a:pt x="47571" y="13608"/>
                  </a:lnTo>
                  <a:lnTo>
                    <a:pt x="47504" y="13809"/>
                  </a:lnTo>
                  <a:lnTo>
                    <a:pt x="47504" y="14766"/>
                  </a:lnTo>
                  <a:lnTo>
                    <a:pt x="47504" y="15434"/>
                  </a:lnTo>
                  <a:lnTo>
                    <a:pt x="47504" y="19020"/>
                  </a:lnTo>
                  <a:lnTo>
                    <a:pt x="44698" y="19020"/>
                  </a:lnTo>
                  <a:lnTo>
                    <a:pt x="44698" y="17572"/>
                  </a:lnTo>
                  <a:lnTo>
                    <a:pt x="42582" y="16704"/>
                  </a:lnTo>
                  <a:lnTo>
                    <a:pt x="40467" y="17572"/>
                  </a:lnTo>
                  <a:lnTo>
                    <a:pt x="40467" y="19399"/>
                  </a:lnTo>
                  <a:lnTo>
                    <a:pt x="34186" y="19399"/>
                  </a:lnTo>
                  <a:lnTo>
                    <a:pt x="32939" y="19978"/>
                  </a:lnTo>
                  <a:lnTo>
                    <a:pt x="28685" y="19978"/>
                  </a:lnTo>
                  <a:lnTo>
                    <a:pt x="25211" y="22584"/>
                  </a:lnTo>
                  <a:lnTo>
                    <a:pt x="25211" y="23563"/>
                  </a:lnTo>
                  <a:lnTo>
                    <a:pt x="14298" y="23563"/>
                  </a:lnTo>
                  <a:lnTo>
                    <a:pt x="13519" y="24432"/>
                  </a:lnTo>
                  <a:lnTo>
                    <a:pt x="0" y="24432"/>
                  </a:lnTo>
                  <a:lnTo>
                    <a:pt x="0" y="44632"/>
                  </a:lnTo>
                  <a:lnTo>
                    <a:pt x="147324" y="44632"/>
                  </a:lnTo>
                  <a:lnTo>
                    <a:pt x="147324" y="15434"/>
                  </a:lnTo>
                  <a:lnTo>
                    <a:pt x="137970" y="15434"/>
                  </a:lnTo>
                  <a:lnTo>
                    <a:pt x="137970" y="12606"/>
                  </a:lnTo>
                  <a:lnTo>
                    <a:pt x="128059" y="12606"/>
                  </a:lnTo>
                  <a:lnTo>
                    <a:pt x="128059" y="15345"/>
                  </a:lnTo>
                  <a:lnTo>
                    <a:pt x="125854" y="15345"/>
                  </a:lnTo>
                  <a:lnTo>
                    <a:pt x="125854" y="21180"/>
                  </a:lnTo>
                  <a:lnTo>
                    <a:pt x="125565" y="21180"/>
                  </a:lnTo>
                  <a:lnTo>
                    <a:pt x="125565" y="16080"/>
                  </a:lnTo>
                  <a:lnTo>
                    <a:pt x="125565" y="13363"/>
                  </a:lnTo>
                  <a:lnTo>
                    <a:pt x="125565" y="12205"/>
                  </a:lnTo>
                  <a:lnTo>
                    <a:pt x="109329" y="12205"/>
                  </a:lnTo>
                  <a:lnTo>
                    <a:pt x="109329" y="580"/>
                  </a:lnTo>
                  <a:lnTo>
                    <a:pt x="108371" y="580"/>
                  </a:lnTo>
                  <a:lnTo>
                    <a:pt x="108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2822991" y="3947350"/>
              <a:ext cx="2604749" cy="1223477"/>
            </a:xfrm>
            <a:custGeom>
              <a:avLst/>
              <a:gdLst/>
              <a:ahLst/>
              <a:cxnLst/>
              <a:rect l="l" t="t" r="r" b="b"/>
              <a:pathLst>
                <a:path w="97392" h="45746" extrusionOk="0">
                  <a:moveTo>
                    <a:pt x="8552" y="1"/>
                  </a:moveTo>
                  <a:lnTo>
                    <a:pt x="8552" y="5435"/>
                  </a:lnTo>
                  <a:lnTo>
                    <a:pt x="3475" y="5435"/>
                  </a:lnTo>
                  <a:lnTo>
                    <a:pt x="0" y="9555"/>
                  </a:lnTo>
                  <a:lnTo>
                    <a:pt x="0" y="10535"/>
                  </a:lnTo>
                  <a:lnTo>
                    <a:pt x="1247" y="10535"/>
                  </a:lnTo>
                  <a:lnTo>
                    <a:pt x="1247" y="11604"/>
                  </a:lnTo>
                  <a:lnTo>
                    <a:pt x="0" y="11604"/>
                  </a:lnTo>
                  <a:lnTo>
                    <a:pt x="0" y="45746"/>
                  </a:lnTo>
                  <a:lnTo>
                    <a:pt x="97392" y="45746"/>
                  </a:lnTo>
                  <a:lnTo>
                    <a:pt x="97392" y="9644"/>
                  </a:lnTo>
                  <a:lnTo>
                    <a:pt x="93695" y="5925"/>
                  </a:lnTo>
                  <a:lnTo>
                    <a:pt x="93695" y="3742"/>
                  </a:lnTo>
                  <a:lnTo>
                    <a:pt x="90087" y="6393"/>
                  </a:lnTo>
                  <a:lnTo>
                    <a:pt x="90087" y="7929"/>
                  </a:lnTo>
                  <a:lnTo>
                    <a:pt x="86746" y="11292"/>
                  </a:lnTo>
                  <a:lnTo>
                    <a:pt x="86746" y="16682"/>
                  </a:lnTo>
                  <a:lnTo>
                    <a:pt x="82960" y="16682"/>
                  </a:lnTo>
                  <a:lnTo>
                    <a:pt x="82960" y="2139"/>
                  </a:lnTo>
                  <a:lnTo>
                    <a:pt x="80555" y="1159"/>
                  </a:lnTo>
                  <a:lnTo>
                    <a:pt x="78595" y="1159"/>
                  </a:lnTo>
                  <a:lnTo>
                    <a:pt x="78595" y="6148"/>
                  </a:lnTo>
                  <a:lnTo>
                    <a:pt x="75834" y="8909"/>
                  </a:lnTo>
                  <a:lnTo>
                    <a:pt x="70221" y="8909"/>
                  </a:lnTo>
                  <a:lnTo>
                    <a:pt x="70221" y="4366"/>
                  </a:lnTo>
                  <a:lnTo>
                    <a:pt x="67638" y="1783"/>
                  </a:lnTo>
                  <a:lnTo>
                    <a:pt x="65143" y="4277"/>
                  </a:lnTo>
                  <a:lnTo>
                    <a:pt x="65143" y="14277"/>
                  </a:lnTo>
                  <a:lnTo>
                    <a:pt x="59353" y="14277"/>
                  </a:lnTo>
                  <a:lnTo>
                    <a:pt x="59353" y="8375"/>
                  </a:lnTo>
                  <a:lnTo>
                    <a:pt x="58284" y="8375"/>
                  </a:lnTo>
                  <a:lnTo>
                    <a:pt x="58284" y="7039"/>
                  </a:lnTo>
                  <a:lnTo>
                    <a:pt x="57215" y="7039"/>
                  </a:lnTo>
                  <a:lnTo>
                    <a:pt x="53473" y="8375"/>
                  </a:lnTo>
                  <a:lnTo>
                    <a:pt x="53473" y="13653"/>
                  </a:lnTo>
                  <a:lnTo>
                    <a:pt x="49732" y="13653"/>
                  </a:lnTo>
                  <a:lnTo>
                    <a:pt x="49732" y="6148"/>
                  </a:lnTo>
                  <a:lnTo>
                    <a:pt x="46970" y="6148"/>
                  </a:lnTo>
                  <a:lnTo>
                    <a:pt x="45723" y="4901"/>
                  </a:lnTo>
                  <a:lnTo>
                    <a:pt x="42605" y="4901"/>
                  </a:lnTo>
                  <a:lnTo>
                    <a:pt x="41358" y="6148"/>
                  </a:lnTo>
                  <a:lnTo>
                    <a:pt x="38952" y="6148"/>
                  </a:lnTo>
                  <a:lnTo>
                    <a:pt x="38952" y="11337"/>
                  </a:lnTo>
                  <a:lnTo>
                    <a:pt x="36013" y="11337"/>
                  </a:lnTo>
                  <a:lnTo>
                    <a:pt x="36013" y="8909"/>
                  </a:lnTo>
                  <a:lnTo>
                    <a:pt x="32427" y="5346"/>
                  </a:lnTo>
                  <a:lnTo>
                    <a:pt x="32427" y="2139"/>
                  </a:lnTo>
                  <a:lnTo>
                    <a:pt x="27884" y="5301"/>
                  </a:lnTo>
                  <a:lnTo>
                    <a:pt x="27884" y="8553"/>
                  </a:lnTo>
                  <a:lnTo>
                    <a:pt x="24409" y="8553"/>
                  </a:lnTo>
                  <a:lnTo>
                    <a:pt x="24409" y="15079"/>
                  </a:lnTo>
                  <a:lnTo>
                    <a:pt x="22182" y="15079"/>
                  </a:lnTo>
                  <a:lnTo>
                    <a:pt x="22182" y="10268"/>
                  </a:lnTo>
                  <a:lnTo>
                    <a:pt x="18441" y="7239"/>
                  </a:lnTo>
                  <a:lnTo>
                    <a:pt x="18441" y="14455"/>
                  </a:lnTo>
                  <a:lnTo>
                    <a:pt x="16125" y="14455"/>
                  </a:lnTo>
                  <a:lnTo>
                    <a:pt x="16125" y="1694"/>
                  </a:lnTo>
                  <a:lnTo>
                    <a:pt x="14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334400" y="1644765"/>
            <a:ext cx="6475200" cy="22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 flipH="1">
            <a:off x="-212615" y="4328350"/>
            <a:ext cx="9569231" cy="1230491"/>
            <a:chOff x="-223849" y="3947350"/>
            <a:chExt cx="9569231" cy="1230491"/>
          </a:xfrm>
        </p:grpSpPr>
        <p:sp>
          <p:nvSpPr>
            <p:cNvPr id="79" name="Google Shape;79;p9"/>
            <p:cNvSpPr/>
            <p:nvPr/>
          </p:nvSpPr>
          <p:spPr>
            <a:xfrm>
              <a:off x="-223849" y="3959866"/>
              <a:ext cx="3083057" cy="1198443"/>
            </a:xfrm>
            <a:custGeom>
              <a:avLst/>
              <a:gdLst/>
              <a:ahLst/>
              <a:cxnLst/>
              <a:rect l="l" t="t" r="r" b="b"/>
              <a:pathLst>
                <a:path w="115276" h="44810" extrusionOk="0">
                  <a:moveTo>
                    <a:pt x="89552" y="0"/>
                  </a:moveTo>
                  <a:lnTo>
                    <a:pt x="89552" y="7461"/>
                  </a:lnTo>
                  <a:lnTo>
                    <a:pt x="83339" y="15701"/>
                  </a:lnTo>
                  <a:lnTo>
                    <a:pt x="83339" y="22895"/>
                  </a:lnTo>
                  <a:lnTo>
                    <a:pt x="81958" y="22895"/>
                  </a:lnTo>
                  <a:lnTo>
                    <a:pt x="81958" y="10980"/>
                  </a:lnTo>
                  <a:lnTo>
                    <a:pt x="79931" y="6548"/>
                  </a:lnTo>
                  <a:lnTo>
                    <a:pt x="74497" y="6548"/>
                  </a:lnTo>
                  <a:lnTo>
                    <a:pt x="72470" y="10980"/>
                  </a:lnTo>
                  <a:lnTo>
                    <a:pt x="72470" y="22895"/>
                  </a:lnTo>
                  <a:lnTo>
                    <a:pt x="70087" y="22895"/>
                  </a:lnTo>
                  <a:lnTo>
                    <a:pt x="70087" y="7550"/>
                  </a:lnTo>
                  <a:lnTo>
                    <a:pt x="65589" y="245"/>
                  </a:lnTo>
                  <a:lnTo>
                    <a:pt x="61090" y="7550"/>
                  </a:lnTo>
                  <a:lnTo>
                    <a:pt x="61090" y="8931"/>
                  </a:lnTo>
                  <a:lnTo>
                    <a:pt x="51446" y="8931"/>
                  </a:lnTo>
                  <a:lnTo>
                    <a:pt x="51446" y="22895"/>
                  </a:lnTo>
                  <a:lnTo>
                    <a:pt x="48239" y="22895"/>
                  </a:lnTo>
                  <a:lnTo>
                    <a:pt x="48239" y="4989"/>
                  </a:lnTo>
                  <a:lnTo>
                    <a:pt x="47148" y="4989"/>
                  </a:lnTo>
                  <a:lnTo>
                    <a:pt x="47148" y="3163"/>
                  </a:lnTo>
                  <a:lnTo>
                    <a:pt x="47905" y="3163"/>
                  </a:lnTo>
                  <a:lnTo>
                    <a:pt x="47905" y="1693"/>
                  </a:lnTo>
                  <a:lnTo>
                    <a:pt x="41447" y="1693"/>
                  </a:lnTo>
                  <a:lnTo>
                    <a:pt x="41447" y="3163"/>
                  </a:lnTo>
                  <a:lnTo>
                    <a:pt x="42293" y="3163"/>
                  </a:lnTo>
                  <a:lnTo>
                    <a:pt x="42293" y="4989"/>
                  </a:lnTo>
                  <a:lnTo>
                    <a:pt x="38262" y="4989"/>
                  </a:lnTo>
                  <a:lnTo>
                    <a:pt x="38262" y="22895"/>
                  </a:lnTo>
                  <a:lnTo>
                    <a:pt x="36502" y="22895"/>
                  </a:lnTo>
                  <a:lnTo>
                    <a:pt x="36502" y="8931"/>
                  </a:lnTo>
                  <a:lnTo>
                    <a:pt x="26525" y="8931"/>
                  </a:lnTo>
                  <a:lnTo>
                    <a:pt x="26525" y="22895"/>
                  </a:lnTo>
                  <a:lnTo>
                    <a:pt x="21291" y="22895"/>
                  </a:lnTo>
                  <a:lnTo>
                    <a:pt x="21291" y="5256"/>
                  </a:lnTo>
                  <a:lnTo>
                    <a:pt x="15924" y="5256"/>
                  </a:lnTo>
                  <a:lnTo>
                    <a:pt x="15924" y="3073"/>
                  </a:lnTo>
                  <a:lnTo>
                    <a:pt x="12405" y="3073"/>
                  </a:lnTo>
                  <a:lnTo>
                    <a:pt x="12405" y="5256"/>
                  </a:lnTo>
                  <a:lnTo>
                    <a:pt x="11336" y="5256"/>
                  </a:lnTo>
                  <a:lnTo>
                    <a:pt x="11336" y="22895"/>
                  </a:lnTo>
                  <a:lnTo>
                    <a:pt x="9354" y="22895"/>
                  </a:lnTo>
                  <a:lnTo>
                    <a:pt x="9354" y="10089"/>
                  </a:lnTo>
                  <a:lnTo>
                    <a:pt x="0" y="18329"/>
                  </a:lnTo>
                  <a:lnTo>
                    <a:pt x="0" y="44810"/>
                  </a:lnTo>
                  <a:lnTo>
                    <a:pt x="9354" y="44810"/>
                  </a:lnTo>
                  <a:lnTo>
                    <a:pt x="9354" y="44476"/>
                  </a:lnTo>
                  <a:lnTo>
                    <a:pt x="112291" y="44476"/>
                  </a:lnTo>
                  <a:lnTo>
                    <a:pt x="112291" y="41202"/>
                  </a:lnTo>
                  <a:lnTo>
                    <a:pt x="115231" y="41202"/>
                  </a:lnTo>
                  <a:lnTo>
                    <a:pt x="115231" y="15545"/>
                  </a:lnTo>
                  <a:lnTo>
                    <a:pt x="114273" y="15545"/>
                  </a:lnTo>
                  <a:lnTo>
                    <a:pt x="114273" y="14744"/>
                  </a:lnTo>
                  <a:lnTo>
                    <a:pt x="115276" y="14744"/>
                  </a:lnTo>
                  <a:lnTo>
                    <a:pt x="115276" y="13496"/>
                  </a:lnTo>
                  <a:lnTo>
                    <a:pt x="108104" y="13496"/>
                  </a:lnTo>
                  <a:lnTo>
                    <a:pt x="108104" y="6080"/>
                  </a:lnTo>
                  <a:lnTo>
                    <a:pt x="104073" y="6080"/>
                  </a:lnTo>
                  <a:lnTo>
                    <a:pt x="104073" y="4254"/>
                  </a:lnTo>
                  <a:lnTo>
                    <a:pt x="104942" y="4254"/>
                  </a:lnTo>
                  <a:lnTo>
                    <a:pt x="104942" y="2806"/>
                  </a:lnTo>
                  <a:lnTo>
                    <a:pt x="98461" y="2806"/>
                  </a:lnTo>
                  <a:lnTo>
                    <a:pt x="98461" y="4254"/>
                  </a:lnTo>
                  <a:lnTo>
                    <a:pt x="99240" y="4254"/>
                  </a:lnTo>
                  <a:lnTo>
                    <a:pt x="99240" y="6080"/>
                  </a:lnTo>
                  <a:lnTo>
                    <a:pt x="98149" y="6080"/>
                  </a:lnTo>
                  <a:lnTo>
                    <a:pt x="98149" y="22895"/>
                  </a:lnTo>
                  <a:lnTo>
                    <a:pt x="96768" y="22895"/>
                  </a:lnTo>
                  <a:lnTo>
                    <a:pt x="96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405202" y="3984131"/>
              <a:ext cx="3940180" cy="1193710"/>
            </a:xfrm>
            <a:custGeom>
              <a:avLst/>
              <a:gdLst/>
              <a:ahLst/>
              <a:cxnLst/>
              <a:rect l="l" t="t" r="r" b="b"/>
              <a:pathLst>
                <a:path w="147324" h="44633" extrusionOk="0">
                  <a:moveTo>
                    <a:pt x="106545" y="0"/>
                  </a:moveTo>
                  <a:lnTo>
                    <a:pt x="106545" y="780"/>
                  </a:lnTo>
                  <a:lnTo>
                    <a:pt x="105387" y="780"/>
                  </a:lnTo>
                  <a:lnTo>
                    <a:pt x="105387" y="12361"/>
                  </a:lnTo>
                  <a:lnTo>
                    <a:pt x="99931" y="12361"/>
                  </a:lnTo>
                  <a:lnTo>
                    <a:pt x="99931" y="11292"/>
                  </a:lnTo>
                  <a:lnTo>
                    <a:pt x="95922" y="11292"/>
                  </a:lnTo>
                  <a:lnTo>
                    <a:pt x="95922" y="12651"/>
                  </a:lnTo>
                  <a:lnTo>
                    <a:pt x="91245" y="12651"/>
                  </a:lnTo>
                  <a:lnTo>
                    <a:pt x="91245" y="11492"/>
                  </a:lnTo>
                  <a:lnTo>
                    <a:pt x="89352" y="10869"/>
                  </a:lnTo>
                  <a:lnTo>
                    <a:pt x="89352" y="8842"/>
                  </a:lnTo>
                  <a:lnTo>
                    <a:pt x="88728" y="8397"/>
                  </a:lnTo>
                  <a:lnTo>
                    <a:pt x="82559" y="8397"/>
                  </a:lnTo>
                  <a:lnTo>
                    <a:pt x="81980" y="8976"/>
                  </a:lnTo>
                  <a:lnTo>
                    <a:pt x="81980" y="10757"/>
                  </a:lnTo>
                  <a:lnTo>
                    <a:pt x="80043" y="11381"/>
                  </a:lnTo>
                  <a:lnTo>
                    <a:pt x="80043" y="18797"/>
                  </a:lnTo>
                  <a:lnTo>
                    <a:pt x="62827" y="18797"/>
                  </a:lnTo>
                  <a:lnTo>
                    <a:pt x="62827" y="14588"/>
                  </a:lnTo>
                  <a:lnTo>
                    <a:pt x="62827" y="13430"/>
                  </a:lnTo>
                  <a:lnTo>
                    <a:pt x="62693" y="12940"/>
                  </a:lnTo>
                  <a:lnTo>
                    <a:pt x="62537" y="12495"/>
                  </a:lnTo>
                  <a:lnTo>
                    <a:pt x="62359" y="12049"/>
                  </a:lnTo>
                  <a:lnTo>
                    <a:pt x="62159" y="11648"/>
                  </a:lnTo>
                  <a:lnTo>
                    <a:pt x="61958" y="11247"/>
                  </a:lnTo>
                  <a:lnTo>
                    <a:pt x="61758" y="10891"/>
                  </a:lnTo>
                  <a:lnTo>
                    <a:pt x="61513" y="10535"/>
                  </a:lnTo>
                  <a:lnTo>
                    <a:pt x="61290" y="10201"/>
                  </a:lnTo>
                  <a:lnTo>
                    <a:pt x="61045" y="9889"/>
                  </a:lnTo>
                  <a:lnTo>
                    <a:pt x="60778" y="9599"/>
                  </a:lnTo>
                  <a:lnTo>
                    <a:pt x="60533" y="9332"/>
                  </a:lnTo>
                  <a:lnTo>
                    <a:pt x="60266" y="9087"/>
                  </a:lnTo>
                  <a:lnTo>
                    <a:pt x="59999" y="8842"/>
                  </a:lnTo>
                  <a:lnTo>
                    <a:pt x="59731" y="8619"/>
                  </a:lnTo>
                  <a:lnTo>
                    <a:pt x="59197" y="8241"/>
                  </a:lnTo>
                  <a:lnTo>
                    <a:pt x="58685" y="7907"/>
                  </a:lnTo>
                  <a:lnTo>
                    <a:pt x="58217" y="7640"/>
                  </a:lnTo>
                  <a:lnTo>
                    <a:pt x="57771" y="7417"/>
                  </a:lnTo>
                  <a:lnTo>
                    <a:pt x="57371" y="7261"/>
                  </a:lnTo>
                  <a:lnTo>
                    <a:pt x="57059" y="7127"/>
                  </a:lnTo>
                  <a:lnTo>
                    <a:pt x="56814" y="7038"/>
                  </a:lnTo>
                  <a:lnTo>
                    <a:pt x="56591" y="6994"/>
                  </a:lnTo>
                  <a:lnTo>
                    <a:pt x="56591" y="4677"/>
                  </a:lnTo>
                  <a:lnTo>
                    <a:pt x="56569" y="4321"/>
                  </a:lnTo>
                  <a:lnTo>
                    <a:pt x="56524" y="4009"/>
                  </a:lnTo>
                  <a:lnTo>
                    <a:pt x="56480" y="3764"/>
                  </a:lnTo>
                  <a:lnTo>
                    <a:pt x="56391" y="3542"/>
                  </a:lnTo>
                  <a:lnTo>
                    <a:pt x="56279" y="3363"/>
                  </a:lnTo>
                  <a:lnTo>
                    <a:pt x="56168" y="3230"/>
                  </a:lnTo>
                  <a:lnTo>
                    <a:pt x="56057" y="3096"/>
                  </a:lnTo>
                  <a:lnTo>
                    <a:pt x="55923" y="3007"/>
                  </a:lnTo>
                  <a:lnTo>
                    <a:pt x="55789" y="2963"/>
                  </a:lnTo>
                  <a:lnTo>
                    <a:pt x="55678" y="2896"/>
                  </a:lnTo>
                  <a:lnTo>
                    <a:pt x="55455" y="2851"/>
                  </a:lnTo>
                  <a:lnTo>
                    <a:pt x="55255" y="2851"/>
                  </a:lnTo>
                  <a:lnTo>
                    <a:pt x="54988" y="2873"/>
                  </a:lnTo>
                  <a:lnTo>
                    <a:pt x="54765" y="2940"/>
                  </a:lnTo>
                  <a:lnTo>
                    <a:pt x="54587" y="3029"/>
                  </a:lnTo>
                  <a:lnTo>
                    <a:pt x="54408" y="3141"/>
                  </a:lnTo>
                  <a:lnTo>
                    <a:pt x="54275" y="3274"/>
                  </a:lnTo>
                  <a:lnTo>
                    <a:pt x="54141" y="3430"/>
                  </a:lnTo>
                  <a:lnTo>
                    <a:pt x="54052" y="3586"/>
                  </a:lnTo>
                  <a:lnTo>
                    <a:pt x="53963" y="3742"/>
                  </a:lnTo>
                  <a:lnTo>
                    <a:pt x="53918" y="3920"/>
                  </a:lnTo>
                  <a:lnTo>
                    <a:pt x="53874" y="4076"/>
                  </a:lnTo>
                  <a:lnTo>
                    <a:pt x="53807" y="4366"/>
                  </a:lnTo>
                  <a:lnTo>
                    <a:pt x="53785" y="4566"/>
                  </a:lnTo>
                  <a:lnTo>
                    <a:pt x="53785" y="4633"/>
                  </a:lnTo>
                  <a:lnTo>
                    <a:pt x="53785" y="6949"/>
                  </a:lnTo>
                  <a:lnTo>
                    <a:pt x="53339" y="7172"/>
                  </a:lnTo>
                  <a:lnTo>
                    <a:pt x="52894" y="7395"/>
                  </a:lnTo>
                  <a:lnTo>
                    <a:pt x="52493" y="7640"/>
                  </a:lnTo>
                  <a:lnTo>
                    <a:pt x="52092" y="7884"/>
                  </a:lnTo>
                  <a:lnTo>
                    <a:pt x="51736" y="8129"/>
                  </a:lnTo>
                  <a:lnTo>
                    <a:pt x="51380" y="8397"/>
                  </a:lnTo>
                  <a:lnTo>
                    <a:pt x="51046" y="8686"/>
                  </a:lnTo>
                  <a:lnTo>
                    <a:pt x="50734" y="8954"/>
                  </a:lnTo>
                  <a:lnTo>
                    <a:pt x="50422" y="9243"/>
                  </a:lnTo>
                  <a:lnTo>
                    <a:pt x="50155" y="9533"/>
                  </a:lnTo>
                  <a:lnTo>
                    <a:pt x="49642" y="10089"/>
                  </a:lnTo>
                  <a:lnTo>
                    <a:pt x="49175" y="10668"/>
                  </a:lnTo>
                  <a:lnTo>
                    <a:pt x="48796" y="11203"/>
                  </a:lnTo>
                  <a:lnTo>
                    <a:pt x="48462" y="11737"/>
                  </a:lnTo>
                  <a:lnTo>
                    <a:pt x="48195" y="12227"/>
                  </a:lnTo>
                  <a:lnTo>
                    <a:pt x="47972" y="12651"/>
                  </a:lnTo>
                  <a:lnTo>
                    <a:pt x="47794" y="13051"/>
                  </a:lnTo>
                  <a:lnTo>
                    <a:pt x="47571" y="13608"/>
                  </a:lnTo>
                  <a:lnTo>
                    <a:pt x="47504" y="13809"/>
                  </a:lnTo>
                  <a:lnTo>
                    <a:pt x="47504" y="14766"/>
                  </a:lnTo>
                  <a:lnTo>
                    <a:pt x="47504" y="15434"/>
                  </a:lnTo>
                  <a:lnTo>
                    <a:pt x="47504" y="19020"/>
                  </a:lnTo>
                  <a:lnTo>
                    <a:pt x="44698" y="19020"/>
                  </a:lnTo>
                  <a:lnTo>
                    <a:pt x="44698" y="17572"/>
                  </a:lnTo>
                  <a:lnTo>
                    <a:pt x="42582" y="16704"/>
                  </a:lnTo>
                  <a:lnTo>
                    <a:pt x="40467" y="17572"/>
                  </a:lnTo>
                  <a:lnTo>
                    <a:pt x="40467" y="19399"/>
                  </a:lnTo>
                  <a:lnTo>
                    <a:pt x="34186" y="19399"/>
                  </a:lnTo>
                  <a:lnTo>
                    <a:pt x="32939" y="19978"/>
                  </a:lnTo>
                  <a:lnTo>
                    <a:pt x="28685" y="19978"/>
                  </a:lnTo>
                  <a:lnTo>
                    <a:pt x="25211" y="22584"/>
                  </a:lnTo>
                  <a:lnTo>
                    <a:pt x="25211" y="23563"/>
                  </a:lnTo>
                  <a:lnTo>
                    <a:pt x="14298" y="23563"/>
                  </a:lnTo>
                  <a:lnTo>
                    <a:pt x="13519" y="24432"/>
                  </a:lnTo>
                  <a:lnTo>
                    <a:pt x="0" y="24432"/>
                  </a:lnTo>
                  <a:lnTo>
                    <a:pt x="0" y="44632"/>
                  </a:lnTo>
                  <a:lnTo>
                    <a:pt x="147324" y="44632"/>
                  </a:lnTo>
                  <a:lnTo>
                    <a:pt x="147324" y="15434"/>
                  </a:lnTo>
                  <a:lnTo>
                    <a:pt x="137970" y="15434"/>
                  </a:lnTo>
                  <a:lnTo>
                    <a:pt x="137970" y="12606"/>
                  </a:lnTo>
                  <a:lnTo>
                    <a:pt x="128059" y="12606"/>
                  </a:lnTo>
                  <a:lnTo>
                    <a:pt x="128059" y="15345"/>
                  </a:lnTo>
                  <a:lnTo>
                    <a:pt x="125854" y="15345"/>
                  </a:lnTo>
                  <a:lnTo>
                    <a:pt x="125854" y="21180"/>
                  </a:lnTo>
                  <a:lnTo>
                    <a:pt x="125565" y="21180"/>
                  </a:lnTo>
                  <a:lnTo>
                    <a:pt x="125565" y="16080"/>
                  </a:lnTo>
                  <a:lnTo>
                    <a:pt x="125565" y="13363"/>
                  </a:lnTo>
                  <a:lnTo>
                    <a:pt x="125565" y="12205"/>
                  </a:lnTo>
                  <a:lnTo>
                    <a:pt x="109329" y="12205"/>
                  </a:lnTo>
                  <a:lnTo>
                    <a:pt x="109329" y="580"/>
                  </a:lnTo>
                  <a:lnTo>
                    <a:pt x="108371" y="580"/>
                  </a:lnTo>
                  <a:lnTo>
                    <a:pt x="108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2822991" y="3947350"/>
              <a:ext cx="2604749" cy="1223477"/>
            </a:xfrm>
            <a:custGeom>
              <a:avLst/>
              <a:gdLst/>
              <a:ahLst/>
              <a:cxnLst/>
              <a:rect l="l" t="t" r="r" b="b"/>
              <a:pathLst>
                <a:path w="97392" h="45746" extrusionOk="0">
                  <a:moveTo>
                    <a:pt x="8552" y="1"/>
                  </a:moveTo>
                  <a:lnTo>
                    <a:pt x="8552" y="5435"/>
                  </a:lnTo>
                  <a:lnTo>
                    <a:pt x="3475" y="5435"/>
                  </a:lnTo>
                  <a:lnTo>
                    <a:pt x="0" y="9555"/>
                  </a:lnTo>
                  <a:lnTo>
                    <a:pt x="0" y="10535"/>
                  </a:lnTo>
                  <a:lnTo>
                    <a:pt x="1247" y="10535"/>
                  </a:lnTo>
                  <a:lnTo>
                    <a:pt x="1247" y="11604"/>
                  </a:lnTo>
                  <a:lnTo>
                    <a:pt x="0" y="11604"/>
                  </a:lnTo>
                  <a:lnTo>
                    <a:pt x="0" y="45746"/>
                  </a:lnTo>
                  <a:lnTo>
                    <a:pt x="97392" y="45746"/>
                  </a:lnTo>
                  <a:lnTo>
                    <a:pt x="97392" y="9644"/>
                  </a:lnTo>
                  <a:lnTo>
                    <a:pt x="93695" y="5925"/>
                  </a:lnTo>
                  <a:lnTo>
                    <a:pt x="93695" y="3742"/>
                  </a:lnTo>
                  <a:lnTo>
                    <a:pt x="90087" y="6393"/>
                  </a:lnTo>
                  <a:lnTo>
                    <a:pt x="90087" y="7929"/>
                  </a:lnTo>
                  <a:lnTo>
                    <a:pt x="86746" y="11292"/>
                  </a:lnTo>
                  <a:lnTo>
                    <a:pt x="86746" y="16682"/>
                  </a:lnTo>
                  <a:lnTo>
                    <a:pt x="82960" y="16682"/>
                  </a:lnTo>
                  <a:lnTo>
                    <a:pt x="82960" y="2139"/>
                  </a:lnTo>
                  <a:lnTo>
                    <a:pt x="80555" y="1159"/>
                  </a:lnTo>
                  <a:lnTo>
                    <a:pt x="78595" y="1159"/>
                  </a:lnTo>
                  <a:lnTo>
                    <a:pt x="78595" y="6148"/>
                  </a:lnTo>
                  <a:lnTo>
                    <a:pt x="75834" y="8909"/>
                  </a:lnTo>
                  <a:lnTo>
                    <a:pt x="70221" y="8909"/>
                  </a:lnTo>
                  <a:lnTo>
                    <a:pt x="70221" y="4366"/>
                  </a:lnTo>
                  <a:lnTo>
                    <a:pt x="67638" y="1783"/>
                  </a:lnTo>
                  <a:lnTo>
                    <a:pt x="65143" y="4277"/>
                  </a:lnTo>
                  <a:lnTo>
                    <a:pt x="65143" y="14277"/>
                  </a:lnTo>
                  <a:lnTo>
                    <a:pt x="59353" y="14277"/>
                  </a:lnTo>
                  <a:lnTo>
                    <a:pt x="59353" y="8375"/>
                  </a:lnTo>
                  <a:lnTo>
                    <a:pt x="58284" y="8375"/>
                  </a:lnTo>
                  <a:lnTo>
                    <a:pt x="58284" y="7039"/>
                  </a:lnTo>
                  <a:lnTo>
                    <a:pt x="57215" y="7039"/>
                  </a:lnTo>
                  <a:lnTo>
                    <a:pt x="53473" y="8375"/>
                  </a:lnTo>
                  <a:lnTo>
                    <a:pt x="53473" y="13653"/>
                  </a:lnTo>
                  <a:lnTo>
                    <a:pt x="49732" y="13653"/>
                  </a:lnTo>
                  <a:lnTo>
                    <a:pt x="49732" y="6148"/>
                  </a:lnTo>
                  <a:lnTo>
                    <a:pt x="46970" y="6148"/>
                  </a:lnTo>
                  <a:lnTo>
                    <a:pt x="45723" y="4901"/>
                  </a:lnTo>
                  <a:lnTo>
                    <a:pt x="42605" y="4901"/>
                  </a:lnTo>
                  <a:lnTo>
                    <a:pt x="41358" y="6148"/>
                  </a:lnTo>
                  <a:lnTo>
                    <a:pt x="38952" y="6148"/>
                  </a:lnTo>
                  <a:lnTo>
                    <a:pt x="38952" y="11337"/>
                  </a:lnTo>
                  <a:lnTo>
                    <a:pt x="36013" y="11337"/>
                  </a:lnTo>
                  <a:lnTo>
                    <a:pt x="36013" y="8909"/>
                  </a:lnTo>
                  <a:lnTo>
                    <a:pt x="32427" y="5346"/>
                  </a:lnTo>
                  <a:lnTo>
                    <a:pt x="32427" y="2139"/>
                  </a:lnTo>
                  <a:lnTo>
                    <a:pt x="27884" y="5301"/>
                  </a:lnTo>
                  <a:lnTo>
                    <a:pt x="27884" y="8553"/>
                  </a:lnTo>
                  <a:lnTo>
                    <a:pt x="24409" y="8553"/>
                  </a:lnTo>
                  <a:lnTo>
                    <a:pt x="24409" y="15079"/>
                  </a:lnTo>
                  <a:lnTo>
                    <a:pt x="22182" y="15079"/>
                  </a:lnTo>
                  <a:lnTo>
                    <a:pt x="22182" y="10268"/>
                  </a:lnTo>
                  <a:lnTo>
                    <a:pt x="18441" y="7239"/>
                  </a:lnTo>
                  <a:lnTo>
                    <a:pt x="18441" y="14455"/>
                  </a:lnTo>
                  <a:lnTo>
                    <a:pt x="16125" y="14455"/>
                  </a:lnTo>
                  <a:lnTo>
                    <a:pt x="16125" y="1694"/>
                  </a:lnTo>
                  <a:lnTo>
                    <a:pt x="14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1119450" y="1664401"/>
            <a:ext cx="69051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>
            <a:off x="1119450" y="2564699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3847075" y="3592925"/>
            <a:ext cx="45837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3"/>
          <p:cNvGrpSpPr/>
          <p:nvPr/>
        </p:nvGrpSpPr>
        <p:grpSpPr>
          <a:xfrm flipH="1">
            <a:off x="-212615" y="4328350"/>
            <a:ext cx="9569231" cy="1230491"/>
            <a:chOff x="-223849" y="3947350"/>
            <a:chExt cx="9569231" cy="1230491"/>
          </a:xfrm>
        </p:grpSpPr>
        <p:sp>
          <p:nvSpPr>
            <p:cNvPr id="101" name="Google Shape;101;p13"/>
            <p:cNvSpPr/>
            <p:nvPr/>
          </p:nvSpPr>
          <p:spPr>
            <a:xfrm>
              <a:off x="-223849" y="3959866"/>
              <a:ext cx="3083057" cy="1198443"/>
            </a:xfrm>
            <a:custGeom>
              <a:avLst/>
              <a:gdLst/>
              <a:ahLst/>
              <a:cxnLst/>
              <a:rect l="l" t="t" r="r" b="b"/>
              <a:pathLst>
                <a:path w="115276" h="44810" extrusionOk="0">
                  <a:moveTo>
                    <a:pt x="89552" y="0"/>
                  </a:moveTo>
                  <a:lnTo>
                    <a:pt x="89552" y="7461"/>
                  </a:lnTo>
                  <a:lnTo>
                    <a:pt x="83339" y="15701"/>
                  </a:lnTo>
                  <a:lnTo>
                    <a:pt x="83339" y="22895"/>
                  </a:lnTo>
                  <a:lnTo>
                    <a:pt x="81958" y="22895"/>
                  </a:lnTo>
                  <a:lnTo>
                    <a:pt x="81958" y="10980"/>
                  </a:lnTo>
                  <a:lnTo>
                    <a:pt x="79931" y="6548"/>
                  </a:lnTo>
                  <a:lnTo>
                    <a:pt x="74497" y="6548"/>
                  </a:lnTo>
                  <a:lnTo>
                    <a:pt x="72470" y="10980"/>
                  </a:lnTo>
                  <a:lnTo>
                    <a:pt x="72470" y="22895"/>
                  </a:lnTo>
                  <a:lnTo>
                    <a:pt x="70087" y="22895"/>
                  </a:lnTo>
                  <a:lnTo>
                    <a:pt x="70087" y="7550"/>
                  </a:lnTo>
                  <a:lnTo>
                    <a:pt x="65589" y="245"/>
                  </a:lnTo>
                  <a:lnTo>
                    <a:pt x="61090" y="7550"/>
                  </a:lnTo>
                  <a:lnTo>
                    <a:pt x="61090" y="8931"/>
                  </a:lnTo>
                  <a:lnTo>
                    <a:pt x="51446" y="8931"/>
                  </a:lnTo>
                  <a:lnTo>
                    <a:pt x="51446" y="22895"/>
                  </a:lnTo>
                  <a:lnTo>
                    <a:pt x="48239" y="22895"/>
                  </a:lnTo>
                  <a:lnTo>
                    <a:pt x="48239" y="4989"/>
                  </a:lnTo>
                  <a:lnTo>
                    <a:pt x="47148" y="4989"/>
                  </a:lnTo>
                  <a:lnTo>
                    <a:pt x="47148" y="3163"/>
                  </a:lnTo>
                  <a:lnTo>
                    <a:pt x="47905" y="3163"/>
                  </a:lnTo>
                  <a:lnTo>
                    <a:pt x="47905" y="1693"/>
                  </a:lnTo>
                  <a:lnTo>
                    <a:pt x="41447" y="1693"/>
                  </a:lnTo>
                  <a:lnTo>
                    <a:pt x="41447" y="3163"/>
                  </a:lnTo>
                  <a:lnTo>
                    <a:pt x="42293" y="3163"/>
                  </a:lnTo>
                  <a:lnTo>
                    <a:pt x="42293" y="4989"/>
                  </a:lnTo>
                  <a:lnTo>
                    <a:pt x="38262" y="4989"/>
                  </a:lnTo>
                  <a:lnTo>
                    <a:pt x="38262" y="22895"/>
                  </a:lnTo>
                  <a:lnTo>
                    <a:pt x="36502" y="22895"/>
                  </a:lnTo>
                  <a:lnTo>
                    <a:pt x="36502" y="8931"/>
                  </a:lnTo>
                  <a:lnTo>
                    <a:pt x="26525" y="8931"/>
                  </a:lnTo>
                  <a:lnTo>
                    <a:pt x="26525" y="22895"/>
                  </a:lnTo>
                  <a:lnTo>
                    <a:pt x="21291" y="22895"/>
                  </a:lnTo>
                  <a:lnTo>
                    <a:pt x="21291" y="5256"/>
                  </a:lnTo>
                  <a:lnTo>
                    <a:pt x="15924" y="5256"/>
                  </a:lnTo>
                  <a:lnTo>
                    <a:pt x="15924" y="3073"/>
                  </a:lnTo>
                  <a:lnTo>
                    <a:pt x="12405" y="3073"/>
                  </a:lnTo>
                  <a:lnTo>
                    <a:pt x="12405" y="5256"/>
                  </a:lnTo>
                  <a:lnTo>
                    <a:pt x="11336" y="5256"/>
                  </a:lnTo>
                  <a:lnTo>
                    <a:pt x="11336" y="22895"/>
                  </a:lnTo>
                  <a:lnTo>
                    <a:pt x="9354" y="22895"/>
                  </a:lnTo>
                  <a:lnTo>
                    <a:pt x="9354" y="10089"/>
                  </a:lnTo>
                  <a:lnTo>
                    <a:pt x="0" y="18329"/>
                  </a:lnTo>
                  <a:lnTo>
                    <a:pt x="0" y="44810"/>
                  </a:lnTo>
                  <a:lnTo>
                    <a:pt x="9354" y="44810"/>
                  </a:lnTo>
                  <a:lnTo>
                    <a:pt x="9354" y="44476"/>
                  </a:lnTo>
                  <a:lnTo>
                    <a:pt x="112291" y="44476"/>
                  </a:lnTo>
                  <a:lnTo>
                    <a:pt x="112291" y="41202"/>
                  </a:lnTo>
                  <a:lnTo>
                    <a:pt x="115231" y="41202"/>
                  </a:lnTo>
                  <a:lnTo>
                    <a:pt x="115231" y="15545"/>
                  </a:lnTo>
                  <a:lnTo>
                    <a:pt x="114273" y="15545"/>
                  </a:lnTo>
                  <a:lnTo>
                    <a:pt x="114273" y="14744"/>
                  </a:lnTo>
                  <a:lnTo>
                    <a:pt x="115276" y="14744"/>
                  </a:lnTo>
                  <a:lnTo>
                    <a:pt x="115276" y="13496"/>
                  </a:lnTo>
                  <a:lnTo>
                    <a:pt x="108104" y="13496"/>
                  </a:lnTo>
                  <a:lnTo>
                    <a:pt x="108104" y="6080"/>
                  </a:lnTo>
                  <a:lnTo>
                    <a:pt x="104073" y="6080"/>
                  </a:lnTo>
                  <a:lnTo>
                    <a:pt x="104073" y="4254"/>
                  </a:lnTo>
                  <a:lnTo>
                    <a:pt x="104942" y="4254"/>
                  </a:lnTo>
                  <a:lnTo>
                    <a:pt x="104942" y="2806"/>
                  </a:lnTo>
                  <a:lnTo>
                    <a:pt x="98461" y="2806"/>
                  </a:lnTo>
                  <a:lnTo>
                    <a:pt x="98461" y="4254"/>
                  </a:lnTo>
                  <a:lnTo>
                    <a:pt x="99240" y="4254"/>
                  </a:lnTo>
                  <a:lnTo>
                    <a:pt x="99240" y="6080"/>
                  </a:lnTo>
                  <a:lnTo>
                    <a:pt x="98149" y="6080"/>
                  </a:lnTo>
                  <a:lnTo>
                    <a:pt x="98149" y="22895"/>
                  </a:lnTo>
                  <a:lnTo>
                    <a:pt x="96768" y="22895"/>
                  </a:lnTo>
                  <a:lnTo>
                    <a:pt x="96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405202" y="3984131"/>
              <a:ext cx="3940180" cy="1193710"/>
            </a:xfrm>
            <a:custGeom>
              <a:avLst/>
              <a:gdLst/>
              <a:ahLst/>
              <a:cxnLst/>
              <a:rect l="l" t="t" r="r" b="b"/>
              <a:pathLst>
                <a:path w="147324" h="44633" extrusionOk="0">
                  <a:moveTo>
                    <a:pt x="106545" y="0"/>
                  </a:moveTo>
                  <a:lnTo>
                    <a:pt x="106545" y="780"/>
                  </a:lnTo>
                  <a:lnTo>
                    <a:pt x="105387" y="780"/>
                  </a:lnTo>
                  <a:lnTo>
                    <a:pt x="105387" y="12361"/>
                  </a:lnTo>
                  <a:lnTo>
                    <a:pt x="99931" y="12361"/>
                  </a:lnTo>
                  <a:lnTo>
                    <a:pt x="99931" y="11292"/>
                  </a:lnTo>
                  <a:lnTo>
                    <a:pt x="95922" y="11292"/>
                  </a:lnTo>
                  <a:lnTo>
                    <a:pt x="95922" y="12651"/>
                  </a:lnTo>
                  <a:lnTo>
                    <a:pt x="91245" y="12651"/>
                  </a:lnTo>
                  <a:lnTo>
                    <a:pt x="91245" y="11492"/>
                  </a:lnTo>
                  <a:lnTo>
                    <a:pt x="89352" y="10869"/>
                  </a:lnTo>
                  <a:lnTo>
                    <a:pt x="89352" y="8842"/>
                  </a:lnTo>
                  <a:lnTo>
                    <a:pt x="88728" y="8397"/>
                  </a:lnTo>
                  <a:lnTo>
                    <a:pt x="82559" y="8397"/>
                  </a:lnTo>
                  <a:lnTo>
                    <a:pt x="81980" y="8976"/>
                  </a:lnTo>
                  <a:lnTo>
                    <a:pt x="81980" y="10757"/>
                  </a:lnTo>
                  <a:lnTo>
                    <a:pt x="80043" y="11381"/>
                  </a:lnTo>
                  <a:lnTo>
                    <a:pt x="80043" y="18797"/>
                  </a:lnTo>
                  <a:lnTo>
                    <a:pt x="62827" y="18797"/>
                  </a:lnTo>
                  <a:lnTo>
                    <a:pt x="62827" y="14588"/>
                  </a:lnTo>
                  <a:lnTo>
                    <a:pt x="62827" y="13430"/>
                  </a:lnTo>
                  <a:lnTo>
                    <a:pt x="62693" y="12940"/>
                  </a:lnTo>
                  <a:lnTo>
                    <a:pt x="62537" y="12495"/>
                  </a:lnTo>
                  <a:lnTo>
                    <a:pt x="62359" y="12049"/>
                  </a:lnTo>
                  <a:lnTo>
                    <a:pt x="62159" y="11648"/>
                  </a:lnTo>
                  <a:lnTo>
                    <a:pt x="61958" y="11247"/>
                  </a:lnTo>
                  <a:lnTo>
                    <a:pt x="61758" y="10891"/>
                  </a:lnTo>
                  <a:lnTo>
                    <a:pt x="61513" y="10535"/>
                  </a:lnTo>
                  <a:lnTo>
                    <a:pt x="61290" y="10201"/>
                  </a:lnTo>
                  <a:lnTo>
                    <a:pt x="61045" y="9889"/>
                  </a:lnTo>
                  <a:lnTo>
                    <a:pt x="60778" y="9599"/>
                  </a:lnTo>
                  <a:lnTo>
                    <a:pt x="60533" y="9332"/>
                  </a:lnTo>
                  <a:lnTo>
                    <a:pt x="60266" y="9087"/>
                  </a:lnTo>
                  <a:lnTo>
                    <a:pt x="59999" y="8842"/>
                  </a:lnTo>
                  <a:lnTo>
                    <a:pt x="59731" y="8619"/>
                  </a:lnTo>
                  <a:lnTo>
                    <a:pt x="59197" y="8241"/>
                  </a:lnTo>
                  <a:lnTo>
                    <a:pt x="58685" y="7907"/>
                  </a:lnTo>
                  <a:lnTo>
                    <a:pt x="58217" y="7640"/>
                  </a:lnTo>
                  <a:lnTo>
                    <a:pt x="57771" y="7417"/>
                  </a:lnTo>
                  <a:lnTo>
                    <a:pt x="57371" y="7261"/>
                  </a:lnTo>
                  <a:lnTo>
                    <a:pt x="57059" y="7127"/>
                  </a:lnTo>
                  <a:lnTo>
                    <a:pt x="56814" y="7038"/>
                  </a:lnTo>
                  <a:lnTo>
                    <a:pt x="56591" y="6994"/>
                  </a:lnTo>
                  <a:lnTo>
                    <a:pt x="56591" y="4677"/>
                  </a:lnTo>
                  <a:lnTo>
                    <a:pt x="56569" y="4321"/>
                  </a:lnTo>
                  <a:lnTo>
                    <a:pt x="56524" y="4009"/>
                  </a:lnTo>
                  <a:lnTo>
                    <a:pt x="56480" y="3764"/>
                  </a:lnTo>
                  <a:lnTo>
                    <a:pt x="56391" y="3542"/>
                  </a:lnTo>
                  <a:lnTo>
                    <a:pt x="56279" y="3363"/>
                  </a:lnTo>
                  <a:lnTo>
                    <a:pt x="56168" y="3230"/>
                  </a:lnTo>
                  <a:lnTo>
                    <a:pt x="56057" y="3096"/>
                  </a:lnTo>
                  <a:lnTo>
                    <a:pt x="55923" y="3007"/>
                  </a:lnTo>
                  <a:lnTo>
                    <a:pt x="55789" y="2963"/>
                  </a:lnTo>
                  <a:lnTo>
                    <a:pt x="55678" y="2896"/>
                  </a:lnTo>
                  <a:lnTo>
                    <a:pt x="55455" y="2851"/>
                  </a:lnTo>
                  <a:lnTo>
                    <a:pt x="55255" y="2851"/>
                  </a:lnTo>
                  <a:lnTo>
                    <a:pt x="54988" y="2873"/>
                  </a:lnTo>
                  <a:lnTo>
                    <a:pt x="54765" y="2940"/>
                  </a:lnTo>
                  <a:lnTo>
                    <a:pt x="54587" y="3029"/>
                  </a:lnTo>
                  <a:lnTo>
                    <a:pt x="54408" y="3141"/>
                  </a:lnTo>
                  <a:lnTo>
                    <a:pt x="54275" y="3274"/>
                  </a:lnTo>
                  <a:lnTo>
                    <a:pt x="54141" y="3430"/>
                  </a:lnTo>
                  <a:lnTo>
                    <a:pt x="54052" y="3586"/>
                  </a:lnTo>
                  <a:lnTo>
                    <a:pt x="53963" y="3742"/>
                  </a:lnTo>
                  <a:lnTo>
                    <a:pt x="53918" y="3920"/>
                  </a:lnTo>
                  <a:lnTo>
                    <a:pt x="53874" y="4076"/>
                  </a:lnTo>
                  <a:lnTo>
                    <a:pt x="53807" y="4366"/>
                  </a:lnTo>
                  <a:lnTo>
                    <a:pt x="53785" y="4566"/>
                  </a:lnTo>
                  <a:lnTo>
                    <a:pt x="53785" y="4633"/>
                  </a:lnTo>
                  <a:lnTo>
                    <a:pt x="53785" y="6949"/>
                  </a:lnTo>
                  <a:lnTo>
                    <a:pt x="53339" y="7172"/>
                  </a:lnTo>
                  <a:lnTo>
                    <a:pt x="52894" y="7395"/>
                  </a:lnTo>
                  <a:lnTo>
                    <a:pt x="52493" y="7640"/>
                  </a:lnTo>
                  <a:lnTo>
                    <a:pt x="52092" y="7884"/>
                  </a:lnTo>
                  <a:lnTo>
                    <a:pt x="51736" y="8129"/>
                  </a:lnTo>
                  <a:lnTo>
                    <a:pt x="51380" y="8397"/>
                  </a:lnTo>
                  <a:lnTo>
                    <a:pt x="51046" y="8686"/>
                  </a:lnTo>
                  <a:lnTo>
                    <a:pt x="50734" y="8954"/>
                  </a:lnTo>
                  <a:lnTo>
                    <a:pt x="50422" y="9243"/>
                  </a:lnTo>
                  <a:lnTo>
                    <a:pt x="50155" y="9533"/>
                  </a:lnTo>
                  <a:lnTo>
                    <a:pt x="49642" y="10089"/>
                  </a:lnTo>
                  <a:lnTo>
                    <a:pt x="49175" y="10668"/>
                  </a:lnTo>
                  <a:lnTo>
                    <a:pt x="48796" y="11203"/>
                  </a:lnTo>
                  <a:lnTo>
                    <a:pt x="48462" y="11737"/>
                  </a:lnTo>
                  <a:lnTo>
                    <a:pt x="48195" y="12227"/>
                  </a:lnTo>
                  <a:lnTo>
                    <a:pt x="47972" y="12651"/>
                  </a:lnTo>
                  <a:lnTo>
                    <a:pt x="47794" y="13051"/>
                  </a:lnTo>
                  <a:lnTo>
                    <a:pt x="47571" y="13608"/>
                  </a:lnTo>
                  <a:lnTo>
                    <a:pt x="47504" y="13809"/>
                  </a:lnTo>
                  <a:lnTo>
                    <a:pt x="47504" y="14766"/>
                  </a:lnTo>
                  <a:lnTo>
                    <a:pt x="47504" y="15434"/>
                  </a:lnTo>
                  <a:lnTo>
                    <a:pt x="47504" y="19020"/>
                  </a:lnTo>
                  <a:lnTo>
                    <a:pt x="44698" y="19020"/>
                  </a:lnTo>
                  <a:lnTo>
                    <a:pt x="44698" y="17572"/>
                  </a:lnTo>
                  <a:lnTo>
                    <a:pt x="42582" y="16704"/>
                  </a:lnTo>
                  <a:lnTo>
                    <a:pt x="40467" y="17572"/>
                  </a:lnTo>
                  <a:lnTo>
                    <a:pt x="40467" y="19399"/>
                  </a:lnTo>
                  <a:lnTo>
                    <a:pt x="34186" y="19399"/>
                  </a:lnTo>
                  <a:lnTo>
                    <a:pt x="32939" y="19978"/>
                  </a:lnTo>
                  <a:lnTo>
                    <a:pt x="28685" y="19978"/>
                  </a:lnTo>
                  <a:lnTo>
                    <a:pt x="25211" y="22584"/>
                  </a:lnTo>
                  <a:lnTo>
                    <a:pt x="25211" y="23563"/>
                  </a:lnTo>
                  <a:lnTo>
                    <a:pt x="14298" y="23563"/>
                  </a:lnTo>
                  <a:lnTo>
                    <a:pt x="13519" y="24432"/>
                  </a:lnTo>
                  <a:lnTo>
                    <a:pt x="0" y="24432"/>
                  </a:lnTo>
                  <a:lnTo>
                    <a:pt x="0" y="44632"/>
                  </a:lnTo>
                  <a:lnTo>
                    <a:pt x="147324" y="44632"/>
                  </a:lnTo>
                  <a:lnTo>
                    <a:pt x="147324" y="15434"/>
                  </a:lnTo>
                  <a:lnTo>
                    <a:pt x="137970" y="15434"/>
                  </a:lnTo>
                  <a:lnTo>
                    <a:pt x="137970" y="12606"/>
                  </a:lnTo>
                  <a:lnTo>
                    <a:pt x="128059" y="12606"/>
                  </a:lnTo>
                  <a:lnTo>
                    <a:pt x="128059" y="15345"/>
                  </a:lnTo>
                  <a:lnTo>
                    <a:pt x="125854" y="15345"/>
                  </a:lnTo>
                  <a:lnTo>
                    <a:pt x="125854" y="21180"/>
                  </a:lnTo>
                  <a:lnTo>
                    <a:pt x="125565" y="21180"/>
                  </a:lnTo>
                  <a:lnTo>
                    <a:pt x="125565" y="16080"/>
                  </a:lnTo>
                  <a:lnTo>
                    <a:pt x="125565" y="13363"/>
                  </a:lnTo>
                  <a:lnTo>
                    <a:pt x="125565" y="12205"/>
                  </a:lnTo>
                  <a:lnTo>
                    <a:pt x="109329" y="12205"/>
                  </a:lnTo>
                  <a:lnTo>
                    <a:pt x="109329" y="580"/>
                  </a:lnTo>
                  <a:lnTo>
                    <a:pt x="108371" y="580"/>
                  </a:lnTo>
                  <a:lnTo>
                    <a:pt x="108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822991" y="3947350"/>
              <a:ext cx="2604749" cy="1223477"/>
            </a:xfrm>
            <a:custGeom>
              <a:avLst/>
              <a:gdLst/>
              <a:ahLst/>
              <a:cxnLst/>
              <a:rect l="l" t="t" r="r" b="b"/>
              <a:pathLst>
                <a:path w="97392" h="45746" extrusionOk="0">
                  <a:moveTo>
                    <a:pt x="8552" y="1"/>
                  </a:moveTo>
                  <a:lnTo>
                    <a:pt x="8552" y="5435"/>
                  </a:lnTo>
                  <a:lnTo>
                    <a:pt x="3475" y="5435"/>
                  </a:lnTo>
                  <a:lnTo>
                    <a:pt x="0" y="9555"/>
                  </a:lnTo>
                  <a:lnTo>
                    <a:pt x="0" y="10535"/>
                  </a:lnTo>
                  <a:lnTo>
                    <a:pt x="1247" y="10535"/>
                  </a:lnTo>
                  <a:lnTo>
                    <a:pt x="1247" y="11604"/>
                  </a:lnTo>
                  <a:lnTo>
                    <a:pt x="0" y="11604"/>
                  </a:lnTo>
                  <a:lnTo>
                    <a:pt x="0" y="45746"/>
                  </a:lnTo>
                  <a:lnTo>
                    <a:pt x="97392" y="45746"/>
                  </a:lnTo>
                  <a:lnTo>
                    <a:pt x="97392" y="9644"/>
                  </a:lnTo>
                  <a:lnTo>
                    <a:pt x="93695" y="5925"/>
                  </a:lnTo>
                  <a:lnTo>
                    <a:pt x="93695" y="3742"/>
                  </a:lnTo>
                  <a:lnTo>
                    <a:pt x="90087" y="6393"/>
                  </a:lnTo>
                  <a:lnTo>
                    <a:pt x="90087" y="7929"/>
                  </a:lnTo>
                  <a:lnTo>
                    <a:pt x="86746" y="11292"/>
                  </a:lnTo>
                  <a:lnTo>
                    <a:pt x="86746" y="16682"/>
                  </a:lnTo>
                  <a:lnTo>
                    <a:pt x="82960" y="16682"/>
                  </a:lnTo>
                  <a:lnTo>
                    <a:pt x="82960" y="2139"/>
                  </a:lnTo>
                  <a:lnTo>
                    <a:pt x="80555" y="1159"/>
                  </a:lnTo>
                  <a:lnTo>
                    <a:pt x="78595" y="1159"/>
                  </a:lnTo>
                  <a:lnTo>
                    <a:pt x="78595" y="6148"/>
                  </a:lnTo>
                  <a:lnTo>
                    <a:pt x="75834" y="8909"/>
                  </a:lnTo>
                  <a:lnTo>
                    <a:pt x="70221" y="8909"/>
                  </a:lnTo>
                  <a:lnTo>
                    <a:pt x="70221" y="4366"/>
                  </a:lnTo>
                  <a:lnTo>
                    <a:pt x="67638" y="1783"/>
                  </a:lnTo>
                  <a:lnTo>
                    <a:pt x="65143" y="4277"/>
                  </a:lnTo>
                  <a:lnTo>
                    <a:pt x="65143" y="14277"/>
                  </a:lnTo>
                  <a:lnTo>
                    <a:pt x="59353" y="14277"/>
                  </a:lnTo>
                  <a:lnTo>
                    <a:pt x="59353" y="8375"/>
                  </a:lnTo>
                  <a:lnTo>
                    <a:pt x="58284" y="8375"/>
                  </a:lnTo>
                  <a:lnTo>
                    <a:pt x="58284" y="7039"/>
                  </a:lnTo>
                  <a:lnTo>
                    <a:pt x="57215" y="7039"/>
                  </a:lnTo>
                  <a:lnTo>
                    <a:pt x="53473" y="8375"/>
                  </a:lnTo>
                  <a:lnTo>
                    <a:pt x="53473" y="13653"/>
                  </a:lnTo>
                  <a:lnTo>
                    <a:pt x="49732" y="13653"/>
                  </a:lnTo>
                  <a:lnTo>
                    <a:pt x="49732" y="6148"/>
                  </a:lnTo>
                  <a:lnTo>
                    <a:pt x="46970" y="6148"/>
                  </a:lnTo>
                  <a:lnTo>
                    <a:pt x="45723" y="4901"/>
                  </a:lnTo>
                  <a:lnTo>
                    <a:pt x="42605" y="4901"/>
                  </a:lnTo>
                  <a:lnTo>
                    <a:pt x="41358" y="6148"/>
                  </a:lnTo>
                  <a:lnTo>
                    <a:pt x="38952" y="6148"/>
                  </a:lnTo>
                  <a:lnTo>
                    <a:pt x="38952" y="11337"/>
                  </a:lnTo>
                  <a:lnTo>
                    <a:pt x="36013" y="11337"/>
                  </a:lnTo>
                  <a:lnTo>
                    <a:pt x="36013" y="8909"/>
                  </a:lnTo>
                  <a:lnTo>
                    <a:pt x="32427" y="5346"/>
                  </a:lnTo>
                  <a:lnTo>
                    <a:pt x="32427" y="2139"/>
                  </a:lnTo>
                  <a:lnTo>
                    <a:pt x="27884" y="5301"/>
                  </a:lnTo>
                  <a:lnTo>
                    <a:pt x="27884" y="8553"/>
                  </a:lnTo>
                  <a:lnTo>
                    <a:pt x="24409" y="8553"/>
                  </a:lnTo>
                  <a:lnTo>
                    <a:pt x="24409" y="15079"/>
                  </a:lnTo>
                  <a:lnTo>
                    <a:pt x="22182" y="15079"/>
                  </a:lnTo>
                  <a:lnTo>
                    <a:pt x="22182" y="10268"/>
                  </a:lnTo>
                  <a:lnTo>
                    <a:pt x="18441" y="7239"/>
                  </a:lnTo>
                  <a:lnTo>
                    <a:pt x="18441" y="14455"/>
                  </a:lnTo>
                  <a:lnTo>
                    <a:pt x="16125" y="14455"/>
                  </a:lnTo>
                  <a:lnTo>
                    <a:pt x="16125" y="1694"/>
                  </a:lnTo>
                  <a:lnTo>
                    <a:pt x="14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570310" y="1250809"/>
            <a:ext cx="296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570310" y="1465609"/>
            <a:ext cx="2961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/>
          </p:nvPr>
        </p:nvSpPr>
        <p:spPr>
          <a:xfrm flipH="1">
            <a:off x="5446010" y="1250800"/>
            <a:ext cx="2961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3"/>
          </p:nvPr>
        </p:nvSpPr>
        <p:spPr>
          <a:xfrm flipH="1">
            <a:off x="5446010" y="1465599"/>
            <a:ext cx="2961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736390" y="1253050"/>
            <a:ext cx="759000" cy="759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599215" y="1253050"/>
            <a:ext cx="759000" cy="759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/>
          </p:nvPr>
        </p:nvSpPr>
        <p:spPr>
          <a:xfrm>
            <a:off x="1570310" y="2326690"/>
            <a:ext cx="296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8"/>
          </p:nvPr>
        </p:nvSpPr>
        <p:spPr>
          <a:xfrm>
            <a:off x="1570310" y="2542724"/>
            <a:ext cx="2961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/>
          </p:nvPr>
        </p:nvSpPr>
        <p:spPr>
          <a:xfrm flipH="1">
            <a:off x="5446010" y="2326690"/>
            <a:ext cx="2961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3"/>
          </p:nvPr>
        </p:nvSpPr>
        <p:spPr>
          <a:xfrm flipH="1">
            <a:off x="5446010" y="2542725"/>
            <a:ext cx="2961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>
            <a:off x="736390" y="2329550"/>
            <a:ext cx="759000" cy="759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599215" y="2329550"/>
            <a:ext cx="759000" cy="759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6"/>
          </p:nvPr>
        </p:nvSpPr>
        <p:spPr>
          <a:xfrm>
            <a:off x="1570310" y="3393490"/>
            <a:ext cx="296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7"/>
          </p:nvPr>
        </p:nvSpPr>
        <p:spPr>
          <a:xfrm>
            <a:off x="1570310" y="3609524"/>
            <a:ext cx="2961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8"/>
          </p:nvPr>
        </p:nvSpPr>
        <p:spPr>
          <a:xfrm flipH="1">
            <a:off x="5446010" y="3393490"/>
            <a:ext cx="2961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9"/>
          </p:nvPr>
        </p:nvSpPr>
        <p:spPr>
          <a:xfrm flipH="1">
            <a:off x="5446010" y="3609525"/>
            <a:ext cx="2961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20" hasCustomPrompt="1"/>
          </p:nvPr>
        </p:nvSpPr>
        <p:spPr>
          <a:xfrm>
            <a:off x="736390" y="3396350"/>
            <a:ext cx="759000" cy="759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4599215" y="3396350"/>
            <a:ext cx="759000" cy="759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-673875" y="-1303075"/>
            <a:ext cx="10469502" cy="7745245"/>
          </a:xfrm>
          <a:custGeom>
            <a:avLst/>
            <a:gdLst/>
            <a:ahLst/>
            <a:cxnLst/>
            <a:rect l="l" t="t" r="r" b="b"/>
            <a:pathLst>
              <a:path w="61393" h="45418" extrusionOk="0">
                <a:moveTo>
                  <a:pt x="26969" y="0"/>
                </a:moveTo>
                <a:lnTo>
                  <a:pt x="20635" y="2758"/>
                </a:lnTo>
                <a:lnTo>
                  <a:pt x="29422" y="38779"/>
                </a:lnTo>
                <a:lnTo>
                  <a:pt x="14854" y="3366"/>
                </a:lnTo>
                <a:lnTo>
                  <a:pt x="10137" y="7493"/>
                </a:lnTo>
                <a:lnTo>
                  <a:pt x="28053" y="40130"/>
                </a:lnTo>
                <a:lnTo>
                  <a:pt x="28053" y="40130"/>
                </a:lnTo>
                <a:lnTo>
                  <a:pt x="3309" y="10099"/>
                </a:lnTo>
                <a:lnTo>
                  <a:pt x="0" y="15424"/>
                </a:lnTo>
                <a:lnTo>
                  <a:pt x="29479" y="44010"/>
                </a:lnTo>
                <a:lnTo>
                  <a:pt x="29422" y="44580"/>
                </a:lnTo>
                <a:lnTo>
                  <a:pt x="29593" y="44580"/>
                </a:lnTo>
                <a:lnTo>
                  <a:pt x="29441" y="44942"/>
                </a:lnTo>
                <a:lnTo>
                  <a:pt x="29993" y="45094"/>
                </a:lnTo>
                <a:lnTo>
                  <a:pt x="30449" y="45417"/>
                </a:lnTo>
                <a:lnTo>
                  <a:pt x="30696" y="45189"/>
                </a:lnTo>
                <a:lnTo>
                  <a:pt x="30944" y="45417"/>
                </a:lnTo>
                <a:lnTo>
                  <a:pt x="31419" y="45094"/>
                </a:lnTo>
                <a:lnTo>
                  <a:pt x="31952" y="44942"/>
                </a:lnTo>
                <a:lnTo>
                  <a:pt x="31818" y="44580"/>
                </a:lnTo>
                <a:lnTo>
                  <a:pt x="31990" y="44580"/>
                </a:lnTo>
                <a:lnTo>
                  <a:pt x="31914" y="44010"/>
                </a:lnTo>
                <a:lnTo>
                  <a:pt x="61393" y="15424"/>
                </a:lnTo>
                <a:lnTo>
                  <a:pt x="58083" y="10099"/>
                </a:lnTo>
                <a:lnTo>
                  <a:pt x="33359" y="40130"/>
                </a:lnTo>
                <a:lnTo>
                  <a:pt x="51275" y="7493"/>
                </a:lnTo>
                <a:lnTo>
                  <a:pt x="46539" y="3366"/>
                </a:lnTo>
                <a:lnTo>
                  <a:pt x="31971" y="38779"/>
                </a:lnTo>
                <a:lnTo>
                  <a:pt x="40776" y="2758"/>
                </a:lnTo>
                <a:lnTo>
                  <a:pt x="34443" y="0"/>
                </a:lnTo>
                <a:lnTo>
                  <a:pt x="30696" y="33188"/>
                </a:lnTo>
                <a:lnTo>
                  <a:pt x="26969" y="0"/>
                </a:lnTo>
                <a:close/>
              </a:path>
            </a:pathLst>
          </a:custGeom>
          <a:solidFill>
            <a:srgbClr val="FFFFFF">
              <a:alpha val="4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4"/>
          <p:cNvGrpSpPr/>
          <p:nvPr/>
        </p:nvGrpSpPr>
        <p:grpSpPr>
          <a:xfrm>
            <a:off x="-212615" y="4328350"/>
            <a:ext cx="9569231" cy="1230491"/>
            <a:chOff x="-223849" y="3947350"/>
            <a:chExt cx="9569231" cy="1230491"/>
          </a:xfrm>
        </p:grpSpPr>
        <p:sp>
          <p:nvSpPr>
            <p:cNvPr id="127" name="Google Shape;127;p14"/>
            <p:cNvSpPr/>
            <p:nvPr/>
          </p:nvSpPr>
          <p:spPr>
            <a:xfrm>
              <a:off x="-223849" y="3959866"/>
              <a:ext cx="3083057" cy="1198443"/>
            </a:xfrm>
            <a:custGeom>
              <a:avLst/>
              <a:gdLst/>
              <a:ahLst/>
              <a:cxnLst/>
              <a:rect l="l" t="t" r="r" b="b"/>
              <a:pathLst>
                <a:path w="115276" h="44810" extrusionOk="0">
                  <a:moveTo>
                    <a:pt x="89552" y="0"/>
                  </a:moveTo>
                  <a:lnTo>
                    <a:pt x="89552" y="7461"/>
                  </a:lnTo>
                  <a:lnTo>
                    <a:pt x="83339" y="15701"/>
                  </a:lnTo>
                  <a:lnTo>
                    <a:pt x="83339" y="22895"/>
                  </a:lnTo>
                  <a:lnTo>
                    <a:pt x="81958" y="22895"/>
                  </a:lnTo>
                  <a:lnTo>
                    <a:pt x="81958" y="10980"/>
                  </a:lnTo>
                  <a:lnTo>
                    <a:pt x="79931" y="6548"/>
                  </a:lnTo>
                  <a:lnTo>
                    <a:pt x="74497" y="6548"/>
                  </a:lnTo>
                  <a:lnTo>
                    <a:pt x="72470" y="10980"/>
                  </a:lnTo>
                  <a:lnTo>
                    <a:pt x="72470" y="22895"/>
                  </a:lnTo>
                  <a:lnTo>
                    <a:pt x="70087" y="22895"/>
                  </a:lnTo>
                  <a:lnTo>
                    <a:pt x="70087" y="7550"/>
                  </a:lnTo>
                  <a:lnTo>
                    <a:pt x="65589" y="245"/>
                  </a:lnTo>
                  <a:lnTo>
                    <a:pt x="61090" y="7550"/>
                  </a:lnTo>
                  <a:lnTo>
                    <a:pt x="61090" y="8931"/>
                  </a:lnTo>
                  <a:lnTo>
                    <a:pt x="51446" y="8931"/>
                  </a:lnTo>
                  <a:lnTo>
                    <a:pt x="51446" y="22895"/>
                  </a:lnTo>
                  <a:lnTo>
                    <a:pt x="48239" y="22895"/>
                  </a:lnTo>
                  <a:lnTo>
                    <a:pt x="48239" y="4989"/>
                  </a:lnTo>
                  <a:lnTo>
                    <a:pt x="47148" y="4989"/>
                  </a:lnTo>
                  <a:lnTo>
                    <a:pt x="47148" y="3163"/>
                  </a:lnTo>
                  <a:lnTo>
                    <a:pt x="47905" y="3163"/>
                  </a:lnTo>
                  <a:lnTo>
                    <a:pt x="47905" y="1693"/>
                  </a:lnTo>
                  <a:lnTo>
                    <a:pt x="41447" y="1693"/>
                  </a:lnTo>
                  <a:lnTo>
                    <a:pt x="41447" y="3163"/>
                  </a:lnTo>
                  <a:lnTo>
                    <a:pt x="42293" y="3163"/>
                  </a:lnTo>
                  <a:lnTo>
                    <a:pt x="42293" y="4989"/>
                  </a:lnTo>
                  <a:lnTo>
                    <a:pt x="38262" y="4989"/>
                  </a:lnTo>
                  <a:lnTo>
                    <a:pt x="38262" y="22895"/>
                  </a:lnTo>
                  <a:lnTo>
                    <a:pt x="36502" y="22895"/>
                  </a:lnTo>
                  <a:lnTo>
                    <a:pt x="36502" y="8931"/>
                  </a:lnTo>
                  <a:lnTo>
                    <a:pt x="26525" y="8931"/>
                  </a:lnTo>
                  <a:lnTo>
                    <a:pt x="26525" y="22895"/>
                  </a:lnTo>
                  <a:lnTo>
                    <a:pt x="21291" y="22895"/>
                  </a:lnTo>
                  <a:lnTo>
                    <a:pt x="21291" y="5256"/>
                  </a:lnTo>
                  <a:lnTo>
                    <a:pt x="15924" y="5256"/>
                  </a:lnTo>
                  <a:lnTo>
                    <a:pt x="15924" y="3073"/>
                  </a:lnTo>
                  <a:lnTo>
                    <a:pt x="12405" y="3073"/>
                  </a:lnTo>
                  <a:lnTo>
                    <a:pt x="12405" y="5256"/>
                  </a:lnTo>
                  <a:lnTo>
                    <a:pt x="11336" y="5256"/>
                  </a:lnTo>
                  <a:lnTo>
                    <a:pt x="11336" y="22895"/>
                  </a:lnTo>
                  <a:lnTo>
                    <a:pt x="9354" y="22895"/>
                  </a:lnTo>
                  <a:lnTo>
                    <a:pt x="9354" y="10089"/>
                  </a:lnTo>
                  <a:lnTo>
                    <a:pt x="0" y="18329"/>
                  </a:lnTo>
                  <a:lnTo>
                    <a:pt x="0" y="44810"/>
                  </a:lnTo>
                  <a:lnTo>
                    <a:pt x="9354" y="44810"/>
                  </a:lnTo>
                  <a:lnTo>
                    <a:pt x="9354" y="44476"/>
                  </a:lnTo>
                  <a:lnTo>
                    <a:pt x="112291" y="44476"/>
                  </a:lnTo>
                  <a:lnTo>
                    <a:pt x="112291" y="41202"/>
                  </a:lnTo>
                  <a:lnTo>
                    <a:pt x="115231" y="41202"/>
                  </a:lnTo>
                  <a:lnTo>
                    <a:pt x="115231" y="15545"/>
                  </a:lnTo>
                  <a:lnTo>
                    <a:pt x="114273" y="15545"/>
                  </a:lnTo>
                  <a:lnTo>
                    <a:pt x="114273" y="14744"/>
                  </a:lnTo>
                  <a:lnTo>
                    <a:pt x="115276" y="14744"/>
                  </a:lnTo>
                  <a:lnTo>
                    <a:pt x="115276" y="13496"/>
                  </a:lnTo>
                  <a:lnTo>
                    <a:pt x="108104" y="13496"/>
                  </a:lnTo>
                  <a:lnTo>
                    <a:pt x="108104" y="6080"/>
                  </a:lnTo>
                  <a:lnTo>
                    <a:pt x="104073" y="6080"/>
                  </a:lnTo>
                  <a:lnTo>
                    <a:pt x="104073" y="4254"/>
                  </a:lnTo>
                  <a:lnTo>
                    <a:pt x="104942" y="4254"/>
                  </a:lnTo>
                  <a:lnTo>
                    <a:pt x="104942" y="2806"/>
                  </a:lnTo>
                  <a:lnTo>
                    <a:pt x="98461" y="2806"/>
                  </a:lnTo>
                  <a:lnTo>
                    <a:pt x="98461" y="4254"/>
                  </a:lnTo>
                  <a:lnTo>
                    <a:pt x="99240" y="4254"/>
                  </a:lnTo>
                  <a:lnTo>
                    <a:pt x="99240" y="6080"/>
                  </a:lnTo>
                  <a:lnTo>
                    <a:pt x="98149" y="6080"/>
                  </a:lnTo>
                  <a:lnTo>
                    <a:pt x="98149" y="22895"/>
                  </a:lnTo>
                  <a:lnTo>
                    <a:pt x="96768" y="22895"/>
                  </a:lnTo>
                  <a:lnTo>
                    <a:pt x="96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405202" y="3984131"/>
              <a:ext cx="3940180" cy="1193710"/>
            </a:xfrm>
            <a:custGeom>
              <a:avLst/>
              <a:gdLst/>
              <a:ahLst/>
              <a:cxnLst/>
              <a:rect l="l" t="t" r="r" b="b"/>
              <a:pathLst>
                <a:path w="147324" h="44633" extrusionOk="0">
                  <a:moveTo>
                    <a:pt x="106545" y="0"/>
                  </a:moveTo>
                  <a:lnTo>
                    <a:pt x="106545" y="780"/>
                  </a:lnTo>
                  <a:lnTo>
                    <a:pt x="105387" y="780"/>
                  </a:lnTo>
                  <a:lnTo>
                    <a:pt x="105387" y="12361"/>
                  </a:lnTo>
                  <a:lnTo>
                    <a:pt x="99931" y="12361"/>
                  </a:lnTo>
                  <a:lnTo>
                    <a:pt x="99931" y="11292"/>
                  </a:lnTo>
                  <a:lnTo>
                    <a:pt x="95922" y="11292"/>
                  </a:lnTo>
                  <a:lnTo>
                    <a:pt x="95922" y="12651"/>
                  </a:lnTo>
                  <a:lnTo>
                    <a:pt x="91245" y="12651"/>
                  </a:lnTo>
                  <a:lnTo>
                    <a:pt x="91245" y="11492"/>
                  </a:lnTo>
                  <a:lnTo>
                    <a:pt x="89352" y="10869"/>
                  </a:lnTo>
                  <a:lnTo>
                    <a:pt x="89352" y="8842"/>
                  </a:lnTo>
                  <a:lnTo>
                    <a:pt x="88728" y="8397"/>
                  </a:lnTo>
                  <a:lnTo>
                    <a:pt x="82559" y="8397"/>
                  </a:lnTo>
                  <a:lnTo>
                    <a:pt x="81980" y="8976"/>
                  </a:lnTo>
                  <a:lnTo>
                    <a:pt x="81980" y="10757"/>
                  </a:lnTo>
                  <a:lnTo>
                    <a:pt x="80043" y="11381"/>
                  </a:lnTo>
                  <a:lnTo>
                    <a:pt x="80043" y="18797"/>
                  </a:lnTo>
                  <a:lnTo>
                    <a:pt x="62827" y="18797"/>
                  </a:lnTo>
                  <a:lnTo>
                    <a:pt x="62827" y="14588"/>
                  </a:lnTo>
                  <a:lnTo>
                    <a:pt x="62827" y="13430"/>
                  </a:lnTo>
                  <a:lnTo>
                    <a:pt x="62693" y="12940"/>
                  </a:lnTo>
                  <a:lnTo>
                    <a:pt x="62537" y="12495"/>
                  </a:lnTo>
                  <a:lnTo>
                    <a:pt x="62359" y="12049"/>
                  </a:lnTo>
                  <a:lnTo>
                    <a:pt x="62159" y="11648"/>
                  </a:lnTo>
                  <a:lnTo>
                    <a:pt x="61958" y="11247"/>
                  </a:lnTo>
                  <a:lnTo>
                    <a:pt x="61758" y="10891"/>
                  </a:lnTo>
                  <a:lnTo>
                    <a:pt x="61513" y="10535"/>
                  </a:lnTo>
                  <a:lnTo>
                    <a:pt x="61290" y="10201"/>
                  </a:lnTo>
                  <a:lnTo>
                    <a:pt x="61045" y="9889"/>
                  </a:lnTo>
                  <a:lnTo>
                    <a:pt x="60778" y="9599"/>
                  </a:lnTo>
                  <a:lnTo>
                    <a:pt x="60533" y="9332"/>
                  </a:lnTo>
                  <a:lnTo>
                    <a:pt x="60266" y="9087"/>
                  </a:lnTo>
                  <a:lnTo>
                    <a:pt x="59999" y="8842"/>
                  </a:lnTo>
                  <a:lnTo>
                    <a:pt x="59731" y="8619"/>
                  </a:lnTo>
                  <a:lnTo>
                    <a:pt x="59197" y="8241"/>
                  </a:lnTo>
                  <a:lnTo>
                    <a:pt x="58685" y="7907"/>
                  </a:lnTo>
                  <a:lnTo>
                    <a:pt x="58217" y="7640"/>
                  </a:lnTo>
                  <a:lnTo>
                    <a:pt x="57771" y="7417"/>
                  </a:lnTo>
                  <a:lnTo>
                    <a:pt x="57371" y="7261"/>
                  </a:lnTo>
                  <a:lnTo>
                    <a:pt x="57059" y="7127"/>
                  </a:lnTo>
                  <a:lnTo>
                    <a:pt x="56814" y="7038"/>
                  </a:lnTo>
                  <a:lnTo>
                    <a:pt x="56591" y="6994"/>
                  </a:lnTo>
                  <a:lnTo>
                    <a:pt x="56591" y="4677"/>
                  </a:lnTo>
                  <a:lnTo>
                    <a:pt x="56569" y="4321"/>
                  </a:lnTo>
                  <a:lnTo>
                    <a:pt x="56524" y="4009"/>
                  </a:lnTo>
                  <a:lnTo>
                    <a:pt x="56480" y="3764"/>
                  </a:lnTo>
                  <a:lnTo>
                    <a:pt x="56391" y="3542"/>
                  </a:lnTo>
                  <a:lnTo>
                    <a:pt x="56279" y="3363"/>
                  </a:lnTo>
                  <a:lnTo>
                    <a:pt x="56168" y="3230"/>
                  </a:lnTo>
                  <a:lnTo>
                    <a:pt x="56057" y="3096"/>
                  </a:lnTo>
                  <a:lnTo>
                    <a:pt x="55923" y="3007"/>
                  </a:lnTo>
                  <a:lnTo>
                    <a:pt x="55789" y="2963"/>
                  </a:lnTo>
                  <a:lnTo>
                    <a:pt x="55678" y="2896"/>
                  </a:lnTo>
                  <a:lnTo>
                    <a:pt x="55455" y="2851"/>
                  </a:lnTo>
                  <a:lnTo>
                    <a:pt x="55255" y="2851"/>
                  </a:lnTo>
                  <a:lnTo>
                    <a:pt x="54988" y="2873"/>
                  </a:lnTo>
                  <a:lnTo>
                    <a:pt x="54765" y="2940"/>
                  </a:lnTo>
                  <a:lnTo>
                    <a:pt x="54587" y="3029"/>
                  </a:lnTo>
                  <a:lnTo>
                    <a:pt x="54408" y="3141"/>
                  </a:lnTo>
                  <a:lnTo>
                    <a:pt x="54275" y="3274"/>
                  </a:lnTo>
                  <a:lnTo>
                    <a:pt x="54141" y="3430"/>
                  </a:lnTo>
                  <a:lnTo>
                    <a:pt x="54052" y="3586"/>
                  </a:lnTo>
                  <a:lnTo>
                    <a:pt x="53963" y="3742"/>
                  </a:lnTo>
                  <a:lnTo>
                    <a:pt x="53918" y="3920"/>
                  </a:lnTo>
                  <a:lnTo>
                    <a:pt x="53874" y="4076"/>
                  </a:lnTo>
                  <a:lnTo>
                    <a:pt x="53807" y="4366"/>
                  </a:lnTo>
                  <a:lnTo>
                    <a:pt x="53785" y="4566"/>
                  </a:lnTo>
                  <a:lnTo>
                    <a:pt x="53785" y="4633"/>
                  </a:lnTo>
                  <a:lnTo>
                    <a:pt x="53785" y="6949"/>
                  </a:lnTo>
                  <a:lnTo>
                    <a:pt x="53339" y="7172"/>
                  </a:lnTo>
                  <a:lnTo>
                    <a:pt x="52894" y="7395"/>
                  </a:lnTo>
                  <a:lnTo>
                    <a:pt x="52493" y="7640"/>
                  </a:lnTo>
                  <a:lnTo>
                    <a:pt x="52092" y="7884"/>
                  </a:lnTo>
                  <a:lnTo>
                    <a:pt x="51736" y="8129"/>
                  </a:lnTo>
                  <a:lnTo>
                    <a:pt x="51380" y="8397"/>
                  </a:lnTo>
                  <a:lnTo>
                    <a:pt x="51046" y="8686"/>
                  </a:lnTo>
                  <a:lnTo>
                    <a:pt x="50734" y="8954"/>
                  </a:lnTo>
                  <a:lnTo>
                    <a:pt x="50422" y="9243"/>
                  </a:lnTo>
                  <a:lnTo>
                    <a:pt x="50155" y="9533"/>
                  </a:lnTo>
                  <a:lnTo>
                    <a:pt x="49642" y="10089"/>
                  </a:lnTo>
                  <a:lnTo>
                    <a:pt x="49175" y="10668"/>
                  </a:lnTo>
                  <a:lnTo>
                    <a:pt x="48796" y="11203"/>
                  </a:lnTo>
                  <a:lnTo>
                    <a:pt x="48462" y="11737"/>
                  </a:lnTo>
                  <a:lnTo>
                    <a:pt x="48195" y="12227"/>
                  </a:lnTo>
                  <a:lnTo>
                    <a:pt x="47972" y="12651"/>
                  </a:lnTo>
                  <a:lnTo>
                    <a:pt x="47794" y="13051"/>
                  </a:lnTo>
                  <a:lnTo>
                    <a:pt x="47571" y="13608"/>
                  </a:lnTo>
                  <a:lnTo>
                    <a:pt x="47504" y="13809"/>
                  </a:lnTo>
                  <a:lnTo>
                    <a:pt x="47504" y="14766"/>
                  </a:lnTo>
                  <a:lnTo>
                    <a:pt x="47504" y="15434"/>
                  </a:lnTo>
                  <a:lnTo>
                    <a:pt x="47504" y="19020"/>
                  </a:lnTo>
                  <a:lnTo>
                    <a:pt x="44698" y="19020"/>
                  </a:lnTo>
                  <a:lnTo>
                    <a:pt x="44698" y="17572"/>
                  </a:lnTo>
                  <a:lnTo>
                    <a:pt x="42582" y="16704"/>
                  </a:lnTo>
                  <a:lnTo>
                    <a:pt x="40467" y="17572"/>
                  </a:lnTo>
                  <a:lnTo>
                    <a:pt x="40467" y="19399"/>
                  </a:lnTo>
                  <a:lnTo>
                    <a:pt x="34186" y="19399"/>
                  </a:lnTo>
                  <a:lnTo>
                    <a:pt x="32939" y="19978"/>
                  </a:lnTo>
                  <a:lnTo>
                    <a:pt x="28685" y="19978"/>
                  </a:lnTo>
                  <a:lnTo>
                    <a:pt x="25211" y="22584"/>
                  </a:lnTo>
                  <a:lnTo>
                    <a:pt x="25211" y="23563"/>
                  </a:lnTo>
                  <a:lnTo>
                    <a:pt x="14298" y="23563"/>
                  </a:lnTo>
                  <a:lnTo>
                    <a:pt x="13519" y="24432"/>
                  </a:lnTo>
                  <a:lnTo>
                    <a:pt x="0" y="24432"/>
                  </a:lnTo>
                  <a:lnTo>
                    <a:pt x="0" y="44632"/>
                  </a:lnTo>
                  <a:lnTo>
                    <a:pt x="147324" y="44632"/>
                  </a:lnTo>
                  <a:lnTo>
                    <a:pt x="147324" y="15434"/>
                  </a:lnTo>
                  <a:lnTo>
                    <a:pt x="137970" y="15434"/>
                  </a:lnTo>
                  <a:lnTo>
                    <a:pt x="137970" y="12606"/>
                  </a:lnTo>
                  <a:lnTo>
                    <a:pt x="128059" y="12606"/>
                  </a:lnTo>
                  <a:lnTo>
                    <a:pt x="128059" y="15345"/>
                  </a:lnTo>
                  <a:lnTo>
                    <a:pt x="125854" y="15345"/>
                  </a:lnTo>
                  <a:lnTo>
                    <a:pt x="125854" y="21180"/>
                  </a:lnTo>
                  <a:lnTo>
                    <a:pt x="125565" y="21180"/>
                  </a:lnTo>
                  <a:lnTo>
                    <a:pt x="125565" y="16080"/>
                  </a:lnTo>
                  <a:lnTo>
                    <a:pt x="125565" y="13363"/>
                  </a:lnTo>
                  <a:lnTo>
                    <a:pt x="125565" y="12205"/>
                  </a:lnTo>
                  <a:lnTo>
                    <a:pt x="109329" y="12205"/>
                  </a:lnTo>
                  <a:lnTo>
                    <a:pt x="109329" y="580"/>
                  </a:lnTo>
                  <a:lnTo>
                    <a:pt x="108371" y="580"/>
                  </a:lnTo>
                  <a:lnTo>
                    <a:pt x="108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822991" y="3947350"/>
              <a:ext cx="2604749" cy="1223477"/>
            </a:xfrm>
            <a:custGeom>
              <a:avLst/>
              <a:gdLst/>
              <a:ahLst/>
              <a:cxnLst/>
              <a:rect l="l" t="t" r="r" b="b"/>
              <a:pathLst>
                <a:path w="97392" h="45746" extrusionOk="0">
                  <a:moveTo>
                    <a:pt x="8552" y="1"/>
                  </a:moveTo>
                  <a:lnTo>
                    <a:pt x="8552" y="5435"/>
                  </a:lnTo>
                  <a:lnTo>
                    <a:pt x="3475" y="5435"/>
                  </a:lnTo>
                  <a:lnTo>
                    <a:pt x="0" y="9555"/>
                  </a:lnTo>
                  <a:lnTo>
                    <a:pt x="0" y="10535"/>
                  </a:lnTo>
                  <a:lnTo>
                    <a:pt x="1247" y="10535"/>
                  </a:lnTo>
                  <a:lnTo>
                    <a:pt x="1247" y="11604"/>
                  </a:lnTo>
                  <a:lnTo>
                    <a:pt x="0" y="11604"/>
                  </a:lnTo>
                  <a:lnTo>
                    <a:pt x="0" y="45746"/>
                  </a:lnTo>
                  <a:lnTo>
                    <a:pt x="97392" y="45746"/>
                  </a:lnTo>
                  <a:lnTo>
                    <a:pt x="97392" y="9644"/>
                  </a:lnTo>
                  <a:lnTo>
                    <a:pt x="93695" y="5925"/>
                  </a:lnTo>
                  <a:lnTo>
                    <a:pt x="93695" y="3742"/>
                  </a:lnTo>
                  <a:lnTo>
                    <a:pt x="90087" y="6393"/>
                  </a:lnTo>
                  <a:lnTo>
                    <a:pt x="90087" y="7929"/>
                  </a:lnTo>
                  <a:lnTo>
                    <a:pt x="86746" y="11292"/>
                  </a:lnTo>
                  <a:lnTo>
                    <a:pt x="86746" y="16682"/>
                  </a:lnTo>
                  <a:lnTo>
                    <a:pt x="82960" y="16682"/>
                  </a:lnTo>
                  <a:lnTo>
                    <a:pt x="82960" y="2139"/>
                  </a:lnTo>
                  <a:lnTo>
                    <a:pt x="80555" y="1159"/>
                  </a:lnTo>
                  <a:lnTo>
                    <a:pt x="78595" y="1159"/>
                  </a:lnTo>
                  <a:lnTo>
                    <a:pt x="78595" y="6148"/>
                  </a:lnTo>
                  <a:lnTo>
                    <a:pt x="75834" y="8909"/>
                  </a:lnTo>
                  <a:lnTo>
                    <a:pt x="70221" y="8909"/>
                  </a:lnTo>
                  <a:lnTo>
                    <a:pt x="70221" y="4366"/>
                  </a:lnTo>
                  <a:lnTo>
                    <a:pt x="67638" y="1783"/>
                  </a:lnTo>
                  <a:lnTo>
                    <a:pt x="65143" y="4277"/>
                  </a:lnTo>
                  <a:lnTo>
                    <a:pt x="65143" y="14277"/>
                  </a:lnTo>
                  <a:lnTo>
                    <a:pt x="59353" y="14277"/>
                  </a:lnTo>
                  <a:lnTo>
                    <a:pt x="59353" y="8375"/>
                  </a:lnTo>
                  <a:lnTo>
                    <a:pt x="58284" y="8375"/>
                  </a:lnTo>
                  <a:lnTo>
                    <a:pt x="58284" y="7039"/>
                  </a:lnTo>
                  <a:lnTo>
                    <a:pt x="57215" y="7039"/>
                  </a:lnTo>
                  <a:lnTo>
                    <a:pt x="53473" y="8375"/>
                  </a:lnTo>
                  <a:lnTo>
                    <a:pt x="53473" y="13653"/>
                  </a:lnTo>
                  <a:lnTo>
                    <a:pt x="49732" y="13653"/>
                  </a:lnTo>
                  <a:lnTo>
                    <a:pt x="49732" y="6148"/>
                  </a:lnTo>
                  <a:lnTo>
                    <a:pt x="46970" y="6148"/>
                  </a:lnTo>
                  <a:lnTo>
                    <a:pt x="45723" y="4901"/>
                  </a:lnTo>
                  <a:lnTo>
                    <a:pt x="42605" y="4901"/>
                  </a:lnTo>
                  <a:lnTo>
                    <a:pt x="41358" y="6148"/>
                  </a:lnTo>
                  <a:lnTo>
                    <a:pt x="38952" y="6148"/>
                  </a:lnTo>
                  <a:lnTo>
                    <a:pt x="38952" y="11337"/>
                  </a:lnTo>
                  <a:lnTo>
                    <a:pt x="36013" y="11337"/>
                  </a:lnTo>
                  <a:lnTo>
                    <a:pt x="36013" y="8909"/>
                  </a:lnTo>
                  <a:lnTo>
                    <a:pt x="32427" y="5346"/>
                  </a:lnTo>
                  <a:lnTo>
                    <a:pt x="32427" y="2139"/>
                  </a:lnTo>
                  <a:lnTo>
                    <a:pt x="27884" y="5301"/>
                  </a:lnTo>
                  <a:lnTo>
                    <a:pt x="27884" y="8553"/>
                  </a:lnTo>
                  <a:lnTo>
                    <a:pt x="24409" y="8553"/>
                  </a:lnTo>
                  <a:lnTo>
                    <a:pt x="24409" y="15079"/>
                  </a:lnTo>
                  <a:lnTo>
                    <a:pt x="22182" y="15079"/>
                  </a:lnTo>
                  <a:lnTo>
                    <a:pt x="22182" y="10268"/>
                  </a:lnTo>
                  <a:lnTo>
                    <a:pt x="18441" y="7239"/>
                  </a:lnTo>
                  <a:lnTo>
                    <a:pt x="18441" y="14455"/>
                  </a:lnTo>
                  <a:lnTo>
                    <a:pt x="16125" y="14455"/>
                  </a:lnTo>
                  <a:lnTo>
                    <a:pt x="16125" y="1694"/>
                  </a:lnTo>
                  <a:lnTo>
                    <a:pt x="14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1682550" y="3102481"/>
            <a:ext cx="57789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1681500" y="1126619"/>
            <a:ext cx="5781000" cy="1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●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○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■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●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○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■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●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○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■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5" r:id="rId12"/>
    <p:sldLayoutId id="2147483666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>
            <a:spLocks noGrp="1"/>
          </p:cNvSpPr>
          <p:nvPr>
            <p:ph type="ctrTitle"/>
          </p:nvPr>
        </p:nvSpPr>
        <p:spPr>
          <a:xfrm>
            <a:off x="484589" y="1479875"/>
            <a:ext cx="5583600" cy="23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ILMU SOSIAL </a:t>
            </a:r>
            <a:br>
              <a:rPr lang="en-US" sz="5000" dirty="0"/>
            </a:br>
            <a:r>
              <a:rPr lang="en-US" sz="5000" dirty="0"/>
              <a:t>BUDAYA DASAR </a:t>
            </a:r>
            <a:endParaRPr sz="5000" dirty="0"/>
          </a:p>
        </p:txBody>
      </p:sp>
      <p:sp>
        <p:nvSpPr>
          <p:cNvPr id="327" name="Google Shape;327;p33"/>
          <p:cNvSpPr txBox="1">
            <a:spLocks noGrp="1"/>
          </p:cNvSpPr>
          <p:nvPr>
            <p:ph type="subTitle" idx="1"/>
          </p:nvPr>
        </p:nvSpPr>
        <p:spPr>
          <a:xfrm>
            <a:off x="120535" y="3206830"/>
            <a:ext cx="5583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		</a:t>
            </a:r>
            <a:r>
              <a:rPr lang="en-US" sz="20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KELOMPOK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6516975" y="1479875"/>
            <a:ext cx="1895880" cy="3816099"/>
            <a:chOff x="6516975" y="1479875"/>
            <a:chExt cx="1895880" cy="3816099"/>
          </a:xfrm>
        </p:grpSpPr>
        <p:sp>
          <p:nvSpPr>
            <p:cNvPr id="329" name="Google Shape;329;p33"/>
            <p:cNvSpPr/>
            <p:nvPr/>
          </p:nvSpPr>
          <p:spPr>
            <a:xfrm>
              <a:off x="6529492" y="1491609"/>
              <a:ext cx="1853657" cy="3804364"/>
            </a:xfrm>
            <a:custGeom>
              <a:avLst/>
              <a:gdLst/>
              <a:ahLst/>
              <a:cxnLst/>
              <a:rect l="l" t="t" r="r" b="b"/>
              <a:pathLst>
                <a:path w="45019" h="92395" extrusionOk="0">
                  <a:moveTo>
                    <a:pt x="21206" y="1"/>
                  </a:moveTo>
                  <a:lnTo>
                    <a:pt x="20693" y="20"/>
                  </a:lnTo>
                  <a:lnTo>
                    <a:pt x="20198" y="58"/>
                  </a:lnTo>
                  <a:lnTo>
                    <a:pt x="19723" y="115"/>
                  </a:lnTo>
                  <a:lnTo>
                    <a:pt x="19267" y="172"/>
                  </a:lnTo>
                  <a:lnTo>
                    <a:pt x="18810" y="248"/>
                  </a:lnTo>
                  <a:lnTo>
                    <a:pt x="18392" y="343"/>
                  </a:lnTo>
                  <a:lnTo>
                    <a:pt x="18106" y="419"/>
                  </a:lnTo>
                  <a:lnTo>
                    <a:pt x="17612" y="305"/>
                  </a:lnTo>
                  <a:lnTo>
                    <a:pt x="17060" y="210"/>
                  </a:lnTo>
                  <a:lnTo>
                    <a:pt x="16433" y="134"/>
                  </a:lnTo>
                  <a:lnTo>
                    <a:pt x="15710" y="77"/>
                  </a:lnTo>
                  <a:lnTo>
                    <a:pt x="14664" y="39"/>
                  </a:lnTo>
                  <a:lnTo>
                    <a:pt x="14131" y="20"/>
                  </a:lnTo>
                  <a:lnTo>
                    <a:pt x="13580" y="39"/>
                  </a:lnTo>
                  <a:lnTo>
                    <a:pt x="13009" y="58"/>
                  </a:lnTo>
                  <a:lnTo>
                    <a:pt x="12439" y="96"/>
                  </a:lnTo>
                  <a:lnTo>
                    <a:pt x="11868" y="153"/>
                  </a:lnTo>
                  <a:lnTo>
                    <a:pt x="11298" y="229"/>
                  </a:lnTo>
                  <a:lnTo>
                    <a:pt x="10746" y="324"/>
                  </a:lnTo>
                  <a:lnTo>
                    <a:pt x="10195" y="457"/>
                  </a:lnTo>
                  <a:lnTo>
                    <a:pt x="9643" y="628"/>
                  </a:lnTo>
                  <a:lnTo>
                    <a:pt x="9130" y="818"/>
                  </a:lnTo>
                  <a:lnTo>
                    <a:pt x="8635" y="1028"/>
                  </a:lnTo>
                  <a:lnTo>
                    <a:pt x="8388" y="1161"/>
                  </a:lnTo>
                  <a:lnTo>
                    <a:pt x="8160" y="1294"/>
                  </a:lnTo>
                  <a:lnTo>
                    <a:pt x="7931" y="1446"/>
                  </a:lnTo>
                  <a:lnTo>
                    <a:pt x="7703" y="1598"/>
                  </a:lnTo>
                  <a:lnTo>
                    <a:pt x="7494" y="1750"/>
                  </a:lnTo>
                  <a:lnTo>
                    <a:pt x="7304" y="1941"/>
                  </a:lnTo>
                  <a:lnTo>
                    <a:pt x="7152" y="2074"/>
                  </a:lnTo>
                  <a:lnTo>
                    <a:pt x="6999" y="2226"/>
                  </a:lnTo>
                  <a:lnTo>
                    <a:pt x="6733" y="2568"/>
                  </a:lnTo>
                  <a:lnTo>
                    <a:pt x="6486" y="2949"/>
                  </a:lnTo>
                  <a:lnTo>
                    <a:pt x="6258" y="3348"/>
                  </a:lnTo>
                  <a:lnTo>
                    <a:pt x="6048" y="3766"/>
                  </a:lnTo>
                  <a:lnTo>
                    <a:pt x="5858" y="4223"/>
                  </a:lnTo>
                  <a:lnTo>
                    <a:pt x="5687" y="4698"/>
                  </a:lnTo>
                  <a:lnTo>
                    <a:pt x="5535" y="5174"/>
                  </a:lnTo>
                  <a:lnTo>
                    <a:pt x="5231" y="6163"/>
                  </a:lnTo>
                  <a:lnTo>
                    <a:pt x="4983" y="7133"/>
                  </a:lnTo>
                  <a:lnTo>
                    <a:pt x="4736" y="8084"/>
                  </a:lnTo>
                  <a:lnTo>
                    <a:pt x="4489" y="8959"/>
                  </a:lnTo>
                  <a:lnTo>
                    <a:pt x="4128" y="9244"/>
                  </a:lnTo>
                  <a:lnTo>
                    <a:pt x="3747" y="9567"/>
                  </a:lnTo>
                  <a:lnTo>
                    <a:pt x="3386" y="9948"/>
                  </a:lnTo>
                  <a:lnTo>
                    <a:pt x="3024" y="10385"/>
                  </a:lnTo>
                  <a:lnTo>
                    <a:pt x="2853" y="10632"/>
                  </a:lnTo>
                  <a:lnTo>
                    <a:pt x="2682" y="10879"/>
                  </a:lnTo>
                  <a:lnTo>
                    <a:pt x="2530" y="11146"/>
                  </a:lnTo>
                  <a:lnTo>
                    <a:pt x="2359" y="11431"/>
                  </a:lnTo>
                  <a:lnTo>
                    <a:pt x="2207" y="11716"/>
                  </a:lnTo>
                  <a:lnTo>
                    <a:pt x="2074" y="12040"/>
                  </a:lnTo>
                  <a:lnTo>
                    <a:pt x="1940" y="12363"/>
                  </a:lnTo>
                  <a:lnTo>
                    <a:pt x="1826" y="12705"/>
                  </a:lnTo>
                  <a:lnTo>
                    <a:pt x="1541" y="13637"/>
                  </a:lnTo>
                  <a:lnTo>
                    <a:pt x="1313" y="14493"/>
                  </a:lnTo>
                  <a:lnTo>
                    <a:pt x="1123" y="15311"/>
                  </a:lnTo>
                  <a:lnTo>
                    <a:pt x="970" y="16110"/>
                  </a:lnTo>
                  <a:lnTo>
                    <a:pt x="856" y="16908"/>
                  </a:lnTo>
                  <a:lnTo>
                    <a:pt x="742" y="17745"/>
                  </a:lnTo>
                  <a:lnTo>
                    <a:pt x="476" y="19590"/>
                  </a:lnTo>
                  <a:lnTo>
                    <a:pt x="343" y="20655"/>
                  </a:lnTo>
                  <a:lnTo>
                    <a:pt x="210" y="21853"/>
                  </a:lnTo>
                  <a:lnTo>
                    <a:pt x="96" y="23128"/>
                  </a:lnTo>
                  <a:lnTo>
                    <a:pt x="58" y="23774"/>
                  </a:lnTo>
                  <a:lnTo>
                    <a:pt x="20" y="24440"/>
                  </a:lnTo>
                  <a:lnTo>
                    <a:pt x="1" y="25106"/>
                  </a:lnTo>
                  <a:lnTo>
                    <a:pt x="20" y="25752"/>
                  </a:lnTo>
                  <a:lnTo>
                    <a:pt x="39" y="26399"/>
                  </a:lnTo>
                  <a:lnTo>
                    <a:pt x="77" y="27026"/>
                  </a:lnTo>
                  <a:lnTo>
                    <a:pt x="153" y="27635"/>
                  </a:lnTo>
                  <a:lnTo>
                    <a:pt x="248" y="28206"/>
                  </a:lnTo>
                  <a:lnTo>
                    <a:pt x="381" y="28757"/>
                  </a:lnTo>
                  <a:lnTo>
                    <a:pt x="533" y="29271"/>
                  </a:lnTo>
                  <a:lnTo>
                    <a:pt x="647" y="29594"/>
                  </a:lnTo>
                  <a:lnTo>
                    <a:pt x="799" y="29898"/>
                  </a:lnTo>
                  <a:lnTo>
                    <a:pt x="951" y="30184"/>
                  </a:lnTo>
                  <a:lnTo>
                    <a:pt x="1123" y="30469"/>
                  </a:lnTo>
                  <a:lnTo>
                    <a:pt x="1313" y="30716"/>
                  </a:lnTo>
                  <a:lnTo>
                    <a:pt x="1522" y="30982"/>
                  </a:lnTo>
                  <a:lnTo>
                    <a:pt x="1731" y="31211"/>
                  </a:lnTo>
                  <a:lnTo>
                    <a:pt x="1940" y="31458"/>
                  </a:lnTo>
                  <a:lnTo>
                    <a:pt x="2397" y="31914"/>
                  </a:lnTo>
                  <a:lnTo>
                    <a:pt x="2872" y="32352"/>
                  </a:lnTo>
                  <a:lnTo>
                    <a:pt x="3348" y="32827"/>
                  </a:lnTo>
                  <a:lnTo>
                    <a:pt x="3804" y="33322"/>
                  </a:lnTo>
                  <a:lnTo>
                    <a:pt x="4337" y="33911"/>
                  </a:lnTo>
                  <a:lnTo>
                    <a:pt x="4926" y="34539"/>
                  </a:lnTo>
                  <a:lnTo>
                    <a:pt x="5573" y="35167"/>
                  </a:lnTo>
                  <a:lnTo>
                    <a:pt x="6239" y="35813"/>
                  </a:lnTo>
                  <a:lnTo>
                    <a:pt x="7608" y="37126"/>
                  </a:lnTo>
                  <a:lnTo>
                    <a:pt x="8255" y="37791"/>
                  </a:lnTo>
                  <a:lnTo>
                    <a:pt x="8882" y="38419"/>
                  </a:lnTo>
                  <a:lnTo>
                    <a:pt x="9168" y="39503"/>
                  </a:lnTo>
                  <a:lnTo>
                    <a:pt x="9377" y="40264"/>
                  </a:lnTo>
                  <a:lnTo>
                    <a:pt x="9586" y="41119"/>
                  </a:lnTo>
                  <a:lnTo>
                    <a:pt x="9776" y="42051"/>
                  </a:lnTo>
                  <a:lnTo>
                    <a:pt x="9966" y="43040"/>
                  </a:lnTo>
                  <a:lnTo>
                    <a:pt x="10042" y="43535"/>
                  </a:lnTo>
                  <a:lnTo>
                    <a:pt x="10119" y="44048"/>
                  </a:lnTo>
                  <a:lnTo>
                    <a:pt x="10157" y="44543"/>
                  </a:lnTo>
                  <a:lnTo>
                    <a:pt x="10195" y="45037"/>
                  </a:lnTo>
                  <a:lnTo>
                    <a:pt x="10233" y="45836"/>
                  </a:lnTo>
                  <a:lnTo>
                    <a:pt x="10233" y="46787"/>
                  </a:lnTo>
                  <a:lnTo>
                    <a:pt x="10214" y="47890"/>
                  </a:lnTo>
                  <a:lnTo>
                    <a:pt x="10195" y="49145"/>
                  </a:lnTo>
                  <a:lnTo>
                    <a:pt x="10080" y="52017"/>
                  </a:lnTo>
                  <a:lnTo>
                    <a:pt x="9909" y="55289"/>
                  </a:lnTo>
                  <a:lnTo>
                    <a:pt x="9700" y="58883"/>
                  </a:lnTo>
                  <a:lnTo>
                    <a:pt x="9453" y="62687"/>
                  </a:lnTo>
                  <a:lnTo>
                    <a:pt x="9187" y="66586"/>
                  </a:lnTo>
                  <a:lnTo>
                    <a:pt x="8901" y="70523"/>
                  </a:lnTo>
                  <a:lnTo>
                    <a:pt x="8331" y="77997"/>
                  </a:lnTo>
                  <a:lnTo>
                    <a:pt x="7817" y="84330"/>
                  </a:lnTo>
                  <a:lnTo>
                    <a:pt x="7304" y="90340"/>
                  </a:lnTo>
                  <a:lnTo>
                    <a:pt x="8768" y="91082"/>
                  </a:lnTo>
                  <a:lnTo>
                    <a:pt x="35299" y="92394"/>
                  </a:lnTo>
                  <a:lnTo>
                    <a:pt x="37449" y="91824"/>
                  </a:lnTo>
                  <a:lnTo>
                    <a:pt x="36916" y="85738"/>
                  </a:lnTo>
                  <a:lnTo>
                    <a:pt x="36364" y="79347"/>
                  </a:lnTo>
                  <a:lnTo>
                    <a:pt x="35756" y="71797"/>
                  </a:lnTo>
                  <a:lnTo>
                    <a:pt x="35452" y="67841"/>
                  </a:lnTo>
                  <a:lnTo>
                    <a:pt x="35166" y="63904"/>
                  </a:lnTo>
                  <a:lnTo>
                    <a:pt x="34919" y="60081"/>
                  </a:lnTo>
                  <a:lnTo>
                    <a:pt x="34691" y="56449"/>
                  </a:lnTo>
                  <a:lnTo>
                    <a:pt x="34520" y="53158"/>
                  </a:lnTo>
                  <a:lnTo>
                    <a:pt x="34444" y="51656"/>
                  </a:lnTo>
                  <a:lnTo>
                    <a:pt x="34406" y="50268"/>
                  </a:lnTo>
                  <a:lnTo>
                    <a:pt x="34368" y="49012"/>
                  </a:lnTo>
                  <a:lnTo>
                    <a:pt x="34348" y="47909"/>
                  </a:lnTo>
                  <a:lnTo>
                    <a:pt x="34348" y="46939"/>
                  </a:lnTo>
                  <a:lnTo>
                    <a:pt x="34387" y="46140"/>
                  </a:lnTo>
                  <a:lnTo>
                    <a:pt x="34425" y="45399"/>
                  </a:lnTo>
                  <a:lnTo>
                    <a:pt x="34501" y="44676"/>
                  </a:lnTo>
                  <a:lnTo>
                    <a:pt x="34577" y="43991"/>
                  </a:lnTo>
                  <a:lnTo>
                    <a:pt x="34672" y="43326"/>
                  </a:lnTo>
                  <a:lnTo>
                    <a:pt x="34767" y="42717"/>
                  </a:lnTo>
                  <a:lnTo>
                    <a:pt x="34862" y="42146"/>
                  </a:lnTo>
                  <a:lnTo>
                    <a:pt x="35071" y="41158"/>
                  </a:lnTo>
                  <a:lnTo>
                    <a:pt x="35471" y="40986"/>
                  </a:lnTo>
                  <a:lnTo>
                    <a:pt x="35851" y="40777"/>
                  </a:lnTo>
                  <a:lnTo>
                    <a:pt x="36212" y="40530"/>
                  </a:lnTo>
                  <a:lnTo>
                    <a:pt x="36574" y="40245"/>
                  </a:lnTo>
                  <a:lnTo>
                    <a:pt x="36897" y="39921"/>
                  </a:lnTo>
                  <a:lnTo>
                    <a:pt x="37220" y="39560"/>
                  </a:lnTo>
                  <a:lnTo>
                    <a:pt x="37525" y="39161"/>
                  </a:lnTo>
                  <a:lnTo>
                    <a:pt x="37810" y="38704"/>
                  </a:lnTo>
                  <a:lnTo>
                    <a:pt x="37905" y="38514"/>
                  </a:lnTo>
                  <a:lnTo>
                    <a:pt x="38000" y="38286"/>
                  </a:lnTo>
                  <a:lnTo>
                    <a:pt x="38228" y="37734"/>
                  </a:lnTo>
                  <a:lnTo>
                    <a:pt x="38476" y="37106"/>
                  </a:lnTo>
                  <a:lnTo>
                    <a:pt x="38704" y="36422"/>
                  </a:lnTo>
                  <a:lnTo>
                    <a:pt x="39141" y="35071"/>
                  </a:lnTo>
                  <a:lnTo>
                    <a:pt x="39465" y="34063"/>
                  </a:lnTo>
                  <a:lnTo>
                    <a:pt x="39693" y="33417"/>
                  </a:lnTo>
                  <a:lnTo>
                    <a:pt x="39883" y="32808"/>
                  </a:lnTo>
                  <a:lnTo>
                    <a:pt x="40054" y="32200"/>
                  </a:lnTo>
                  <a:lnTo>
                    <a:pt x="40225" y="31591"/>
                  </a:lnTo>
                  <a:lnTo>
                    <a:pt x="40377" y="31001"/>
                  </a:lnTo>
                  <a:lnTo>
                    <a:pt x="40511" y="30412"/>
                  </a:lnTo>
                  <a:lnTo>
                    <a:pt x="40625" y="29822"/>
                  </a:lnTo>
                  <a:lnTo>
                    <a:pt x="40739" y="29233"/>
                  </a:lnTo>
                  <a:lnTo>
                    <a:pt x="40815" y="28643"/>
                  </a:lnTo>
                  <a:lnTo>
                    <a:pt x="40910" y="28054"/>
                  </a:lnTo>
                  <a:lnTo>
                    <a:pt x="40967" y="27464"/>
                  </a:lnTo>
                  <a:lnTo>
                    <a:pt x="41024" y="26855"/>
                  </a:lnTo>
                  <a:lnTo>
                    <a:pt x="41100" y="25600"/>
                  </a:lnTo>
                  <a:lnTo>
                    <a:pt x="41157" y="24288"/>
                  </a:lnTo>
                  <a:lnTo>
                    <a:pt x="41328" y="24193"/>
                  </a:lnTo>
                  <a:lnTo>
                    <a:pt x="41500" y="24079"/>
                  </a:lnTo>
                  <a:lnTo>
                    <a:pt x="41652" y="23964"/>
                  </a:lnTo>
                  <a:lnTo>
                    <a:pt x="41804" y="23850"/>
                  </a:lnTo>
                  <a:lnTo>
                    <a:pt x="41956" y="23698"/>
                  </a:lnTo>
                  <a:lnTo>
                    <a:pt x="42070" y="23546"/>
                  </a:lnTo>
                  <a:lnTo>
                    <a:pt x="42184" y="23394"/>
                  </a:lnTo>
                  <a:lnTo>
                    <a:pt x="42298" y="23223"/>
                  </a:lnTo>
                  <a:lnTo>
                    <a:pt x="42641" y="22519"/>
                  </a:lnTo>
                  <a:lnTo>
                    <a:pt x="42926" y="21872"/>
                  </a:lnTo>
                  <a:lnTo>
                    <a:pt x="43173" y="21226"/>
                  </a:lnTo>
                  <a:lnTo>
                    <a:pt x="43382" y="20617"/>
                  </a:lnTo>
                  <a:lnTo>
                    <a:pt x="43573" y="20028"/>
                  </a:lnTo>
                  <a:lnTo>
                    <a:pt x="43706" y="19457"/>
                  </a:lnTo>
                  <a:lnTo>
                    <a:pt x="43839" y="18886"/>
                  </a:lnTo>
                  <a:lnTo>
                    <a:pt x="43953" y="18316"/>
                  </a:lnTo>
                  <a:lnTo>
                    <a:pt x="44143" y="17156"/>
                  </a:lnTo>
                  <a:lnTo>
                    <a:pt x="44333" y="15958"/>
                  </a:lnTo>
                  <a:lnTo>
                    <a:pt x="44447" y="15330"/>
                  </a:lnTo>
                  <a:lnTo>
                    <a:pt x="44581" y="14664"/>
                  </a:lnTo>
                  <a:lnTo>
                    <a:pt x="44733" y="13980"/>
                  </a:lnTo>
                  <a:lnTo>
                    <a:pt x="44923" y="13257"/>
                  </a:lnTo>
                  <a:lnTo>
                    <a:pt x="44961" y="13048"/>
                  </a:lnTo>
                  <a:lnTo>
                    <a:pt x="44999" y="12838"/>
                  </a:lnTo>
                  <a:lnTo>
                    <a:pt x="45018" y="12591"/>
                  </a:lnTo>
                  <a:lnTo>
                    <a:pt x="45018" y="12344"/>
                  </a:lnTo>
                  <a:lnTo>
                    <a:pt x="45018" y="12078"/>
                  </a:lnTo>
                  <a:lnTo>
                    <a:pt x="44980" y="11792"/>
                  </a:lnTo>
                  <a:lnTo>
                    <a:pt x="44942" y="11507"/>
                  </a:lnTo>
                  <a:lnTo>
                    <a:pt x="44885" y="11222"/>
                  </a:lnTo>
                  <a:lnTo>
                    <a:pt x="44809" y="10917"/>
                  </a:lnTo>
                  <a:lnTo>
                    <a:pt x="44714" y="10613"/>
                  </a:lnTo>
                  <a:lnTo>
                    <a:pt x="44619" y="10290"/>
                  </a:lnTo>
                  <a:lnTo>
                    <a:pt x="44486" y="9967"/>
                  </a:lnTo>
                  <a:lnTo>
                    <a:pt x="44352" y="9643"/>
                  </a:lnTo>
                  <a:lnTo>
                    <a:pt x="44181" y="9339"/>
                  </a:lnTo>
                  <a:lnTo>
                    <a:pt x="44010" y="9016"/>
                  </a:lnTo>
                  <a:lnTo>
                    <a:pt x="43801" y="8692"/>
                  </a:lnTo>
                  <a:lnTo>
                    <a:pt x="43592" y="8388"/>
                  </a:lnTo>
                  <a:lnTo>
                    <a:pt x="43344" y="8065"/>
                  </a:lnTo>
                  <a:lnTo>
                    <a:pt x="43078" y="7779"/>
                  </a:lnTo>
                  <a:lnTo>
                    <a:pt x="42812" y="7475"/>
                  </a:lnTo>
                  <a:lnTo>
                    <a:pt x="42508" y="7190"/>
                  </a:lnTo>
                  <a:lnTo>
                    <a:pt x="42184" y="6924"/>
                  </a:lnTo>
                  <a:lnTo>
                    <a:pt x="41842" y="6657"/>
                  </a:lnTo>
                  <a:lnTo>
                    <a:pt x="41462" y="6410"/>
                  </a:lnTo>
                  <a:lnTo>
                    <a:pt x="41081" y="6182"/>
                  </a:lnTo>
                  <a:lnTo>
                    <a:pt x="40663" y="5973"/>
                  </a:lnTo>
                  <a:lnTo>
                    <a:pt x="40225" y="5782"/>
                  </a:lnTo>
                  <a:lnTo>
                    <a:pt x="39769" y="5592"/>
                  </a:lnTo>
                  <a:lnTo>
                    <a:pt x="39274" y="5440"/>
                  </a:lnTo>
                  <a:lnTo>
                    <a:pt x="38761" y="5307"/>
                  </a:lnTo>
                  <a:lnTo>
                    <a:pt x="38228" y="5193"/>
                  </a:lnTo>
                  <a:lnTo>
                    <a:pt x="37658" y="5117"/>
                  </a:lnTo>
                  <a:lnTo>
                    <a:pt x="37525" y="4908"/>
                  </a:lnTo>
                  <a:lnTo>
                    <a:pt x="37372" y="4698"/>
                  </a:lnTo>
                  <a:lnTo>
                    <a:pt x="37182" y="4489"/>
                  </a:lnTo>
                  <a:lnTo>
                    <a:pt x="36992" y="4299"/>
                  </a:lnTo>
                  <a:lnTo>
                    <a:pt x="36783" y="4109"/>
                  </a:lnTo>
                  <a:lnTo>
                    <a:pt x="36574" y="3919"/>
                  </a:lnTo>
                  <a:lnTo>
                    <a:pt x="36326" y="3747"/>
                  </a:lnTo>
                  <a:lnTo>
                    <a:pt x="36060" y="3595"/>
                  </a:lnTo>
                  <a:lnTo>
                    <a:pt x="35680" y="3367"/>
                  </a:lnTo>
                  <a:lnTo>
                    <a:pt x="35280" y="3139"/>
                  </a:lnTo>
                  <a:lnTo>
                    <a:pt x="34843" y="2930"/>
                  </a:lnTo>
                  <a:lnTo>
                    <a:pt x="34406" y="2720"/>
                  </a:lnTo>
                  <a:lnTo>
                    <a:pt x="33968" y="2511"/>
                  </a:lnTo>
                  <a:lnTo>
                    <a:pt x="33512" y="2321"/>
                  </a:lnTo>
                  <a:lnTo>
                    <a:pt x="33036" y="2150"/>
                  </a:lnTo>
                  <a:lnTo>
                    <a:pt x="32561" y="1998"/>
                  </a:lnTo>
                  <a:lnTo>
                    <a:pt x="32066" y="1865"/>
                  </a:lnTo>
                  <a:lnTo>
                    <a:pt x="31591" y="1750"/>
                  </a:lnTo>
                  <a:lnTo>
                    <a:pt x="31115" y="1674"/>
                  </a:lnTo>
                  <a:lnTo>
                    <a:pt x="30621" y="1598"/>
                  </a:lnTo>
                  <a:lnTo>
                    <a:pt x="30145" y="1560"/>
                  </a:lnTo>
                  <a:lnTo>
                    <a:pt x="29670" y="1560"/>
                  </a:lnTo>
                  <a:lnTo>
                    <a:pt x="29213" y="1579"/>
                  </a:lnTo>
                  <a:lnTo>
                    <a:pt x="28757" y="1655"/>
                  </a:lnTo>
                  <a:lnTo>
                    <a:pt x="28700" y="1655"/>
                  </a:lnTo>
                  <a:lnTo>
                    <a:pt x="28624" y="1579"/>
                  </a:lnTo>
                  <a:lnTo>
                    <a:pt x="28491" y="1484"/>
                  </a:lnTo>
                  <a:lnTo>
                    <a:pt x="28320" y="1370"/>
                  </a:lnTo>
                  <a:lnTo>
                    <a:pt x="28091" y="1256"/>
                  </a:lnTo>
                  <a:lnTo>
                    <a:pt x="27787" y="1123"/>
                  </a:lnTo>
                  <a:lnTo>
                    <a:pt x="27426" y="971"/>
                  </a:lnTo>
                  <a:lnTo>
                    <a:pt x="26969" y="818"/>
                  </a:lnTo>
                  <a:lnTo>
                    <a:pt x="26418" y="666"/>
                  </a:lnTo>
                  <a:lnTo>
                    <a:pt x="25923" y="514"/>
                  </a:lnTo>
                  <a:lnTo>
                    <a:pt x="25410" y="400"/>
                  </a:lnTo>
                  <a:lnTo>
                    <a:pt x="24877" y="305"/>
                  </a:lnTo>
                  <a:lnTo>
                    <a:pt x="24345" y="210"/>
                  </a:lnTo>
                  <a:lnTo>
                    <a:pt x="23831" y="134"/>
                  </a:lnTo>
                  <a:lnTo>
                    <a:pt x="23299" y="77"/>
                  </a:lnTo>
                  <a:lnTo>
                    <a:pt x="22766" y="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rgbClr val="FFC8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490337" y="2800951"/>
              <a:ext cx="667241" cy="1605372"/>
            </a:xfrm>
            <a:custGeom>
              <a:avLst/>
              <a:gdLst/>
              <a:ahLst/>
              <a:cxnLst/>
              <a:rect l="l" t="t" r="r" b="b"/>
              <a:pathLst>
                <a:path w="16205" h="38989" extrusionOk="0">
                  <a:moveTo>
                    <a:pt x="16205" y="0"/>
                  </a:moveTo>
                  <a:lnTo>
                    <a:pt x="16033" y="457"/>
                  </a:lnTo>
                  <a:lnTo>
                    <a:pt x="15824" y="913"/>
                  </a:lnTo>
                  <a:lnTo>
                    <a:pt x="15615" y="1351"/>
                  </a:lnTo>
                  <a:lnTo>
                    <a:pt x="15387" y="1769"/>
                  </a:lnTo>
                  <a:lnTo>
                    <a:pt x="15140" y="2187"/>
                  </a:lnTo>
                  <a:lnTo>
                    <a:pt x="14873" y="2606"/>
                  </a:lnTo>
                  <a:lnTo>
                    <a:pt x="14588" y="3005"/>
                  </a:lnTo>
                  <a:lnTo>
                    <a:pt x="14303" y="3386"/>
                  </a:lnTo>
                  <a:lnTo>
                    <a:pt x="13998" y="3766"/>
                  </a:lnTo>
                  <a:lnTo>
                    <a:pt x="13675" y="4127"/>
                  </a:lnTo>
                  <a:lnTo>
                    <a:pt x="13333" y="4489"/>
                  </a:lnTo>
                  <a:lnTo>
                    <a:pt x="12990" y="4831"/>
                  </a:lnTo>
                  <a:lnTo>
                    <a:pt x="12629" y="5154"/>
                  </a:lnTo>
                  <a:lnTo>
                    <a:pt x="12249" y="5478"/>
                  </a:lnTo>
                  <a:lnTo>
                    <a:pt x="11868" y="5782"/>
                  </a:lnTo>
                  <a:lnTo>
                    <a:pt x="11488" y="6067"/>
                  </a:lnTo>
                  <a:lnTo>
                    <a:pt x="11070" y="6353"/>
                  </a:lnTo>
                  <a:lnTo>
                    <a:pt x="10670" y="6600"/>
                  </a:lnTo>
                  <a:lnTo>
                    <a:pt x="10252" y="6847"/>
                  </a:lnTo>
                  <a:lnTo>
                    <a:pt x="9814" y="7094"/>
                  </a:lnTo>
                  <a:lnTo>
                    <a:pt x="9377" y="7303"/>
                  </a:lnTo>
                  <a:lnTo>
                    <a:pt x="8939" y="7494"/>
                  </a:lnTo>
                  <a:lnTo>
                    <a:pt x="8483" y="7684"/>
                  </a:lnTo>
                  <a:lnTo>
                    <a:pt x="8027" y="7855"/>
                  </a:lnTo>
                  <a:lnTo>
                    <a:pt x="7570" y="8007"/>
                  </a:lnTo>
                  <a:lnTo>
                    <a:pt x="7095" y="8140"/>
                  </a:lnTo>
                  <a:lnTo>
                    <a:pt x="6619" y="8254"/>
                  </a:lnTo>
                  <a:lnTo>
                    <a:pt x="6144" y="8350"/>
                  </a:lnTo>
                  <a:lnTo>
                    <a:pt x="5668" y="8426"/>
                  </a:lnTo>
                  <a:lnTo>
                    <a:pt x="5174" y="8483"/>
                  </a:lnTo>
                  <a:lnTo>
                    <a:pt x="4698" y="8521"/>
                  </a:lnTo>
                  <a:lnTo>
                    <a:pt x="4204" y="8540"/>
                  </a:lnTo>
                  <a:lnTo>
                    <a:pt x="4622" y="8654"/>
                  </a:lnTo>
                  <a:lnTo>
                    <a:pt x="5022" y="8749"/>
                  </a:lnTo>
                  <a:lnTo>
                    <a:pt x="5440" y="8825"/>
                  </a:lnTo>
                  <a:lnTo>
                    <a:pt x="5858" y="8882"/>
                  </a:lnTo>
                  <a:lnTo>
                    <a:pt x="6296" y="8920"/>
                  </a:lnTo>
                  <a:lnTo>
                    <a:pt x="6714" y="8958"/>
                  </a:lnTo>
                  <a:lnTo>
                    <a:pt x="7551" y="8996"/>
                  </a:lnTo>
                  <a:lnTo>
                    <a:pt x="8407" y="8996"/>
                  </a:lnTo>
                  <a:lnTo>
                    <a:pt x="9263" y="8977"/>
                  </a:lnTo>
                  <a:lnTo>
                    <a:pt x="10119" y="8939"/>
                  </a:lnTo>
                  <a:lnTo>
                    <a:pt x="10974" y="8882"/>
                  </a:lnTo>
                  <a:lnTo>
                    <a:pt x="10651" y="8996"/>
                  </a:lnTo>
                  <a:lnTo>
                    <a:pt x="10328" y="9072"/>
                  </a:lnTo>
                  <a:lnTo>
                    <a:pt x="9985" y="9148"/>
                  </a:lnTo>
                  <a:lnTo>
                    <a:pt x="9662" y="9224"/>
                  </a:lnTo>
                  <a:lnTo>
                    <a:pt x="8977" y="9319"/>
                  </a:lnTo>
                  <a:lnTo>
                    <a:pt x="8312" y="9377"/>
                  </a:lnTo>
                  <a:lnTo>
                    <a:pt x="7627" y="9396"/>
                  </a:lnTo>
                  <a:lnTo>
                    <a:pt x="6942" y="9396"/>
                  </a:lnTo>
                  <a:lnTo>
                    <a:pt x="6239" y="9377"/>
                  </a:lnTo>
                  <a:lnTo>
                    <a:pt x="5554" y="9358"/>
                  </a:lnTo>
                  <a:lnTo>
                    <a:pt x="4166" y="9262"/>
                  </a:lnTo>
                  <a:lnTo>
                    <a:pt x="3462" y="9224"/>
                  </a:lnTo>
                  <a:lnTo>
                    <a:pt x="2758" y="9205"/>
                  </a:lnTo>
                  <a:lnTo>
                    <a:pt x="1389" y="9205"/>
                  </a:lnTo>
                  <a:lnTo>
                    <a:pt x="685" y="9262"/>
                  </a:lnTo>
                  <a:lnTo>
                    <a:pt x="1" y="9338"/>
                  </a:lnTo>
                  <a:lnTo>
                    <a:pt x="952" y="9643"/>
                  </a:lnTo>
                  <a:lnTo>
                    <a:pt x="1902" y="9909"/>
                  </a:lnTo>
                  <a:lnTo>
                    <a:pt x="2853" y="10175"/>
                  </a:lnTo>
                  <a:lnTo>
                    <a:pt x="3804" y="10404"/>
                  </a:lnTo>
                  <a:lnTo>
                    <a:pt x="4774" y="10613"/>
                  </a:lnTo>
                  <a:lnTo>
                    <a:pt x="5725" y="10822"/>
                  </a:lnTo>
                  <a:lnTo>
                    <a:pt x="6714" y="10993"/>
                  </a:lnTo>
                  <a:lnTo>
                    <a:pt x="7684" y="11145"/>
                  </a:lnTo>
                  <a:lnTo>
                    <a:pt x="7931" y="11183"/>
                  </a:lnTo>
                  <a:lnTo>
                    <a:pt x="8179" y="11240"/>
                  </a:lnTo>
                  <a:lnTo>
                    <a:pt x="8293" y="11297"/>
                  </a:lnTo>
                  <a:lnTo>
                    <a:pt x="8407" y="11354"/>
                  </a:lnTo>
                  <a:lnTo>
                    <a:pt x="8502" y="11412"/>
                  </a:lnTo>
                  <a:lnTo>
                    <a:pt x="8597" y="11507"/>
                  </a:lnTo>
                  <a:lnTo>
                    <a:pt x="8635" y="11564"/>
                  </a:lnTo>
                  <a:lnTo>
                    <a:pt x="8654" y="11678"/>
                  </a:lnTo>
                  <a:lnTo>
                    <a:pt x="8673" y="12039"/>
                  </a:lnTo>
                  <a:lnTo>
                    <a:pt x="8692" y="12496"/>
                  </a:lnTo>
                  <a:lnTo>
                    <a:pt x="8673" y="13009"/>
                  </a:lnTo>
                  <a:lnTo>
                    <a:pt x="8635" y="13998"/>
                  </a:lnTo>
                  <a:lnTo>
                    <a:pt x="8616" y="14359"/>
                  </a:lnTo>
                  <a:lnTo>
                    <a:pt x="8616" y="14569"/>
                  </a:lnTo>
                  <a:lnTo>
                    <a:pt x="8711" y="15767"/>
                  </a:lnTo>
                  <a:lnTo>
                    <a:pt x="8768" y="16794"/>
                  </a:lnTo>
                  <a:lnTo>
                    <a:pt x="8806" y="17726"/>
                  </a:lnTo>
                  <a:lnTo>
                    <a:pt x="8844" y="18582"/>
                  </a:lnTo>
                  <a:lnTo>
                    <a:pt x="8863" y="20350"/>
                  </a:lnTo>
                  <a:lnTo>
                    <a:pt x="8901" y="22595"/>
                  </a:lnTo>
                  <a:lnTo>
                    <a:pt x="8939" y="23622"/>
                  </a:lnTo>
                  <a:lnTo>
                    <a:pt x="9016" y="24630"/>
                  </a:lnTo>
                  <a:lnTo>
                    <a:pt x="9111" y="25657"/>
                  </a:lnTo>
                  <a:lnTo>
                    <a:pt x="9244" y="26703"/>
                  </a:lnTo>
                  <a:lnTo>
                    <a:pt x="9415" y="27730"/>
                  </a:lnTo>
                  <a:lnTo>
                    <a:pt x="9586" y="28757"/>
                  </a:lnTo>
                  <a:lnTo>
                    <a:pt x="9795" y="29803"/>
                  </a:lnTo>
                  <a:lnTo>
                    <a:pt x="10004" y="30830"/>
                  </a:lnTo>
                  <a:lnTo>
                    <a:pt x="10461" y="32903"/>
                  </a:lnTo>
                  <a:lnTo>
                    <a:pt x="10936" y="34957"/>
                  </a:lnTo>
                  <a:lnTo>
                    <a:pt x="11393" y="36992"/>
                  </a:lnTo>
                  <a:lnTo>
                    <a:pt x="11602" y="38000"/>
                  </a:lnTo>
                  <a:lnTo>
                    <a:pt x="11811" y="38989"/>
                  </a:lnTo>
                  <a:lnTo>
                    <a:pt x="11887" y="38437"/>
                  </a:lnTo>
                  <a:lnTo>
                    <a:pt x="11944" y="37867"/>
                  </a:lnTo>
                  <a:lnTo>
                    <a:pt x="11982" y="37296"/>
                  </a:lnTo>
                  <a:lnTo>
                    <a:pt x="12020" y="36726"/>
                  </a:lnTo>
                  <a:lnTo>
                    <a:pt x="12059" y="35585"/>
                  </a:lnTo>
                  <a:lnTo>
                    <a:pt x="12059" y="34443"/>
                  </a:lnTo>
                  <a:lnTo>
                    <a:pt x="12020" y="33302"/>
                  </a:lnTo>
                  <a:lnTo>
                    <a:pt x="11963" y="32161"/>
                  </a:lnTo>
                  <a:lnTo>
                    <a:pt x="11887" y="31020"/>
                  </a:lnTo>
                  <a:lnTo>
                    <a:pt x="11811" y="29879"/>
                  </a:lnTo>
                  <a:lnTo>
                    <a:pt x="11640" y="27578"/>
                  </a:lnTo>
                  <a:lnTo>
                    <a:pt x="11564" y="26436"/>
                  </a:lnTo>
                  <a:lnTo>
                    <a:pt x="11526" y="25295"/>
                  </a:lnTo>
                  <a:lnTo>
                    <a:pt x="11488" y="24154"/>
                  </a:lnTo>
                  <a:lnTo>
                    <a:pt x="11488" y="23013"/>
                  </a:lnTo>
                  <a:lnTo>
                    <a:pt x="11526" y="21872"/>
                  </a:lnTo>
                  <a:lnTo>
                    <a:pt x="11564" y="21301"/>
                  </a:lnTo>
                  <a:lnTo>
                    <a:pt x="11602" y="20731"/>
                  </a:lnTo>
                  <a:lnTo>
                    <a:pt x="11621" y="20598"/>
                  </a:lnTo>
                  <a:lnTo>
                    <a:pt x="11602" y="20465"/>
                  </a:lnTo>
                  <a:lnTo>
                    <a:pt x="11564" y="20198"/>
                  </a:lnTo>
                  <a:lnTo>
                    <a:pt x="11488" y="19932"/>
                  </a:lnTo>
                  <a:lnTo>
                    <a:pt x="11393" y="19666"/>
                  </a:lnTo>
                  <a:lnTo>
                    <a:pt x="11298" y="19399"/>
                  </a:lnTo>
                  <a:lnTo>
                    <a:pt x="11222" y="19152"/>
                  </a:lnTo>
                  <a:lnTo>
                    <a:pt x="11165" y="18886"/>
                  </a:lnTo>
                  <a:lnTo>
                    <a:pt x="11146" y="18753"/>
                  </a:lnTo>
                  <a:lnTo>
                    <a:pt x="11127" y="18620"/>
                  </a:lnTo>
                  <a:lnTo>
                    <a:pt x="11127" y="18163"/>
                  </a:lnTo>
                  <a:lnTo>
                    <a:pt x="11108" y="17707"/>
                  </a:lnTo>
                  <a:lnTo>
                    <a:pt x="11012" y="16813"/>
                  </a:lnTo>
                  <a:lnTo>
                    <a:pt x="10898" y="15919"/>
                  </a:lnTo>
                  <a:lnTo>
                    <a:pt x="10860" y="15463"/>
                  </a:lnTo>
                  <a:lnTo>
                    <a:pt x="10822" y="15006"/>
                  </a:lnTo>
                  <a:lnTo>
                    <a:pt x="10784" y="14340"/>
                  </a:lnTo>
                  <a:lnTo>
                    <a:pt x="10803" y="13675"/>
                  </a:lnTo>
                  <a:lnTo>
                    <a:pt x="10841" y="12990"/>
                  </a:lnTo>
                  <a:lnTo>
                    <a:pt x="10898" y="12324"/>
                  </a:lnTo>
                  <a:lnTo>
                    <a:pt x="11012" y="11659"/>
                  </a:lnTo>
                  <a:lnTo>
                    <a:pt x="11146" y="11012"/>
                  </a:lnTo>
                  <a:lnTo>
                    <a:pt x="11317" y="10366"/>
                  </a:lnTo>
                  <a:lnTo>
                    <a:pt x="11526" y="9719"/>
                  </a:lnTo>
                  <a:lnTo>
                    <a:pt x="11602" y="9510"/>
                  </a:lnTo>
                  <a:lnTo>
                    <a:pt x="11697" y="9300"/>
                  </a:lnTo>
                  <a:lnTo>
                    <a:pt x="11792" y="9091"/>
                  </a:lnTo>
                  <a:lnTo>
                    <a:pt x="11925" y="8920"/>
                  </a:lnTo>
                  <a:lnTo>
                    <a:pt x="12097" y="8749"/>
                  </a:lnTo>
                  <a:lnTo>
                    <a:pt x="12287" y="8597"/>
                  </a:lnTo>
                  <a:lnTo>
                    <a:pt x="12667" y="8311"/>
                  </a:lnTo>
                  <a:lnTo>
                    <a:pt x="13028" y="8026"/>
                  </a:lnTo>
                  <a:lnTo>
                    <a:pt x="13371" y="7703"/>
                  </a:lnTo>
                  <a:lnTo>
                    <a:pt x="13675" y="7361"/>
                  </a:lnTo>
                  <a:lnTo>
                    <a:pt x="13941" y="6999"/>
                  </a:lnTo>
                  <a:lnTo>
                    <a:pt x="14189" y="6619"/>
                  </a:lnTo>
                  <a:lnTo>
                    <a:pt x="14417" y="6219"/>
                  </a:lnTo>
                  <a:lnTo>
                    <a:pt x="14626" y="5801"/>
                  </a:lnTo>
                  <a:lnTo>
                    <a:pt x="14816" y="5383"/>
                  </a:lnTo>
                  <a:lnTo>
                    <a:pt x="14968" y="4945"/>
                  </a:lnTo>
                  <a:lnTo>
                    <a:pt x="15121" y="4489"/>
                  </a:lnTo>
                  <a:lnTo>
                    <a:pt x="15254" y="4032"/>
                  </a:lnTo>
                  <a:lnTo>
                    <a:pt x="15387" y="3576"/>
                  </a:lnTo>
                  <a:lnTo>
                    <a:pt x="15596" y="2644"/>
                  </a:lnTo>
                  <a:lnTo>
                    <a:pt x="15786" y="1712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490337" y="2800951"/>
              <a:ext cx="667241" cy="1605372"/>
            </a:xfrm>
            <a:custGeom>
              <a:avLst/>
              <a:gdLst/>
              <a:ahLst/>
              <a:cxnLst/>
              <a:rect l="l" t="t" r="r" b="b"/>
              <a:pathLst>
                <a:path w="16205" h="38989" fill="none" extrusionOk="0">
                  <a:moveTo>
                    <a:pt x="16205" y="0"/>
                  </a:moveTo>
                  <a:lnTo>
                    <a:pt x="16205" y="0"/>
                  </a:lnTo>
                  <a:lnTo>
                    <a:pt x="16033" y="457"/>
                  </a:lnTo>
                  <a:lnTo>
                    <a:pt x="15824" y="913"/>
                  </a:lnTo>
                  <a:lnTo>
                    <a:pt x="15615" y="1351"/>
                  </a:lnTo>
                  <a:lnTo>
                    <a:pt x="15387" y="1769"/>
                  </a:lnTo>
                  <a:lnTo>
                    <a:pt x="15140" y="2187"/>
                  </a:lnTo>
                  <a:lnTo>
                    <a:pt x="14873" y="2606"/>
                  </a:lnTo>
                  <a:lnTo>
                    <a:pt x="14588" y="3005"/>
                  </a:lnTo>
                  <a:lnTo>
                    <a:pt x="14303" y="3386"/>
                  </a:lnTo>
                  <a:lnTo>
                    <a:pt x="13998" y="3766"/>
                  </a:lnTo>
                  <a:lnTo>
                    <a:pt x="13675" y="4127"/>
                  </a:lnTo>
                  <a:lnTo>
                    <a:pt x="13333" y="4489"/>
                  </a:lnTo>
                  <a:lnTo>
                    <a:pt x="12990" y="4831"/>
                  </a:lnTo>
                  <a:lnTo>
                    <a:pt x="12629" y="5154"/>
                  </a:lnTo>
                  <a:lnTo>
                    <a:pt x="12249" y="5478"/>
                  </a:lnTo>
                  <a:lnTo>
                    <a:pt x="11868" y="5782"/>
                  </a:lnTo>
                  <a:lnTo>
                    <a:pt x="11488" y="6067"/>
                  </a:lnTo>
                  <a:lnTo>
                    <a:pt x="11070" y="6353"/>
                  </a:lnTo>
                  <a:lnTo>
                    <a:pt x="10670" y="6600"/>
                  </a:lnTo>
                  <a:lnTo>
                    <a:pt x="10252" y="6847"/>
                  </a:lnTo>
                  <a:lnTo>
                    <a:pt x="9814" y="7094"/>
                  </a:lnTo>
                  <a:lnTo>
                    <a:pt x="9377" y="7303"/>
                  </a:lnTo>
                  <a:lnTo>
                    <a:pt x="8939" y="7494"/>
                  </a:lnTo>
                  <a:lnTo>
                    <a:pt x="8483" y="7684"/>
                  </a:lnTo>
                  <a:lnTo>
                    <a:pt x="8027" y="7855"/>
                  </a:lnTo>
                  <a:lnTo>
                    <a:pt x="7570" y="8007"/>
                  </a:lnTo>
                  <a:lnTo>
                    <a:pt x="7095" y="8140"/>
                  </a:lnTo>
                  <a:lnTo>
                    <a:pt x="6619" y="8254"/>
                  </a:lnTo>
                  <a:lnTo>
                    <a:pt x="6144" y="8350"/>
                  </a:lnTo>
                  <a:lnTo>
                    <a:pt x="5668" y="8426"/>
                  </a:lnTo>
                  <a:lnTo>
                    <a:pt x="5174" y="8483"/>
                  </a:lnTo>
                  <a:lnTo>
                    <a:pt x="4698" y="8521"/>
                  </a:lnTo>
                  <a:lnTo>
                    <a:pt x="4204" y="8540"/>
                  </a:lnTo>
                  <a:lnTo>
                    <a:pt x="4204" y="8540"/>
                  </a:lnTo>
                  <a:lnTo>
                    <a:pt x="4622" y="8654"/>
                  </a:lnTo>
                  <a:lnTo>
                    <a:pt x="5022" y="8749"/>
                  </a:lnTo>
                  <a:lnTo>
                    <a:pt x="5440" y="8825"/>
                  </a:lnTo>
                  <a:lnTo>
                    <a:pt x="5858" y="8882"/>
                  </a:lnTo>
                  <a:lnTo>
                    <a:pt x="6296" y="8920"/>
                  </a:lnTo>
                  <a:lnTo>
                    <a:pt x="6714" y="8958"/>
                  </a:lnTo>
                  <a:lnTo>
                    <a:pt x="7551" y="8996"/>
                  </a:lnTo>
                  <a:lnTo>
                    <a:pt x="8407" y="8996"/>
                  </a:lnTo>
                  <a:lnTo>
                    <a:pt x="9263" y="8977"/>
                  </a:lnTo>
                  <a:lnTo>
                    <a:pt x="10119" y="8939"/>
                  </a:lnTo>
                  <a:lnTo>
                    <a:pt x="10974" y="8882"/>
                  </a:lnTo>
                  <a:lnTo>
                    <a:pt x="10974" y="8882"/>
                  </a:lnTo>
                  <a:lnTo>
                    <a:pt x="10651" y="8996"/>
                  </a:lnTo>
                  <a:lnTo>
                    <a:pt x="10328" y="9072"/>
                  </a:lnTo>
                  <a:lnTo>
                    <a:pt x="9985" y="9148"/>
                  </a:lnTo>
                  <a:lnTo>
                    <a:pt x="9662" y="9224"/>
                  </a:lnTo>
                  <a:lnTo>
                    <a:pt x="8977" y="9319"/>
                  </a:lnTo>
                  <a:lnTo>
                    <a:pt x="8312" y="9377"/>
                  </a:lnTo>
                  <a:lnTo>
                    <a:pt x="7627" y="9396"/>
                  </a:lnTo>
                  <a:lnTo>
                    <a:pt x="6942" y="9396"/>
                  </a:lnTo>
                  <a:lnTo>
                    <a:pt x="6239" y="9377"/>
                  </a:lnTo>
                  <a:lnTo>
                    <a:pt x="5554" y="9358"/>
                  </a:lnTo>
                  <a:lnTo>
                    <a:pt x="4166" y="9262"/>
                  </a:lnTo>
                  <a:lnTo>
                    <a:pt x="3462" y="9224"/>
                  </a:lnTo>
                  <a:lnTo>
                    <a:pt x="2758" y="9205"/>
                  </a:lnTo>
                  <a:lnTo>
                    <a:pt x="2074" y="9205"/>
                  </a:lnTo>
                  <a:lnTo>
                    <a:pt x="1389" y="9205"/>
                  </a:lnTo>
                  <a:lnTo>
                    <a:pt x="685" y="9262"/>
                  </a:lnTo>
                  <a:lnTo>
                    <a:pt x="1" y="9338"/>
                  </a:lnTo>
                  <a:lnTo>
                    <a:pt x="1" y="9338"/>
                  </a:lnTo>
                  <a:lnTo>
                    <a:pt x="952" y="9643"/>
                  </a:lnTo>
                  <a:lnTo>
                    <a:pt x="1902" y="9909"/>
                  </a:lnTo>
                  <a:lnTo>
                    <a:pt x="2853" y="10175"/>
                  </a:lnTo>
                  <a:lnTo>
                    <a:pt x="3804" y="10404"/>
                  </a:lnTo>
                  <a:lnTo>
                    <a:pt x="4774" y="10613"/>
                  </a:lnTo>
                  <a:lnTo>
                    <a:pt x="5725" y="10822"/>
                  </a:lnTo>
                  <a:lnTo>
                    <a:pt x="6714" y="10993"/>
                  </a:lnTo>
                  <a:lnTo>
                    <a:pt x="7684" y="11145"/>
                  </a:lnTo>
                  <a:lnTo>
                    <a:pt x="7684" y="11145"/>
                  </a:lnTo>
                  <a:lnTo>
                    <a:pt x="7931" y="11183"/>
                  </a:lnTo>
                  <a:lnTo>
                    <a:pt x="8179" y="11240"/>
                  </a:lnTo>
                  <a:lnTo>
                    <a:pt x="8293" y="11297"/>
                  </a:lnTo>
                  <a:lnTo>
                    <a:pt x="8407" y="11354"/>
                  </a:lnTo>
                  <a:lnTo>
                    <a:pt x="8502" y="11412"/>
                  </a:lnTo>
                  <a:lnTo>
                    <a:pt x="8597" y="11507"/>
                  </a:lnTo>
                  <a:lnTo>
                    <a:pt x="8597" y="11507"/>
                  </a:lnTo>
                  <a:lnTo>
                    <a:pt x="8635" y="11564"/>
                  </a:lnTo>
                  <a:lnTo>
                    <a:pt x="8654" y="11678"/>
                  </a:lnTo>
                  <a:lnTo>
                    <a:pt x="8673" y="12039"/>
                  </a:lnTo>
                  <a:lnTo>
                    <a:pt x="8692" y="12496"/>
                  </a:lnTo>
                  <a:lnTo>
                    <a:pt x="8673" y="13009"/>
                  </a:lnTo>
                  <a:lnTo>
                    <a:pt x="8635" y="13998"/>
                  </a:lnTo>
                  <a:lnTo>
                    <a:pt x="8616" y="14359"/>
                  </a:lnTo>
                  <a:lnTo>
                    <a:pt x="8616" y="14569"/>
                  </a:lnTo>
                  <a:lnTo>
                    <a:pt x="8616" y="14569"/>
                  </a:lnTo>
                  <a:lnTo>
                    <a:pt x="8711" y="15767"/>
                  </a:lnTo>
                  <a:lnTo>
                    <a:pt x="8768" y="16794"/>
                  </a:lnTo>
                  <a:lnTo>
                    <a:pt x="8806" y="17726"/>
                  </a:lnTo>
                  <a:lnTo>
                    <a:pt x="8844" y="18582"/>
                  </a:lnTo>
                  <a:lnTo>
                    <a:pt x="8863" y="20350"/>
                  </a:lnTo>
                  <a:lnTo>
                    <a:pt x="8901" y="22595"/>
                  </a:lnTo>
                  <a:lnTo>
                    <a:pt x="8901" y="22595"/>
                  </a:lnTo>
                  <a:lnTo>
                    <a:pt x="8939" y="23622"/>
                  </a:lnTo>
                  <a:lnTo>
                    <a:pt x="9016" y="24630"/>
                  </a:lnTo>
                  <a:lnTo>
                    <a:pt x="9111" y="25657"/>
                  </a:lnTo>
                  <a:lnTo>
                    <a:pt x="9244" y="26703"/>
                  </a:lnTo>
                  <a:lnTo>
                    <a:pt x="9415" y="27730"/>
                  </a:lnTo>
                  <a:lnTo>
                    <a:pt x="9586" y="28757"/>
                  </a:lnTo>
                  <a:lnTo>
                    <a:pt x="9795" y="29803"/>
                  </a:lnTo>
                  <a:lnTo>
                    <a:pt x="10004" y="30830"/>
                  </a:lnTo>
                  <a:lnTo>
                    <a:pt x="10461" y="32903"/>
                  </a:lnTo>
                  <a:lnTo>
                    <a:pt x="10936" y="34957"/>
                  </a:lnTo>
                  <a:lnTo>
                    <a:pt x="11393" y="36992"/>
                  </a:lnTo>
                  <a:lnTo>
                    <a:pt x="11602" y="38000"/>
                  </a:lnTo>
                  <a:lnTo>
                    <a:pt x="11811" y="38989"/>
                  </a:lnTo>
                  <a:lnTo>
                    <a:pt x="11811" y="38989"/>
                  </a:lnTo>
                  <a:lnTo>
                    <a:pt x="11887" y="38437"/>
                  </a:lnTo>
                  <a:lnTo>
                    <a:pt x="11944" y="37867"/>
                  </a:lnTo>
                  <a:lnTo>
                    <a:pt x="11982" y="37296"/>
                  </a:lnTo>
                  <a:lnTo>
                    <a:pt x="12020" y="36726"/>
                  </a:lnTo>
                  <a:lnTo>
                    <a:pt x="12059" y="35585"/>
                  </a:lnTo>
                  <a:lnTo>
                    <a:pt x="12059" y="34443"/>
                  </a:lnTo>
                  <a:lnTo>
                    <a:pt x="12020" y="33302"/>
                  </a:lnTo>
                  <a:lnTo>
                    <a:pt x="11963" y="32161"/>
                  </a:lnTo>
                  <a:lnTo>
                    <a:pt x="11887" y="31020"/>
                  </a:lnTo>
                  <a:lnTo>
                    <a:pt x="11811" y="29879"/>
                  </a:lnTo>
                  <a:lnTo>
                    <a:pt x="11640" y="27578"/>
                  </a:lnTo>
                  <a:lnTo>
                    <a:pt x="11564" y="26436"/>
                  </a:lnTo>
                  <a:lnTo>
                    <a:pt x="11526" y="25295"/>
                  </a:lnTo>
                  <a:lnTo>
                    <a:pt x="11488" y="24154"/>
                  </a:lnTo>
                  <a:lnTo>
                    <a:pt x="11488" y="23013"/>
                  </a:lnTo>
                  <a:lnTo>
                    <a:pt x="11526" y="21872"/>
                  </a:lnTo>
                  <a:lnTo>
                    <a:pt x="11564" y="21301"/>
                  </a:lnTo>
                  <a:lnTo>
                    <a:pt x="11602" y="20731"/>
                  </a:lnTo>
                  <a:lnTo>
                    <a:pt x="11602" y="20731"/>
                  </a:lnTo>
                  <a:lnTo>
                    <a:pt x="11621" y="20598"/>
                  </a:lnTo>
                  <a:lnTo>
                    <a:pt x="11602" y="20465"/>
                  </a:lnTo>
                  <a:lnTo>
                    <a:pt x="11564" y="20198"/>
                  </a:lnTo>
                  <a:lnTo>
                    <a:pt x="11488" y="19932"/>
                  </a:lnTo>
                  <a:lnTo>
                    <a:pt x="11393" y="19666"/>
                  </a:lnTo>
                  <a:lnTo>
                    <a:pt x="11298" y="19399"/>
                  </a:lnTo>
                  <a:lnTo>
                    <a:pt x="11222" y="19152"/>
                  </a:lnTo>
                  <a:lnTo>
                    <a:pt x="11165" y="18886"/>
                  </a:lnTo>
                  <a:lnTo>
                    <a:pt x="11146" y="18753"/>
                  </a:lnTo>
                  <a:lnTo>
                    <a:pt x="11127" y="18620"/>
                  </a:lnTo>
                  <a:lnTo>
                    <a:pt x="11127" y="18620"/>
                  </a:lnTo>
                  <a:lnTo>
                    <a:pt x="11127" y="18163"/>
                  </a:lnTo>
                  <a:lnTo>
                    <a:pt x="11108" y="17707"/>
                  </a:lnTo>
                  <a:lnTo>
                    <a:pt x="11012" y="16813"/>
                  </a:lnTo>
                  <a:lnTo>
                    <a:pt x="10898" y="15919"/>
                  </a:lnTo>
                  <a:lnTo>
                    <a:pt x="10860" y="15463"/>
                  </a:lnTo>
                  <a:lnTo>
                    <a:pt x="10822" y="15006"/>
                  </a:lnTo>
                  <a:lnTo>
                    <a:pt x="10822" y="15006"/>
                  </a:lnTo>
                  <a:lnTo>
                    <a:pt x="10784" y="14340"/>
                  </a:lnTo>
                  <a:lnTo>
                    <a:pt x="10803" y="13675"/>
                  </a:lnTo>
                  <a:lnTo>
                    <a:pt x="10841" y="12990"/>
                  </a:lnTo>
                  <a:lnTo>
                    <a:pt x="10898" y="12324"/>
                  </a:lnTo>
                  <a:lnTo>
                    <a:pt x="11012" y="11659"/>
                  </a:lnTo>
                  <a:lnTo>
                    <a:pt x="11146" y="11012"/>
                  </a:lnTo>
                  <a:lnTo>
                    <a:pt x="11317" y="10366"/>
                  </a:lnTo>
                  <a:lnTo>
                    <a:pt x="11526" y="9719"/>
                  </a:lnTo>
                  <a:lnTo>
                    <a:pt x="11526" y="9719"/>
                  </a:lnTo>
                  <a:lnTo>
                    <a:pt x="11602" y="9510"/>
                  </a:lnTo>
                  <a:lnTo>
                    <a:pt x="11697" y="9300"/>
                  </a:lnTo>
                  <a:lnTo>
                    <a:pt x="11792" y="9091"/>
                  </a:lnTo>
                  <a:lnTo>
                    <a:pt x="11925" y="8920"/>
                  </a:lnTo>
                  <a:lnTo>
                    <a:pt x="11925" y="8920"/>
                  </a:lnTo>
                  <a:lnTo>
                    <a:pt x="12097" y="8749"/>
                  </a:lnTo>
                  <a:lnTo>
                    <a:pt x="12287" y="8597"/>
                  </a:lnTo>
                  <a:lnTo>
                    <a:pt x="12667" y="8311"/>
                  </a:lnTo>
                  <a:lnTo>
                    <a:pt x="12667" y="8311"/>
                  </a:lnTo>
                  <a:lnTo>
                    <a:pt x="13028" y="8026"/>
                  </a:lnTo>
                  <a:lnTo>
                    <a:pt x="13371" y="7703"/>
                  </a:lnTo>
                  <a:lnTo>
                    <a:pt x="13675" y="7361"/>
                  </a:lnTo>
                  <a:lnTo>
                    <a:pt x="13941" y="6999"/>
                  </a:lnTo>
                  <a:lnTo>
                    <a:pt x="14189" y="6619"/>
                  </a:lnTo>
                  <a:lnTo>
                    <a:pt x="14417" y="6219"/>
                  </a:lnTo>
                  <a:lnTo>
                    <a:pt x="14626" y="5801"/>
                  </a:lnTo>
                  <a:lnTo>
                    <a:pt x="14816" y="5383"/>
                  </a:lnTo>
                  <a:lnTo>
                    <a:pt x="14968" y="4945"/>
                  </a:lnTo>
                  <a:lnTo>
                    <a:pt x="15121" y="4489"/>
                  </a:lnTo>
                  <a:lnTo>
                    <a:pt x="15254" y="4032"/>
                  </a:lnTo>
                  <a:lnTo>
                    <a:pt x="15387" y="3576"/>
                  </a:lnTo>
                  <a:lnTo>
                    <a:pt x="15596" y="2644"/>
                  </a:lnTo>
                  <a:lnTo>
                    <a:pt x="15786" y="17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6871692" y="3043715"/>
              <a:ext cx="448766" cy="1713456"/>
            </a:xfrm>
            <a:custGeom>
              <a:avLst/>
              <a:gdLst/>
              <a:ahLst/>
              <a:cxnLst/>
              <a:rect l="l" t="t" r="r" b="b"/>
              <a:pathLst>
                <a:path w="10899" h="41614" extrusionOk="0">
                  <a:moveTo>
                    <a:pt x="10784" y="3823"/>
                  </a:moveTo>
                  <a:lnTo>
                    <a:pt x="10594" y="3842"/>
                  </a:lnTo>
                  <a:lnTo>
                    <a:pt x="10899" y="3842"/>
                  </a:lnTo>
                  <a:lnTo>
                    <a:pt x="10784" y="3823"/>
                  </a:lnTo>
                  <a:close/>
                  <a:moveTo>
                    <a:pt x="1750" y="0"/>
                  </a:moveTo>
                  <a:lnTo>
                    <a:pt x="1788" y="1369"/>
                  </a:lnTo>
                  <a:lnTo>
                    <a:pt x="1788" y="2720"/>
                  </a:lnTo>
                  <a:lnTo>
                    <a:pt x="1769" y="5439"/>
                  </a:lnTo>
                  <a:lnTo>
                    <a:pt x="1750" y="6200"/>
                  </a:lnTo>
                  <a:lnTo>
                    <a:pt x="1693" y="7513"/>
                  </a:lnTo>
                  <a:lnTo>
                    <a:pt x="1465" y="11526"/>
                  </a:lnTo>
                  <a:lnTo>
                    <a:pt x="800" y="22880"/>
                  </a:lnTo>
                  <a:lnTo>
                    <a:pt x="476" y="28985"/>
                  </a:lnTo>
                  <a:lnTo>
                    <a:pt x="324" y="31876"/>
                  </a:lnTo>
                  <a:lnTo>
                    <a:pt x="210" y="34557"/>
                  </a:lnTo>
                  <a:lnTo>
                    <a:pt x="115" y="36954"/>
                  </a:lnTo>
                  <a:lnTo>
                    <a:pt x="58" y="38970"/>
                  </a:lnTo>
                  <a:lnTo>
                    <a:pt x="52" y="39417"/>
                  </a:lnTo>
                  <a:lnTo>
                    <a:pt x="115" y="38856"/>
                  </a:lnTo>
                  <a:lnTo>
                    <a:pt x="210" y="38171"/>
                  </a:lnTo>
                  <a:lnTo>
                    <a:pt x="362" y="37486"/>
                  </a:lnTo>
                  <a:lnTo>
                    <a:pt x="552" y="36821"/>
                  </a:lnTo>
                  <a:lnTo>
                    <a:pt x="761" y="36174"/>
                  </a:lnTo>
                  <a:lnTo>
                    <a:pt x="971" y="35641"/>
                  </a:lnTo>
                  <a:lnTo>
                    <a:pt x="1180" y="35128"/>
                  </a:lnTo>
                  <a:lnTo>
                    <a:pt x="1370" y="34614"/>
                  </a:lnTo>
                  <a:lnTo>
                    <a:pt x="1446" y="34348"/>
                  </a:lnTo>
                  <a:lnTo>
                    <a:pt x="1522" y="34082"/>
                  </a:lnTo>
                  <a:lnTo>
                    <a:pt x="1598" y="33683"/>
                  </a:lnTo>
                  <a:lnTo>
                    <a:pt x="1674" y="33283"/>
                  </a:lnTo>
                  <a:lnTo>
                    <a:pt x="1712" y="32884"/>
                  </a:lnTo>
                  <a:lnTo>
                    <a:pt x="1731" y="32484"/>
                  </a:lnTo>
                  <a:lnTo>
                    <a:pt x="1750" y="31667"/>
                  </a:lnTo>
                  <a:lnTo>
                    <a:pt x="1788" y="30849"/>
                  </a:lnTo>
                  <a:lnTo>
                    <a:pt x="1808" y="30544"/>
                  </a:lnTo>
                  <a:lnTo>
                    <a:pt x="1846" y="30259"/>
                  </a:lnTo>
                  <a:lnTo>
                    <a:pt x="1941" y="29670"/>
                  </a:lnTo>
                  <a:lnTo>
                    <a:pt x="2074" y="29099"/>
                  </a:lnTo>
                  <a:lnTo>
                    <a:pt x="2245" y="28509"/>
                  </a:lnTo>
                  <a:lnTo>
                    <a:pt x="2568" y="27349"/>
                  </a:lnTo>
                  <a:lnTo>
                    <a:pt x="2720" y="26779"/>
                  </a:lnTo>
                  <a:lnTo>
                    <a:pt x="2835" y="26189"/>
                  </a:lnTo>
                  <a:lnTo>
                    <a:pt x="3196" y="23907"/>
                  </a:lnTo>
                  <a:lnTo>
                    <a:pt x="3557" y="21606"/>
                  </a:lnTo>
                  <a:lnTo>
                    <a:pt x="3881" y="19323"/>
                  </a:lnTo>
                  <a:lnTo>
                    <a:pt x="4014" y="18163"/>
                  </a:lnTo>
                  <a:lnTo>
                    <a:pt x="4147" y="17003"/>
                  </a:lnTo>
                  <a:lnTo>
                    <a:pt x="4261" y="15862"/>
                  </a:lnTo>
                  <a:lnTo>
                    <a:pt x="4375" y="14702"/>
                  </a:lnTo>
                  <a:lnTo>
                    <a:pt x="4451" y="13542"/>
                  </a:lnTo>
                  <a:lnTo>
                    <a:pt x="4508" y="12400"/>
                  </a:lnTo>
                  <a:lnTo>
                    <a:pt x="4546" y="11240"/>
                  </a:lnTo>
                  <a:lnTo>
                    <a:pt x="4565" y="10080"/>
                  </a:lnTo>
                  <a:lnTo>
                    <a:pt x="4546" y="8920"/>
                  </a:lnTo>
                  <a:lnTo>
                    <a:pt x="4508" y="7779"/>
                  </a:lnTo>
                  <a:lnTo>
                    <a:pt x="4508" y="7436"/>
                  </a:lnTo>
                  <a:lnTo>
                    <a:pt x="4508" y="7265"/>
                  </a:lnTo>
                  <a:lnTo>
                    <a:pt x="4527" y="7094"/>
                  </a:lnTo>
                  <a:lnTo>
                    <a:pt x="4565" y="6923"/>
                  </a:lnTo>
                  <a:lnTo>
                    <a:pt x="4622" y="6771"/>
                  </a:lnTo>
                  <a:lnTo>
                    <a:pt x="4698" y="6638"/>
                  </a:lnTo>
                  <a:lnTo>
                    <a:pt x="4793" y="6505"/>
                  </a:lnTo>
                  <a:lnTo>
                    <a:pt x="4908" y="6409"/>
                  </a:lnTo>
                  <a:lnTo>
                    <a:pt x="5022" y="6333"/>
                  </a:lnTo>
                  <a:lnTo>
                    <a:pt x="5155" y="6295"/>
                  </a:lnTo>
                  <a:lnTo>
                    <a:pt x="5307" y="6238"/>
                  </a:lnTo>
                  <a:lnTo>
                    <a:pt x="5592" y="6200"/>
                  </a:lnTo>
                  <a:lnTo>
                    <a:pt x="5897" y="6162"/>
                  </a:lnTo>
                  <a:lnTo>
                    <a:pt x="6201" y="6143"/>
                  </a:lnTo>
                  <a:lnTo>
                    <a:pt x="6505" y="6086"/>
                  </a:lnTo>
                  <a:lnTo>
                    <a:pt x="6638" y="6048"/>
                  </a:lnTo>
                  <a:lnTo>
                    <a:pt x="6771" y="5972"/>
                  </a:lnTo>
                  <a:lnTo>
                    <a:pt x="6886" y="5896"/>
                  </a:lnTo>
                  <a:lnTo>
                    <a:pt x="6981" y="5801"/>
                  </a:lnTo>
                  <a:lnTo>
                    <a:pt x="6714" y="5744"/>
                  </a:lnTo>
                  <a:lnTo>
                    <a:pt x="6581" y="5687"/>
                  </a:lnTo>
                  <a:lnTo>
                    <a:pt x="6467" y="5630"/>
                  </a:lnTo>
                  <a:lnTo>
                    <a:pt x="6353" y="5554"/>
                  </a:lnTo>
                  <a:lnTo>
                    <a:pt x="6239" y="5478"/>
                  </a:lnTo>
                  <a:lnTo>
                    <a:pt x="6163" y="5382"/>
                  </a:lnTo>
                  <a:lnTo>
                    <a:pt x="6087" y="5268"/>
                  </a:lnTo>
                  <a:lnTo>
                    <a:pt x="6087" y="5230"/>
                  </a:lnTo>
                  <a:lnTo>
                    <a:pt x="6125" y="5192"/>
                  </a:lnTo>
                  <a:lnTo>
                    <a:pt x="6239" y="5097"/>
                  </a:lnTo>
                  <a:lnTo>
                    <a:pt x="6448" y="5002"/>
                  </a:lnTo>
                  <a:lnTo>
                    <a:pt x="6733" y="4888"/>
                  </a:lnTo>
                  <a:lnTo>
                    <a:pt x="7456" y="4622"/>
                  </a:lnTo>
                  <a:lnTo>
                    <a:pt x="8312" y="4374"/>
                  </a:lnTo>
                  <a:lnTo>
                    <a:pt x="9187" y="4146"/>
                  </a:lnTo>
                  <a:lnTo>
                    <a:pt x="9986" y="3956"/>
                  </a:lnTo>
                  <a:lnTo>
                    <a:pt x="10594" y="3842"/>
                  </a:lnTo>
                  <a:lnTo>
                    <a:pt x="10461" y="3842"/>
                  </a:lnTo>
                  <a:lnTo>
                    <a:pt x="9700" y="3861"/>
                  </a:lnTo>
                  <a:lnTo>
                    <a:pt x="8768" y="3880"/>
                  </a:lnTo>
                  <a:lnTo>
                    <a:pt x="7722" y="3899"/>
                  </a:lnTo>
                  <a:lnTo>
                    <a:pt x="6239" y="3899"/>
                  </a:lnTo>
                  <a:lnTo>
                    <a:pt x="5801" y="3861"/>
                  </a:lnTo>
                  <a:lnTo>
                    <a:pt x="5421" y="3823"/>
                  </a:lnTo>
                  <a:lnTo>
                    <a:pt x="5117" y="3766"/>
                  </a:lnTo>
                  <a:lnTo>
                    <a:pt x="4889" y="3709"/>
                  </a:lnTo>
                  <a:lnTo>
                    <a:pt x="4793" y="3652"/>
                  </a:lnTo>
                  <a:lnTo>
                    <a:pt x="4755" y="3614"/>
                  </a:lnTo>
                  <a:lnTo>
                    <a:pt x="4755" y="3614"/>
                  </a:lnTo>
                  <a:lnTo>
                    <a:pt x="5079" y="3671"/>
                  </a:lnTo>
                  <a:lnTo>
                    <a:pt x="5421" y="3709"/>
                  </a:lnTo>
                  <a:lnTo>
                    <a:pt x="5763" y="3747"/>
                  </a:lnTo>
                  <a:lnTo>
                    <a:pt x="6087" y="3766"/>
                  </a:lnTo>
                  <a:lnTo>
                    <a:pt x="6771" y="3766"/>
                  </a:lnTo>
                  <a:lnTo>
                    <a:pt x="7114" y="3747"/>
                  </a:lnTo>
                  <a:lnTo>
                    <a:pt x="7456" y="3709"/>
                  </a:lnTo>
                  <a:lnTo>
                    <a:pt x="7779" y="3671"/>
                  </a:lnTo>
                  <a:lnTo>
                    <a:pt x="8122" y="3614"/>
                  </a:lnTo>
                  <a:lnTo>
                    <a:pt x="8445" y="3538"/>
                  </a:lnTo>
                  <a:lnTo>
                    <a:pt x="8787" y="3462"/>
                  </a:lnTo>
                  <a:lnTo>
                    <a:pt x="9111" y="3366"/>
                  </a:lnTo>
                  <a:lnTo>
                    <a:pt x="9434" y="3252"/>
                  </a:lnTo>
                  <a:lnTo>
                    <a:pt x="9738" y="3138"/>
                  </a:lnTo>
                  <a:lnTo>
                    <a:pt x="10062" y="3005"/>
                  </a:lnTo>
                  <a:lnTo>
                    <a:pt x="9643" y="2967"/>
                  </a:lnTo>
                  <a:lnTo>
                    <a:pt x="9225" y="2910"/>
                  </a:lnTo>
                  <a:lnTo>
                    <a:pt x="8806" y="2853"/>
                  </a:lnTo>
                  <a:lnTo>
                    <a:pt x="8388" y="2796"/>
                  </a:lnTo>
                  <a:lnTo>
                    <a:pt x="7970" y="2720"/>
                  </a:lnTo>
                  <a:lnTo>
                    <a:pt x="7570" y="2625"/>
                  </a:lnTo>
                  <a:lnTo>
                    <a:pt x="7152" y="2511"/>
                  </a:lnTo>
                  <a:lnTo>
                    <a:pt x="6752" y="2396"/>
                  </a:lnTo>
                  <a:lnTo>
                    <a:pt x="6353" y="2282"/>
                  </a:lnTo>
                  <a:lnTo>
                    <a:pt x="5954" y="2130"/>
                  </a:lnTo>
                  <a:lnTo>
                    <a:pt x="5573" y="1978"/>
                  </a:lnTo>
                  <a:lnTo>
                    <a:pt x="5174" y="1826"/>
                  </a:lnTo>
                  <a:lnTo>
                    <a:pt x="4793" y="1655"/>
                  </a:lnTo>
                  <a:lnTo>
                    <a:pt x="4413" y="1484"/>
                  </a:lnTo>
                  <a:lnTo>
                    <a:pt x="4033" y="1293"/>
                  </a:lnTo>
                  <a:lnTo>
                    <a:pt x="3671" y="1084"/>
                  </a:lnTo>
                  <a:lnTo>
                    <a:pt x="1750" y="0"/>
                  </a:lnTo>
                  <a:close/>
                  <a:moveTo>
                    <a:pt x="52" y="39417"/>
                  </a:moveTo>
                  <a:lnTo>
                    <a:pt x="52" y="39417"/>
                  </a:lnTo>
                  <a:lnTo>
                    <a:pt x="52" y="39417"/>
                  </a:lnTo>
                  <a:close/>
                  <a:moveTo>
                    <a:pt x="52" y="39417"/>
                  </a:moveTo>
                  <a:lnTo>
                    <a:pt x="39" y="39540"/>
                  </a:lnTo>
                  <a:lnTo>
                    <a:pt x="1" y="40244"/>
                  </a:lnTo>
                  <a:lnTo>
                    <a:pt x="20" y="40929"/>
                  </a:lnTo>
                  <a:lnTo>
                    <a:pt x="58" y="41613"/>
                  </a:lnTo>
                  <a:lnTo>
                    <a:pt x="39" y="41157"/>
                  </a:lnTo>
                  <a:lnTo>
                    <a:pt x="39" y="40567"/>
                  </a:lnTo>
                  <a:lnTo>
                    <a:pt x="52" y="39417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6871692" y="3043715"/>
              <a:ext cx="448766" cy="1713456"/>
            </a:xfrm>
            <a:custGeom>
              <a:avLst/>
              <a:gdLst/>
              <a:ahLst/>
              <a:cxnLst/>
              <a:rect l="l" t="t" r="r" b="b"/>
              <a:pathLst>
                <a:path w="10899" h="41614" fill="none" extrusionOk="0">
                  <a:moveTo>
                    <a:pt x="3671" y="1084"/>
                  </a:moveTo>
                  <a:lnTo>
                    <a:pt x="3671" y="1084"/>
                  </a:lnTo>
                  <a:lnTo>
                    <a:pt x="4033" y="1293"/>
                  </a:lnTo>
                  <a:lnTo>
                    <a:pt x="4413" y="1484"/>
                  </a:lnTo>
                  <a:lnTo>
                    <a:pt x="4793" y="1655"/>
                  </a:lnTo>
                  <a:lnTo>
                    <a:pt x="5174" y="1826"/>
                  </a:lnTo>
                  <a:lnTo>
                    <a:pt x="5573" y="1978"/>
                  </a:lnTo>
                  <a:lnTo>
                    <a:pt x="5954" y="2130"/>
                  </a:lnTo>
                  <a:lnTo>
                    <a:pt x="6353" y="2282"/>
                  </a:lnTo>
                  <a:lnTo>
                    <a:pt x="6752" y="2396"/>
                  </a:lnTo>
                  <a:lnTo>
                    <a:pt x="7152" y="2511"/>
                  </a:lnTo>
                  <a:lnTo>
                    <a:pt x="7570" y="2625"/>
                  </a:lnTo>
                  <a:lnTo>
                    <a:pt x="7970" y="2720"/>
                  </a:lnTo>
                  <a:lnTo>
                    <a:pt x="8388" y="2796"/>
                  </a:lnTo>
                  <a:lnTo>
                    <a:pt x="8806" y="2853"/>
                  </a:lnTo>
                  <a:lnTo>
                    <a:pt x="9225" y="2910"/>
                  </a:lnTo>
                  <a:lnTo>
                    <a:pt x="9643" y="2967"/>
                  </a:lnTo>
                  <a:lnTo>
                    <a:pt x="10062" y="3005"/>
                  </a:lnTo>
                  <a:lnTo>
                    <a:pt x="10062" y="3005"/>
                  </a:lnTo>
                  <a:lnTo>
                    <a:pt x="9738" y="3138"/>
                  </a:lnTo>
                  <a:lnTo>
                    <a:pt x="9434" y="3252"/>
                  </a:lnTo>
                  <a:lnTo>
                    <a:pt x="9111" y="3366"/>
                  </a:lnTo>
                  <a:lnTo>
                    <a:pt x="8787" y="3462"/>
                  </a:lnTo>
                  <a:lnTo>
                    <a:pt x="8445" y="3538"/>
                  </a:lnTo>
                  <a:lnTo>
                    <a:pt x="8122" y="3614"/>
                  </a:lnTo>
                  <a:lnTo>
                    <a:pt x="7779" y="3671"/>
                  </a:lnTo>
                  <a:lnTo>
                    <a:pt x="7456" y="3709"/>
                  </a:lnTo>
                  <a:lnTo>
                    <a:pt x="7114" y="3747"/>
                  </a:lnTo>
                  <a:lnTo>
                    <a:pt x="6771" y="3766"/>
                  </a:lnTo>
                  <a:lnTo>
                    <a:pt x="6429" y="3766"/>
                  </a:lnTo>
                  <a:lnTo>
                    <a:pt x="6087" y="3766"/>
                  </a:lnTo>
                  <a:lnTo>
                    <a:pt x="5763" y="3747"/>
                  </a:lnTo>
                  <a:lnTo>
                    <a:pt x="5421" y="3709"/>
                  </a:lnTo>
                  <a:lnTo>
                    <a:pt x="5079" y="3671"/>
                  </a:lnTo>
                  <a:lnTo>
                    <a:pt x="4755" y="3614"/>
                  </a:lnTo>
                  <a:lnTo>
                    <a:pt x="4755" y="3614"/>
                  </a:lnTo>
                  <a:lnTo>
                    <a:pt x="4793" y="3652"/>
                  </a:lnTo>
                  <a:lnTo>
                    <a:pt x="4889" y="3709"/>
                  </a:lnTo>
                  <a:lnTo>
                    <a:pt x="5117" y="3766"/>
                  </a:lnTo>
                  <a:lnTo>
                    <a:pt x="5421" y="3823"/>
                  </a:lnTo>
                  <a:lnTo>
                    <a:pt x="5801" y="3861"/>
                  </a:lnTo>
                  <a:lnTo>
                    <a:pt x="6239" y="3899"/>
                  </a:lnTo>
                  <a:lnTo>
                    <a:pt x="6714" y="3899"/>
                  </a:lnTo>
                  <a:lnTo>
                    <a:pt x="7722" y="3899"/>
                  </a:lnTo>
                  <a:lnTo>
                    <a:pt x="8768" y="3880"/>
                  </a:lnTo>
                  <a:lnTo>
                    <a:pt x="9700" y="3861"/>
                  </a:lnTo>
                  <a:lnTo>
                    <a:pt x="10461" y="3842"/>
                  </a:lnTo>
                  <a:lnTo>
                    <a:pt x="10899" y="3842"/>
                  </a:lnTo>
                  <a:lnTo>
                    <a:pt x="10899" y="3842"/>
                  </a:lnTo>
                  <a:lnTo>
                    <a:pt x="10784" y="3823"/>
                  </a:lnTo>
                  <a:lnTo>
                    <a:pt x="10594" y="3842"/>
                  </a:lnTo>
                  <a:lnTo>
                    <a:pt x="9986" y="3956"/>
                  </a:lnTo>
                  <a:lnTo>
                    <a:pt x="9187" y="4146"/>
                  </a:lnTo>
                  <a:lnTo>
                    <a:pt x="8312" y="4374"/>
                  </a:lnTo>
                  <a:lnTo>
                    <a:pt x="7456" y="4622"/>
                  </a:lnTo>
                  <a:lnTo>
                    <a:pt x="6733" y="4888"/>
                  </a:lnTo>
                  <a:lnTo>
                    <a:pt x="6448" y="5002"/>
                  </a:lnTo>
                  <a:lnTo>
                    <a:pt x="6239" y="5097"/>
                  </a:lnTo>
                  <a:lnTo>
                    <a:pt x="6125" y="5192"/>
                  </a:lnTo>
                  <a:lnTo>
                    <a:pt x="6087" y="5230"/>
                  </a:lnTo>
                  <a:lnTo>
                    <a:pt x="6087" y="5268"/>
                  </a:lnTo>
                  <a:lnTo>
                    <a:pt x="6087" y="5268"/>
                  </a:lnTo>
                  <a:lnTo>
                    <a:pt x="6163" y="5382"/>
                  </a:lnTo>
                  <a:lnTo>
                    <a:pt x="6239" y="5478"/>
                  </a:lnTo>
                  <a:lnTo>
                    <a:pt x="6353" y="5554"/>
                  </a:lnTo>
                  <a:lnTo>
                    <a:pt x="6467" y="5630"/>
                  </a:lnTo>
                  <a:lnTo>
                    <a:pt x="6581" y="5687"/>
                  </a:lnTo>
                  <a:lnTo>
                    <a:pt x="6714" y="5744"/>
                  </a:lnTo>
                  <a:lnTo>
                    <a:pt x="6981" y="5801"/>
                  </a:lnTo>
                  <a:lnTo>
                    <a:pt x="6981" y="5801"/>
                  </a:lnTo>
                  <a:lnTo>
                    <a:pt x="6886" y="5896"/>
                  </a:lnTo>
                  <a:lnTo>
                    <a:pt x="6771" y="5972"/>
                  </a:lnTo>
                  <a:lnTo>
                    <a:pt x="6638" y="6048"/>
                  </a:lnTo>
                  <a:lnTo>
                    <a:pt x="6505" y="6086"/>
                  </a:lnTo>
                  <a:lnTo>
                    <a:pt x="6201" y="6143"/>
                  </a:lnTo>
                  <a:lnTo>
                    <a:pt x="5897" y="6162"/>
                  </a:lnTo>
                  <a:lnTo>
                    <a:pt x="5592" y="6200"/>
                  </a:lnTo>
                  <a:lnTo>
                    <a:pt x="5307" y="6238"/>
                  </a:lnTo>
                  <a:lnTo>
                    <a:pt x="5155" y="6295"/>
                  </a:lnTo>
                  <a:lnTo>
                    <a:pt x="5022" y="6333"/>
                  </a:lnTo>
                  <a:lnTo>
                    <a:pt x="4908" y="6409"/>
                  </a:lnTo>
                  <a:lnTo>
                    <a:pt x="4793" y="6505"/>
                  </a:lnTo>
                  <a:lnTo>
                    <a:pt x="4793" y="6505"/>
                  </a:lnTo>
                  <a:lnTo>
                    <a:pt x="4698" y="6638"/>
                  </a:lnTo>
                  <a:lnTo>
                    <a:pt x="4622" y="6771"/>
                  </a:lnTo>
                  <a:lnTo>
                    <a:pt x="4565" y="6923"/>
                  </a:lnTo>
                  <a:lnTo>
                    <a:pt x="4527" y="7094"/>
                  </a:lnTo>
                  <a:lnTo>
                    <a:pt x="4508" y="7265"/>
                  </a:lnTo>
                  <a:lnTo>
                    <a:pt x="4508" y="7436"/>
                  </a:lnTo>
                  <a:lnTo>
                    <a:pt x="4508" y="7779"/>
                  </a:lnTo>
                  <a:lnTo>
                    <a:pt x="4508" y="7779"/>
                  </a:lnTo>
                  <a:lnTo>
                    <a:pt x="4546" y="8920"/>
                  </a:lnTo>
                  <a:lnTo>
                    <a:pt x="4565" y="10080"/>
                  </a:lnTo>
                  <a:lnTo>
                    <a:pt x="4546" y="11240"/>
                  </a:lnTo>
                  <a:lnTo>
                    <a:pt x="4508" y="12400"/>
                  </a:lnTo>
                  <a:lnTo>
                    <a:pt x="4451" y="13542"/>
                  </a:lnTo>
                  <a:lnTo>
                    <a:pt x="4375" y="14702"/>
                  </a:lnTo>
                  <a:lnTo>
                    <a:pt x="4261" y="15862"/>
                  </a:lnTo>
                  <a:lnTo>
                    <a:pt x="4147" y="17003"/>
                  </a:lnTo>
                  <a:lnTo>
                    <a:pt x="4014" y="18163"/>
                  </a:lnTo>
                  <a:lnTo>
                    <a:pt x="3881" y="19323"/>
                  </a:lnTo>
                  <a:lnTo>
                    <a:pt x="3557" y="21606"/>
                  </a:lnTo>
                  <a:lnTo>
                    <a:pt x="3196" y="23907"/>
                  </a:lnTo>
                  <a:lnTo>
                    <a:pt x="2835" y="26189"/>
                  </a:lnTo>
                  <a:lnTo>
                    <a:pt x="2835" y="26189"/>
                  </a:lnTo>
                  <a:lnTo>
                    <a:pt x="2720" y="26779"/>
                  </a:lnTo>
                  <a:lnTo>
                    <a:pt x="2568" y="27349"/>
                  </a:lnTo>
                  <a:lnTo>
                    <a:pt x="2245" y="28509"/>
                  </a:lnTo>
                  <a:lnTo>
                    <a:pt x="2074" y="29099"/>
                  </a:lnTo>
                  <a:lnTo>
                    <a:pt x="1941" y="29670"/>
                  </a:lnTo>
                  <a:lnTo>
                    <a:pt x="1846" y="30259"/>
                  </a:lnTo>
                  <a:lnTo>
                    <a:pt x="1808" y="30544"/>
                  </a:lnTo>
                  <a:lnTo>
                    <a:pt x="1788" y="30849"/>
                  </a:lnTo>
                  <a:lnTo>
                    <a:pt x="1788" y="30849"/>
                  </a:lnTo>
                  <a:lnTo>
                    <a:pt x="1750" y="31667"/>
                  </a:lnTo>
                  <a:lnTo>
                    <a:pt x="1731" y="32484"/>
                  </a:lnTo>
                  <a:lnTo>
                    <a:pt x="1712" y="32884"/>
                  </a:lnTo>
                  <a:lnTo>
                    <a:pt x="1674" y="33283"/>
                  </a:lnTo>
                  <a:lnTo>
                    <a:pt x="1598" y="33683"/>
                  </a:lnTo>
                  <a:lnTo>
                    <a:pt x="1522" y="34082"/>
                  </a:lnTo>
                  <a:lnTo>
                    <a:pt x="1522" y="34082"/>
                  </a:lnTo>
                  <a:lnTo>
                    <a:pt x="1446" y="34348"/>
                  </a:lnTo>
                  <a:lnTo>
                    <a:pt x="1370" y="34614"/>
                  </a:lnTo>
                  <a:lnTo>
                    <a:pt x="1180" y="35128"/>
                  </a:lnTo>
                  <a:lnTo>
                    <a:pt x="971" y="35641"/>
                  </a:lnTo>
                  <a:lnTo>
                    <a:pt x="761" y="36174"/>
                  </a:lnTo>
                  <a:lnTo>
                    <a:pt x="761" y="36174"/>
                  </a:lnTo>
                  <a:lnTo>
                    <a:pt x="552" y="36821"/>
                  </a:lnTo>
                  <a:lnTo>
                    <a:pt x="362" y="37486"/>
                  </a:lnTo>
                  <a:lnTo>
                    <a:pt x="210" y="38171"/>
                  </a:lnTo>
                  <a:lnTo>
                    <a:pt x="115" y="38856"/>
                  </a:lnTo>
                  <a:lnTo>
                    <a:pt x="39" y="39540"/>
                  </a:lnTo>
                  <a:lnTo>
                    <a:pt x="1" y="40244"/>
                  </a:lnTo>
                  <a:lnTo>
                    <a:pt x="20" y="40929"/>
                  </a:lnTo>
                  <a:lnTo>
                    <a:pt x="58" y="41613"/>
                  </a:lnTo>
                  <a:lnTo>
                    <a:pt x="58" y="41613"/>
                  </a:lnTo>
                  <a:lnTo>
                    <a:pt x="39" y="41157"/>
                  </a:lnTo>
                  <a:lnTo>
                    <a:pt x="39" y="40567"/>
                  </a:lnTo>
                  <a:lnTo>
                    <a:pt x="58" y="38970"/>
                  </a:lnTo>
                  <a:lnTo>
                    <a:pt x="115" y="36954"/>
                  </a:lnTo>
                  <a:lnTo>
                    <a:pt x="210" y="34557"/>
                  </a:lnTo>
                  <a:lnTo>
                    <a:pt x="324" y="31876"/>
                  </a:lnTo>
                  <a:lnTo>
                    <a:pt x="476" y="28985"/>
                  </a:lnTo>
                  <a:lnTo>
                    <a:pt x="800" y="22880"/>
                  </a:lnTo>
                  <a:lnTo>
                    <a:pt x="1465" y="11526"/>
                  </a:lnTo>
                  <a:lnTo>
                    <a:pt x="1693" y="7513"/>
                  </a:lnTo>
                  <a:lnTo>
                    <a:pt x="1750" y="6200"/>
                  </a:lnTo>
                  <a:lnTo>
                    <a:pt x="1769" y="5439"/>
                  </a:lnTo>
                  <a:lnTo>
                    <a:pt x="1769" y="5439"/>
                  </a:lnTo>
                  <a:lnTo>
                    <a:pt x="1788" y="2720"/>
                  </a:lnTo>
                  <a:lnTo>
                    <a:pt x="1788" y="1369"/>
                  </a:lnTo>
                  <a:lnTo>
                    <a:pt x="17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7995423" y="1824421"/>
              <a:ext cx="220904" cy="621043"/>
            </a:xfrm>
            <a:custGeom>
              <a:avLst/>
              <a:gdLst/>
              <a:ahLst/>
              <a:cxnLst/>
              <a:rect l="l" t="t" r="r" b="b"/>
              <a:pathLst>
                <a:path w="5365" h="15083" extrusionOk="0">
                  <a:moveTo>
                    <a:pt x="3082" y="1"/>
                  </a:moveTo>
                  <a:lnTo>
                    <a:pt x="2949" y="134"/>
                  </a:lnTo>
                  <a:lnTo>
                    <a:pt x="2816" y="286"/>
                  </a:lnTo>
                  <a:lnTo>
                    <a:pt x="2701" y="457"/>
                  </a:lnTo>
                  <a:lnTo>
                    <a:pt x="2606" y="628"/>
                  </a:lnTo>
                  <a:lnTo>
                    <a:pt x="2530" y="799"/>
                  </a:lnTo>
                  <a:lnTo>
                    <a:pt x="2454" y="990"/>
                  </a:lnTo>
                  <a:lnTo>
                    <a:pt x="2416" y="1180"/>
                  </a:lnTo>
                  <a:lnTo>
                    <a:pt x="2378" y="1370"/>
                  </a:lnTo>
                  <a:lnTo>
                    <a:pt x="2340" y="2625"/>
                  </a:lnTo>
                  <a:lnTo>
                    <a:pt x="2302" y="3272"/>
                  </a:lnTo>
                  <a:lnTo>
                    <a:pt x="2245" y="3900"/>
                  </a:lnTo>
                  <a:lnTo>
                    <a:pt x="2188" y="4527"/>
                  </a:lnTo>
                  <a:lnTo>
                    <a:pt x="2112" y="5155"/>
                  </a:lnTo>
                  <a:lnTo>
                    <a:pt x="1998" y="5782"/>
                  </a:lnTo>
                  <a:lnTo>
                    <a:pt x="1884" y="6391"/>
                  </a:lnTo>
                  <a:lnTo>
                    <a:pt x="1769" y="6809"/>
                  </a:lnTo>
                  <a:lnTo>
                    <a:pt x="1674" y="7209"/>
                  </a:lnTo>
                  <a:lnTo>
                    <a:pt x="1427" y="8008"/>
                  </a:lnTo>
                  <a:lnTo>
                    <a:pt x="876" y="9605"/>
                  </a:lnTo>
                  <a:lnTo>
                    <a:pt x="628" y="10404"/>
                  </a:lnTo>
                  <a:lnTo>
                    <a:pt x="381" y="11203"/>
                  </a:lnTo>
                  <a:lnTo>
                    <a:pt x="286" y="11621"/>
                  </a:lnTo>
                  <a:lnTo>
                    <a:pt x="191" y="12021"/>
                  </a:lnTo>
                  <a:lnTo>
                    <a:pt x="115" y="12439"/>
                  </a:lnTo>
                  <a:lnTo>
                    <a:pt x="39" y="12857"/>
                  </a:lnTo>
                  <a:lnTo>
                    <a:pt x="20" y="13105"/>
                  </a:lnTo>
                  <a:lnTo>
                    <a:pt x="1" y="13371"/>
                  </a:lnTo>
                  <a:lnTo>
                    <a:pt x="20" y="13618"/>
                  </a:lnTo>
                  <a:lnTo>
                    <a:pt x="77" y="13865"/>
                  </a:lnTo>
                  <a:lnTo>
                    <a:pt x="134" y="14037"/>
                  </a:lnTo>
                  <a:lnTo>
                    <a:pt x="210" y="14189"/>
                  </a:lnTo>
                  <a:lnTo>
                    <a:pt x="305" y="14322"/>
                  </a:lnTo>
                  <a:lnTo>
                    <a:pt x="419" y="14455"/>
                  </a:lnTo>
                  <a:lnTo>
                    <a:pt x="533" y="14569"/>
                  </a:lnTo>
                  <a:lnTo>
                    <a:pt x="685" y="14683"/>
                  </a:lnTo>
                  <a:lnTo>
                    <a:pt x="819" y="14778"/>
                  </a:lnTo>
                  <a:lnTo>
                    <a:pt x="990" y="14854"/>
                  </a:lnTo>
                  <a:lnTo>
                    <a:pt x="1142" y="14931"/>
                  </a:lnTo>
                  <a:lnTo>
                    <a:pt x="1313" y="14988"/>
                  </a:lnTo>
                  <a:lnTo>
                    <a:pt x="1503" y="15026"/>
                  </a:lnTo>
                  <a:lnTo>
                    <a:pt x="1674" y="15064"/>
                  </a:lnTo>
                  <a:lnTo>
                    <a:pt x="1865" y="15083"/>
                  </a:lnTo>
                  <a:lnTo>
                    <a:pt x="2226" y="15083"/>
                  </a:lnTo>
                  <a:lnTo>
                    <a:pt x="2416" y="15064"/>
                  </a:lnTo>
                  <a:lnTo>
                    <a:pt x="2397" y="14931"/>
                  </a:lnTo>
                  <a:lnTo>
                    <a:pt x="2359" y="14797"/>
                  </a:lnTo>
                  <a:lnTo>
                    <a:pt x="2283" y="14664"/>
                  </a:lnTo>
                  <a:lnTo>
                    <a:pt x="2188" y="14550"/>
                  </a:lnTo>
                  <a:lnTo>
                    <a:pt x="2093" y="14436"/>
                  </a:lnTo>
                  <a:lnTo>
                    <a:pt x="1979" y="14341"/>
                  </a:lnTo>
                  <a:lnTo>
                    <a:pt x="1712" y="14170"/>
                  </a:lnTo>
                  <a:lnTo>
                    <a:pt x="1465" y="14037"/>
                  </a:lnTo>
                  <a:lnTo>
                    <a:pt x="1199" y="13884"/>
                  </a:lnTo>
                  <a:lnTo>
                    <a:pt x="1085" y="13789"/>
                  </a:lnTo>
                  <a:lnTo>
                    <a:pt x="971" y="13713"/>
                  </a:lnTo>
                  <a:lnTo>
                    <a:pt x="857" y="13599"/>
                  </a:lnTo>
                  <a:lnTo>
                    <a:pt x="781" y="13485"/>
                  </a:lnTo>
                  <a:lnTo>
                    <a:pt x="1142" y="13466"/>
                  </a:lnTo>
                  <a:lnTo>
                    <a:pt x="1522" y="13466"/>
                  </a:lnTo>
                  <a:lnTo>
                    <a:pt x="1903" y="13485"/>
                  </a:lnTo>
                  <a:lnTo>
                    <a:pt x="2264" y="13504"/>
                  </a:lnTo>
                  <a:lnTo>
                    <a:pt x="2644" y="13542"/>
                  </a:lnTo>
                  <a:lnTo>
                    <a:pt x="3006" y="13599"/>
                  </a:lnTo>
                  <a:lnTo>
                    <a:pt x="3386" y="13675"/>
                  </a:lnTo>
                  <a:lnTo>
                    <a:pt x="3747" y="13751"/>
                  </a:lnTo>
                  <a:lnTo>
                    <a:pt x="4166" y="13846"/>
                  </a:lnTo>
                  <a:lnTo>
                    <a:pt x="4375" y="13884"/>
                  </a:lnTo>
                  <a:lnTo>
                    <a:pt x="4584" y="13903"/>
                  </a:lnTo>
                  <a:lnTo>
                    <a:pt x="4793" y="13923"/>
                  </a:lnTo>
                  <a:lnTo>
                    <a:pt x="4984" y="13884"/>
                  </a:lnTo>
                  <a:lnTo>
                    <a:pt x="5193" y="13827"/>
                  </a:lnTo>
                  <a:lnTo>
                    <a:pt x="5364" y="13732"/>
                  </a:lnTo>
                  <a:lnTo>
                    <a:pt x="5212" y="13618"/>
                  </a:lnTo>
                  <a:lnTo>
                    <a:pt x="5060" y="13504"/>
                  </a:lnTo>
                  <a:lnTo>
                    <a:pt x="4736" y="13333"/>
                  </a:lnTo>
                  <a:lnTo>
                    <a:pt x="4394" y="13181"/>
                  </a:lnTo>
                  <a:lnTo>
                    <a:pt x="4052" y="13067"/>
                  </a:lnTo>
                  <a:lnTo>
                    <a:pt x="3310" y="12838"/>
                  </a:lnTo>
                  <a:lnTo>
                    <a:pt x="2949" y="12724"/>
                  </a:lnTo>
                  <a:lnTo>
                    <a:pt x="2606" y="12610"/>
                  </a:lnTo>
                  <a:lnTo>
                    <a:pt x="2397" y="12515"/>
                  </a:lnTo>
                  <a:lnTo>
                    <a:pt x="2207" y="12401"/>
                  </a:lnTo>
                  <a:lnTo>
                    <a:pt x="2112" y="12325"/>
                  </a:lnTo>
                  <a:lnTo>
                    <a:pt x="2055" y="12249"/>
                  </a:lnTo>
                  <a:lnTo>
                    <a:pt x="1998" y="12154"/>
                  </a:lnTo>
                  <a:lnTo>
                    <a:pt x="1941" y="12059"/>
                  </a:lnTo>
                  <a:lnTo>
                    <a:pt x="1922" y="11926"/>
                  </a:lnTo>
                  <a:lnTo>
                    <a:pt x="1941" y="11773"/>
                  </a:lnTo>
                  <a:lnTo>
                    <a:pt x="1979" y="11640"/>
                  </a:lnTo>
                  <a:lnTo>
                    <a:pt x="2055" y="11526"/>
                  </a:lnTo>
                  <a:lnTo>
                    <a:pt x="2169" y="11412"/>
                  </a:lnTo>
                  <a:lnTo>
                    <a:pt x="2283" y="11317"/>
                  </a:lnTo>
                  <a:lnTo>
                    <a:pt x="2397" y="11241"/>
                  </a:lnTo>
                  <a:lnTo>
                    <a:pt x="2549" y="11203"/>
                  </a:lnTo>
                  <a:lnTo>
                    <a:pt x="2682" y="11165"/>
                  </a:lnTo>
                  <a:lnTo>
                    <a:pt x="2835" y="11146"/>
                  </a:lnTo>
                  <a:lnTo>
                    <a:pt x="3120" y="11146"/>
                  </a:lnTo>
                  <a:lnTo>
                    <a:pt x="3405" y="11184"/>
                  </a:lnTo>
                  <a:lnTo>
                    <a:pt x="3709" y="11222"/>
                  </a:lnTo>
                  <a:lnTo>
                    <a:pt x="3995" y="11241"/>
                  </a:lnTo>
                  <a:lnTo>
                    <a:pt x="4299" y="11241"/>
                  </a:lnTo>
                  <a:lnTo>
                    <a:pt x="4432" y="11222"/>
                  </a:lnTo>
                  <a:lnTo>
                    <a:pt x="4565" y="11165"/>
                  </a:lnTo>
                  <a:lnTo>
                    <a:pt x="4698" y="11108"/>
                  </a:lnTo>
                  <a:lnTo>
                    <a:pt x="4812" y="11032"/>
                  </a:lnTo>
                  <a:lnTo>
                    <a:pt x="2873" y="9795"/>
                  </a:lnTo>
                  <a:lnTo>
                    <a:pt x="2644" y="9662"/>
                  </a:lnTo>
                  <a:lnTo>
                    <a:pt x="2454" y="9491"/>
                  </a:lnTo>
                  <a:lnTo>
                    <a:pt x="2359" y="9396"/>
                  </a:lnTo>
                  <a:lnTo>
                    <a:pt x="2283" y="9282"/>
                  </a:lnTo>
                  <a:lnTo>
                    <a:pt x="2226" y="9187"/>
                  </a:lnTo>
                  <a:lnTo>
                    <a:pt x="2188" y="9054"/>
                  </a:lnTo>
                  <a:lnTo>
                    <a:pt x="2169" y="8921"/>
                  </a:lnTo>
                  <a:lnTo>
                    <a:pt x="2188" y="8806"/>
                  </a:lnTo>
                  <a:lnTo>
                    <a:pt x="2207" y="8673"/>
                  </a:lnTo>
                  <a:lnTo>
                    <a:pt x="2245" y="8540"/>
                  </a:lnTo>
                  <a:lnTo>
                    <a:pt x="2321" y="8293"/>
                  </a:lnTo>
                  <a:lnTo>
                    <a:pt x="2359" y="8160"/>
                  </a:lnTo>
                  <a:lnTo>
                    <a:pt x="2378" y="8027"/>
                  </a:lnTo>
                  <a:lnTo>
                    <a:pt x="2397" y="7836"/>
                  </a:lnTo>
                  <a:lnTo>
                    <a:pt x="2397" y="7646"/>
                  </a:lnTo>
                  <a:lnTo>
                    <a:pt x="2397" y="7247"/>
                  </a:lnTo>
                  <a:lnTo>
                    <a:pt x="2416" y="7076"/>
                  </a:lnTo>
                  <a:lnTo>
                    <a:pt x="2454" y="6905"/>
                  </a:lnTo>
                  <a:lnTo>
                    <a:pt x="2492" y="6828"/>
                  </a:lnTo>
                  <a:lnTo>
                    <a:pt x="2530" y="6771"/>
                  </a:lnTo>
                  <a:lnTo>
                    <a:pt x="2587" y="6714"/>
                  </a:lnTo>
                  <a:lnTo>
                    <a:pt x="2663" y="6657"/>
                  </a:lnTo>
                  <a:lnTo>
                    <a:pt x="2758" y="6619"/>
                  </a:lnTo>
                  <a:lnTo>
                    <a:pt x="2835" y="6600"/>
                  </a:lnTo>
                  <a:lnTo>
                    <a:pt x="2930" y="6581"/>
                  </a:lnTo>
                  <a:lnTo>
                    <a:pt x="3025" y="6581"/>
                  </a:lnTo>
                  <a:lnTo>
                    <a:pt x="3215" y="6619"/>
                  </a:lnTo>
                  <a:lnTo>
                    <a:pt x="3405" y="6657"/>
                  </a:lnTo>
                  <a:lnTo>
                    <a:pt x="3614" y="6714"/>
                  </a:lnTo>
                  <a:lnTo>
                    <a:pt x="3804" y="6752"/>
                  </a:lnTo>
                  <a:lnTo>
                    <a:pt x="3900" y="6752"/>
                  </a:lnTo>
                  <a:lnTo>
                    <a:pt x="3976" y="6733"/>
                  </a:lnTo>
                  <a:lnTo>
                    <a:pt x="4071" y="6714"/>
                  </a:lnTo>
                  <a:lnTo>
                    <a:pt x="4147" y="6676"/>
                  </a:lnTo>
                  <a:lnTo>
                    <a:pt x="4147" y="6562"/>
                  </a:lnTo>
                  <a:lnTo>
                    <a:pt x="4109" y="6448"/>
                  </a:lnTo>
                  <a:lnTo>
                    <a:pt x="4071" y="6353"/>
                  </a:lnTo>
                  <a:lnTo>
                    <a:pt x="4014" y="6258"/>
                  </a:lnTo>
                  <a:lnTo>
                    <a:pt x="3881" y="6068"/>
                  </a:lnTo>
                  <a:lnTo>
                    <a:pt x="3728" y="5897"/>
                  </a:lnTo>
                  <a:lnTo>
                    <a:pt x="3386" y="5554"/>
                  </a:lnTo>
                  <a:lnTo>
                    <a:pt x="3215" y="5383"/>
                  </a:lnTo>
                  <a:lnTo>
                    <a:pt x="3082" y="5193"/>
                  </a:lnTo>
                  <a:lnTo>
                    <a:pt x="2987" y="5041"/>
                  </a:lnTo>
                  <a:lnTo>
                    <a:pt x="2930" y="4889"/>
                  </a:lnTo>
                  <a:lnTo>
                    <a:pt x="2873" y="4736"/>
                  </a:lnTo>
                  <a:lnTo>
                    <a:pt x="2835" y="4584"/>
                  </a:lnTo>
                  <a:lnTo>
                    <a:pt x="2816" y="4413"/>
                  </a:lnTo>
                  <a:lnTo>
                    <a:pt x="2816" y="4261"/>
                  </a:lnTo>
                  <a:lnTo>
                    <a:pt x="2835" y="3919"/>
                  </a:lnTo>
                  <a:lnTo>
                    <a:pt x="2892" y="3576"/>
                  </a:lnTo>
                  <a:lnTo>
                    <a:pt x="2968" y="3234"/>
                  </a:lnTo>
                  <a:lnTo>
                    <a:pt x="3082" y="2892"/>
                  </a:lnTo>
                  <a:lnTo>
                    <a:pt x="3177" y="2568"/>
                  </a:lnTo>
                  <a:lnTo>
                    <a:pt x="3291" y="2245"/>
                  </a:lnTo>
                  <a:lnTo>
                    <a:pt x="3386" y="1903"/>
                  </a:lnTo>
                  <a:lnTo>
                    <a:pt x="3443" y="1560"/>
                  </a:lnTo>
                  <a:lnTo>
                    <a:pt x="3481" y="1218"/>
                  </a:lnTo>
                  <a:lnTo>
                    <a:pt x="3481" y="1047"/>
                  </a:lnTo>
                  <a:lnTo>
                    <a:pt x="3462" y="876"/>
                  </a:lnTo>
                  <a:lnTo>
                    <a:pt x="3443" y="704"/>
                  </a:lnTo>
                  <a:lnTo>
                    <a:pt x="3405" y="552"/>
                  </a:lnTo>
                  <a:lnTo>
                    <a:pt x="3348" y="400"/>
                  </a:lnTo>
                  <a:lnTo>
                    <a:pt x="3272" y="267"/>
                  </a:lnTo>
                  <a:lnTo>
                    <a:pt x="3177" y="11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995423" y="1824421"/>
              <a:ext cx="220904" cy="621043"/>
            </a:xfrm>
            <a:custGeom>
              <a:avLst/>
              <a:gdLst/>
              <a:ahLst/>
              <a:cxnLst/>
              <a:rect l="l" t="t" r="r" b="b"/>
              <a:pathLst>
                <a:path w="5365" h="15083" fill="none" extrusionOk="0">
                  <a:moveTo>
                    <a:pt x="2378" y="1370"/>
                  </a:moveTo>
                  <a:lnTo>
                    <a:pt x="2378" y="1370"/>
                  </a:lnTo>
                  <a:lnTo>
                    <a:pt x="2416" y="1180"/>
                  </a:lnTo>
                  <a:lnTo>
                    <a:pt x="2454" y="990"/>
                  </a:lnTo>
                  <a:lnTo>
                    <a:pt x="2530" y="799"/>
                  </a:lnTo>
                  <a:lnTo>
                    <a:pt x="2606" y="628"/>
                  </a:lnTo>
                  <a:lnTo>
                    <a:pt x="2701" y="457"/>
                  </a:lnTo>
                  <a:lnTo>
                    <a:pt x="2816" y="286"/>
                  </a:lnTo>
                  <a:lnTo>
                    <a:pt x="2949" y="134"/>
                  </a:lnTo>
                  <a:lnTo>
                    <a:pt x="3082" y="1"/>
                  </a:lnTo>
                  <a:lnTo>
                    <a:pt x="3082" y="1"/>
                  </a:lnTo>
                  <a:lnTo>
                    <a:pt x="3177" y="115"/>
                  </a:lnTo>
                  <a:lnTo>
                    <a:pt x="3272" y="267"/>
                  </a:lnTo>
                  <a:lnTo>
                    <a:pt x="3348" y="400"/>
                  </a:lnTo>
                  <a:lnTo>
                    <a:pt x="3405" y="552"/>
                  </a:lnTo>
                  <a:lnTo>
                    <a:pt x="3443" y="704"/>
                  </a:lnTo>
                  <a:lnTo>
                    <a:pt x="3462" y="876"/>
                  </a:lnTo>
                  <a:lnTo>
                    <a:pt x="3481" y="1047"/>
                  </a:lnTo>
                  <a:lnTo>
                    <a:pt x="3481" y="1218"/>
                  </a:lnTo>
                  <a:lnTo>
                    <a:pt x="3443" y="1560"/>
                  </a:lnTo>
                  <a:lnTo>
                    <a:pt x="3386" y="1903"/>
                  </a:lnTo>
                  <a:lnTo>
                    <a:pt x="3291" y="2245"/>
                  </a:lnTo>
                  <a:lnTo>
                    <a:pt x="3177" y="2568"/>
                  </a:lnTo>
                  <a:lnTo>
                    <a:pt x="3177" y="2568"/>
                  </a:lnTo>
                  <a:lnTo>
                    <a:pt x="3082" y="2892"/>
                  </a:lnTo>
                  <a:lnTo>
                    <a:pt x="2968" y="3234"/>
                  </a:lnTo>
                  <a:lnTo>
                    <a:pt x="2892" y="3576"/>
                  </a:lnTo>
                  <a:lnTo>
                    <a:pt x="2835" y="3919"/>
                  </a:lnTo>
                  <a:lnTo>
                    <a:pt x="2816" y="4261"/>
                  </a:lnTo>
                  <a:lnTo>
                    <a:pt x="2816" y="4413"/>
                  </a:lnTo>
                  <a:lnTo>
                    <a:pt x="2835" y="4584"/>
                  </a:lnTo>
                  <a:lnTo>
                    <a:pt x="2873" y="4736"/>
                  </a:lnTo>
                  <a:lnTo>
                    <a:pt x="2930" y="4889"/>
                  </a:lnTo>
                  <a:lnTo>
                    <a:pt x="2987" y="5041"/>
                  </a:lnTo>
                  <a:lnTo>
                    <a:pt x="3082" y="5193"/>
                  </a:lnTo>
                  <a:lnTo>
                    <a:pt x="3082" y="5193"/>
                  </a:lnTo>
                  <a:lnTo>
                    <a:pt x="3215" y="5383"/>
                  </a:lnTo>
                  <a:lnTo>
                    <a:pt x="3386" y="5554"/>
                  </a:lnTo>
                  <a:lnTo>
                    <a:pt x="3728" y="5897"/>
                  </a:lnTo>
                  <a:lnTo>
                    <a:pt x="3881" y="6068"/>
                  </a:lnTo>
                  <a:lnTo>
                    <a:pt x="4014" y="6258"/>
                  </a:lnTo>
                  <a:lnTo>
                    <a:pt x="4071" y="6353"/>
                  </a:lnTo>
                  <a:lnTo>
                    <a:pt x="4109" y="6448"/>
                  </a:lnTo>
                  <a:lnTo>
                    <a:pt x="4147" y="6562"/>
                  </a:lnTo>
                  <a:lnTo>
                    <a:pt x="4147" y="6676"/>
                  </a:lnTo>
                  <a:lnTo>
                    <a:pt x="4147" y="6676"/>
                  </a:lnTo>
                  <a:lnTo>
                    <a:pt x="4071" y="6714"/>
                  </a:lnTo>
                  <a:lnTo>
                    <a:pt x="3976" y="6733"/>
                  </a:lnTo>
                  <a:lnTo>
                    <a:pt x="3900" y="6752"/>
                  </a:lnTo>
                  <a:lnTo>
                    <a:pt x="3804" y="6752"/>
                  </a:lnTo>
                  <a:lnTo>
                    <a:pt x="3614" y="6714"/>
                  </a:lnTo>
                  <a:lnTo>
                    <a:pt x="3405" y="6657"/>
                  </a:lnTo>
                  <a:lnTo>
                    <a:pt x="3215" y="6619"/>
                  </a:lnTo>
                  <a:lnTo>
                    <a:pt x="3025" y="6581"/>
                  </a:lnTo>
                  <a:lnTo>
                    <a:pt x="2930" y="6581"/>
                  </a:lnTo>
                  <a:lnTo>
                    <a:pt x="2835" y="6600"/>
                  </a:lnTo>
                  <a:lnTo>
                    <a:pt x="2758" y="6619"/>
                  </a:lnTo>
                  <a:lnTo>
                    <a:pt x="2663" y="6657"/>
                  </a:lnTo>
                  <a:lnTo>
                    <a:pt x="2663" y="6657"/>
                  </a:lnTo>
                  <a:lnTo>
                    <a:pt x="2587" y="6714"/>
                  </a:lnTo>
                  <a:lnTo>
                    <a:pt x="2530" y="6771"/>
                  </a:lnTo>
                  <a:lnTo>
                    <a:pt x="2492" y="6828"/>
                  </a:lnTo>
                  <a:lnTo>
                    <a:pt x="2454" y="6905"/>
                  </a:lnTo>
                  <a:lnTo>
                    <a:pt x="2416" y="7076"/>
                  </a:lnTo>
                  <a:lnTo>
                    <a:pt x="2397" y="7247"/>
                  </a:lnTo>
                  <a:lnTo>
                    <a:pt x="2397" y="7646"/>
                  </a:lnTo>
                  <a:lnTo>
                    <a:pt x="2397" y="7836"/>
                  </a:lnTo>
                  <a:lnTo>
                    <a:pt x="2378" y="8027"/>
                  </a:lnTo>
                  <a:lnTo>
                    <a:pt x="2378" y="8027"/>
                  </a:lnTo>
                  <a:lnTo>
                    <a:pt x="2359" y="8160"/>
                  </a:lnTo>
                  <a:lnTo>
                    <a:pt x="2321" y="8293"/>
                  </a:lnTo>
                  <a:lnTo>
                    <a:pt x="2245" y="8540"/>
                  </a:lnTo>
                  <a:lnTo>
                    <a:pt x="2207" y="8673"/>
                  </a:lnTo>
                  <a:lnTo>
                    <a:pt x="2188" y="8806"/>
                  </a:lnTo>
                  <a:lnTo>
                    <a:pt x="2169" y="8921"/>
                  </a:lnTo>
                  <a:lnTo>
                    <a:pt x="2188" y="9054"/>
                  </a:lnTo>
                  <a:lnTo>
                    <a:pt x="2188" y="9054"/>
                  </a:lnTo>
                  <a:lnTo>
                    <a:pt x="2226" y="9187"/>
                  </a:lnTo>
                  <a:lnTo>
                    <a:pt x="2283" y="9282"/>
                  </a:lnTo>
                  <a:lnTo>
                    <a:pt x="2359" y="9396"/>
                  </a:lnTo>
                  <a:lnTo>
                    <a:pt x="2454" y="9491"/>
                  </a:lnTo>
                  <a:lnTo>
                    <a:pt x="2644" y="9662"/>
                  </a:lnTo>
                  <a:lnTo>
                    <a:pt x="2873" y="9795"/>
                  </a:lnTo>
                  <a:lnTo>
                    <a:pt x="2873" y="9795"/>
                  </a:lnTo>
                  <a:lnTo>
                    <a:pt x="4812" y="11032"/>
                  </a:lnTo>
                  <a:lnTo>
                    <a:pt x="4812" y="11032"/>
                  </a:lnTo>
                  <a:lnTo>
                    <a:pt x="4698" y="11108"/>
                  </a:lnTo>
                  <a:lnTo>
                    <a:pt x="4565" y="11165"/>
                  </a:lnTo>
                  <a:lnTo>
                    <a:pt x="4432" y="11222"/>
                  </a:lnTo>
                  <a:lnTo>
                    <a:pt x="4299" y="11241"/>
                  </a:lnTo>
                  <a:lnTo>
                    <a:pt x="4147" y="11241"/>
                  </a:lnTo>
                  <a:lnTo>
                    <a:pt x="3995" y="11241"/>
                  </a:lnTo>
                  <a:lnTo>
                    <a:pt x="3709" y="11222"/>
                  </a:lnTo>
                  <a:lnTo>
                    <a:pt x="3709" y="11222"/>
                  </a:lnTo>
                  <a:lnTo>
                    <a:pt x="3405" y="11184"/>
                  </a:lnTo>
                  <a:lnTo>
                    <a:pt x="3120" y="11146"/>
                  </a:lnTo>
                  <a:lnTo>
                    <a:pt x="2835" y="11146"/>
                  </a:lnTo>
                  <a:lnTo>
                    <a:pt x="2682" y="11165"/>
                  </a:lnTo>
                  <a:lnTo>
                    <a:pt x="2549" y="11203"/>
                  </a:lnTo>
                  <a:lnTo>
                    <a:pt x="2549" y="11203"/>
                  </a:lnTo>
                  <a:lnTo>
                    <a:pt x="2397" y="11241"/>
                  </a:lnTo>
                  <a:lnTo>
                    <a:pt x="2283" y="11317"/>
                  </a:lnTo>
                  <a:lnTo>
                    <a:pt x="2169" y="11412"/>
                  </a:lnTo>
                  <a:lnTo>
                    <a:pt x="2055" y="11526"/>
                  </a:lnTo>
                  <a:lnTo>
                    <a:pt x="1979" y="11640"/>
                  </a:lnTo>
                  <a:lnTo>
                    <a:pt x="1941" y="11773"/>
                  </a:lnTo>
                  <a:lnTo>
                    <a:pt x="1922" y="11926"/>
                  </a:lnTo>
                  <a:lnTo>
                    <a:pt x="1941" y="12059"/>
                  </a:lnTo>
                  <a:lnTo>
                    <a:pt x="1941" y="12059"/>
                  </a:lnTo>
                  <a:lnTo>
                    <a:pt x="1998" y="12154"/>
                  </a:lnTo>
                  <a:lnTo>
                    <a:pt x="2055" y="12249"/>
                  </a:lnTo>
                  <a:lnTo>
                    <a:pt x="2112" y="12325"/>
                  </a:lnTo>
                  <a:lnTo>
                    <a:pt x="2207" y="12401"/>
                  </a:lnTo>
                  <a:lnTo>
                    <a:pt x="2397" y="12515"/>
                  </a:lnTo>
                  <a:lnTo>
                    <a:pt x="2606" y="12610"/>
                  </a:lnTo>
                  <a:lnTo>
                    <a:pt x="2606" y="12610"/>
                  </a:lnTo>
                  <a:lnTo>
                    <a:pt x="2949" y="12724"/>
                  </a:lnTo>
                  <a:lnTo>
                    <a:pt x="3310" y="12838"/>
                  </a:lnTo>
                  <a:lnTo>
                    <a:pt x="4052" y="13067"/>
                  </a:lnTo>
                  <a:lnTo>
                    <a:pt x="4394" y="13181"/>
                  </a:lnTo>
                  <a:lnTo>
                    <a:pt x="4736" y="13333"/>
                  </a:lnTo>
                  <a:lnTo>
                    <a:pt x="5060" y="13504"/>
                  </a:lnTo>
                  <a:lnTo>
                    <a:pt x="5212" y="13618"/>
                  </a:lnTo>
                  <a:lnTo>
                    <a:pt x="5364" y="13732"/>
                  </a:lnTo>
                  <a:lnTo>
                    <a:pt x="5364" y="13732"/>
                  </a:lnTo>
                  <a:lnTo>
                    <a:pt x="5193" y="13827"/>
                  </a:lnTo>
                  <a:lnTo>
                    <a:pt x="4984" y="13884"/>
                  </a:lnTo>
                  <a:lnTo>
                    <a:pt x="4793" y="13923"/>
                  </a:lnTo>
                  <a:lnTo>
                    <a:pt x="4584" y="13903"/>
                  </a:lnTo>
                  <a:lnTo>
                    <a:pt x="4375" y="13884"/>
                  </a:lnTo>
                  <a:lnTo>
                    <a:pt x="4166" y="13846"/>
                  </a:lnTo>
                  <a:lnTo>
                    <a:pt x="3747" y="13751"/>
                  </a:lnTo>
                  <a:lnTo>
                    <a:pt x="3747" y="13751"/>
                  </a:lnTo>
                  <a:lnTo>
                    <a:pt x="3386" y="13675"/>
                  </a:lnTo>
                  <a:lnTo>
                    <a:pt x="3006" y="13599"/>
                  </a:lnTo>
                  <a:lnTo>
                    <a:pt x="2644" y="13542"/>
                  </a:lnTo>
                  <a:lnTo>
                    <a:pt x="2264" y="13504"/>
                  </a:lnTo>
                  <a:lnTo>
                    <a:pt x="1903" y="13485"/>
                  </a:lnTo>
                  <a:lnTo>
                    <a:pt x="1522" y="13466"/>
                  </a:lnTo>
                  <a:lnTo>
                    <a:pt x="1142" y="13466"/>
                  </a:lnTo>
                  <a:lnTo>
                    <a:pt x="781" y="13485"/>
                  </a:lnTo>
                  <a:lnTo>
                    <a:pt x="781" y="13485"/>
                  </a:lnTo>
                  <a:lnTo>
                    <a:pt x="857" y="13599"/>
                  </a:lnTo>
                  <a:lnTo>
                    <a:pt x="971" y="13713"/>
                  </a:lnTo>
                  <a:lnTo>
                    <a:pt x="1085" y="13789"/>
                  </a:lnTo>
                  <a:lnTo>
                    <a:pt x="1199" y="13884"/>
                  </a:lnTo>
                  <a:lnTo>
                    <a:pt x="1465" y="14037"/>
                  </a:lnTo>
                  <a:lnTo>
                    <a:pt x="1712" y="14170"/>
                  </a:lnTo>
                  <a:lnTo>
                    <a:pt x="1712" y="14170"/>
                  </a:lnTo>
                  <a:lnTo>
                    <a:pt x="1979" y="14341"/>
                  </a:lnTo>
                  <a:lnTo>
                    <a:pt x="2093" y="14436"/>
                  </a:lnTo>
                  <a:lnTo>
                    <a:pt x="2188" y="14550"/>
                  </a:lnTo>
                  <a:lnTo>
                    <a:pt x="2283" y="14664"/>
                  </a:lnTo>
                  <a:lnTo>
                    <a:pt x="2359" y="14797"/>
                  </a:lnTo>
                  <a:lnTo>
                    <a:pt x="2397" y="14931"/>
                  </a:lnTo>
                  <a:lnTo>
                    <a:pt x="2416" y="15064"/>
                  </a:lnTo>
                  <a:lnTo>
                    <a:pt x="2416" y="15064"/>
                  </a:lnTo>
                  <a:lnTo>
                    <a:pt x="2226" y="15083"/>
                  </a:lnTo>
                  <a:lnTo>
                    <a:pt x="2055" y="15083"/>
                  </a:lnTo>
                  <a:lnTo>
                    <a:pt x="1865" y="15083"/>
                  </a:lnTo>
                  <a:lnTo>
                    <a:pt x="1674" y="15064"/>
                  </a:lnTo>
                  <a:lnTo>
                    <a:pt x="1503" y="15026"/>
                  </a:lnTo>
                  <a:lnTo>
                    <a:pt x="1313" y="14988"/>
                  </a:lnTo>
                  <a:lnTo>
                    <a:pt x="1142" y="14931"/>
                  </a:lnTo>
                  <a:lnTo>
                    <a:pt x="990" y="14854"/>
                  </a:lnTo>
                  <a:lnTo>
                    <a:pt x="819" y="14778"/>
                  </a:lnTo>
                  <a:lnTo>
                    <a:pt x="685" y="14683"/>
                  </a:lnTo>
                  <a:lnTo>
                    <a:pt x="533" y="14569"/>
                  </a:lnTo>
                  <a:lnTo>
                    <a:pt x="419" y="14455"/>
                  </a:lnTo>
                  <a:lnTo>
                    <a:pt x="305" y="14322"/>
                  </a:lnTo>
                  <a:lnTo>
                    <a:pt x="210" y="14189"/>
                  </a:lnTo>
                  <a:lnTo>
                    <a:pt x="134" y="14037"/>
                  </a:lnTo>
                  <a:lnTo>
                    <a:pt x="77" y="13865"/>
                  </a:lnTo>
                  <a:lnTo>
                    <a:pt x="77" y="13865"/>
                  </a:lnTo>
                  <a:lnTo>
                    <a:pt x="20" y="13618"/>
                  </a:lnTo>
                  <a:lnTo>
                    <a:pt x="1" y="13371"/>
                  </a:lnTo>
                  <a:lnTo>
                    <a:pt x="20" y="13105"/>
                  </a:lnTo>
                  <a:lnTo>
                    <a:pt x="39" y="12857"/>
                  </a:lnTo>
                  <a:lnTo>
                    <a:pt x="39" y="12857"/>
                  </a:lnTo>
                  <a:lnTo>
                    <a:pt x="115" y="12439"/>
                  </a:lnTo>
                  <a:lnTo>
                    <a:pt x="191" y="12021"/>
                  </a:lnTo>
                  <a:lnTo>
                    <a:pt x="286" y="11621"/>
                  </a:lnTo>
                  <a:lnTo>
                    <a:pt x="381" y="11203"/>
                  </a:lnTo>
                  <a:lnTo>
                    <a:pt x="628" y="10404"/>
                  </a:lnTo>
                  <a:lnTo>
                    <a:pt x="876" y="9605"/>
                  </a:lnTo>
                  <a:lnTo>
                    <a:pt x="1427" y="8008"/>
                  </a:lnTo>
                  <a:lnTo>
                    <a:pt x="1674" y="7209"/>
                  </a:lnTo>
                  <a:lnTo>
                    <a:pt x="1769" y="6809"/>
                  </a:lnTo>
                  <a:lnTo>
                    <a:pt x="1884" y="6391"/>
                  </a:lnTo>
                  <a:lnTo>
                    <a:pt x="1884" y="6391"/>
                  </a:lnTo>
                  <a:lnTo>
                    <a:pt x="1998" y="5782"/>
                  </a:lnTo>
                  <a:lnTo>
                    <a:pt x="2112" y="5155"/>
                  </a:lnTo>
                  <a:lnTo>
                    <a:pt x="2188" y="4527"/>
                  </a:lnTo>
                  <a:lnTo>
                    <a:pt x="2245" y="3900"/>
                  </a:lnTo>
                  <a:lnTo>
                    <a:pt x="2302" y="3272"/>
                  </a:lnTo>
                  <a:lnTo>
                    <a:pt x="2340" y="2625"/>
                  </a:lnTo>
                  <a:lnTo>
                    <a:pt x="2378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7694727" y="1653712"/>
              <a:ext cx="260020" cy="757291"/>
            </a:xfrm>
            <a:custGeom>
              <a:avLst/>
              <a:gdLst/>
              <a:ahLst/>
              <a:cxnLst/>
              <a:rect l="l" t="t" r="r" b="b"/>
              <a:pathLst>
                <a:path w="6315" h="18392" extrusionOk="0">
                  <a:moveTo>
                    <a:pt x="1180" y="1"/>
                  </a:moveTo>
                  <a:lnTo>
                    <a:pt x="1085" y="20"/>
                  </a:lnTo>
                  <a:lnTo>
                    <a:pt x="1123" y="837"/>
                  </a:lnTo>
                  <a:lnTo>
                    <a:pt x="1199" y="1104"/>
                  </a:lnTo>
                  <a:lnTo>
                    <a:pt x="1256" y="1370"/>
                  </a:lnTo>
                  <a:lnTo>
                    <a:pt x="1313" y="1655"/>
                  </a:lnTo>
                  <a:lnTo>
                    <a:pt x="1351" y="1921"/>
                  </a:lnTo>
                  <a:lnTo>
                    <a:pt x="1389" y="2473"/>
                  </a:lnTo>
                  <a:lnTo>
                    <a:pt x="1408" y="3044"/>
                  </a:lnTo>
                  <a:lnTo>
                    <a:pt x="1389" y="3595"/>
                  </a:lnTo>
                  <a:lnTo>
                    <a:pt x="1351" y="4166"/>
                  </a:lnTo>
                  <a:lnTo>
                    <a:pt x="1218" y="5288"/>
                  </a:lnTo>
                  <a:lnTo>
                    <a:pt x="989" y="7209"/>
                  </a:lnTo>
                  <a:lnTo>
                    <a:pt x="742" y="9225"/>
                  </a:lnTo>
                  <a:lnTo>
                    <a:pt x="96" y="14284"/>
                  </a:lnTo>
                  <a:lnTo>
                    <a:pt x="58" y="14702"/>
                  </a:lnTo>
                  <a:lnTo>
                    <a:pt x="20" y="15121"/>
                  </a:lnTo>
                  <a:lnTo>
                    <a:pt x="1" y="15539"/>
                  </a:lnTo>
                  <a:lnTo>
                    <a:pt x="20" y="15957"/>
                  </a:lnTo>
                  <a:lnTo>
                    <a:pt x="39" y="16167"/>
                  </a:lnTo>
                  <a:lnTo>
                    <a:pt x="77" y="16357"/>
                  </a:lnTo>
                  <a:lnTo>
                    <a:pt x="134" y="16566"/>
                  </a:lnTo>
                  <a:lnTo>
                    <a:pt x="191" y="16756"/>
                  </a:lnTo>
                  <a:lnTo>
                    <a:pt x="267" y="16927"/>
                  </a:lnTo>
                  <a:lnTo>
                    <a:pt x="362" y="17099"/>
                  </a:lnTo>
                  <a:lnTo>
                    <a:pt x="457" y="17270"/>
                  </a:lnTo>
                  <a:lnTo>
                    <a:pt x="590" y="17441"/>
                  </a:lnTo>
                  <a:lnTo>
                    <a:pt x="704" y="17555"/>
                  </a:lnTo>
                  <a:lnTo>
                    <a:pt x="818" y="17650"/>
                  </a:lnTo>
                  <a:lnTo>
                    <a:pt x="1066" y="17821"/>
                  </a:lnTo>
                  <a:lnTo>
                    <a:pt x="1332" y="17973"/>
                  </a:lnTo>
                  <a:lnTo>
                    <a:pt x="1636" y="18088"/>
                  </a:lnTo>
                  <a:lnTo>
                    <a:pt x="1921" y="18183"/>
                  </a:lnTo>
                  <a:lnTo>
                    <a:pt x="2245" y="18259"/>
                  </a:lnTo>
                  <a:lnTo>
                    <a:pt x="2549" y="18316"/>
                  </a:lnTo>
                  <a:lnTo>
                    <a:pt x="2872" y="18354"/>
                  </a:lnTo>
                  <a:lnTo>
                    <a:pt x="3139" y="18392"/>
                  </a:lnTo>
                  <a:lnTo>
                    <a:pt x="3690" y="18392"/>
                  </a:lnTo>
                  <a:lnTo>
                    <a:pt x="3956" y="18354"/>
                  </a:lnTo>
                  <a:lnTo>
                    <a:pt x="4242" y="18278"/>
                  </a:lnTo>
                  <a:lnTo>
                    <a:pt x="4508" y="18164"/>
                  </a:lnTo>
                  <a:lnTo>
                    <a:pt x="4755" y="18030"/>
                  </a:lnTo>
                  <a:lnTo>
                    <a:pt x="4983" y="17840"/>
                  </a:lnTo>
                  <a:lnTo>
                    <a:pt x="5174" y="17631"/>
                  </a:lnTo>
                  <a:lnTo>
                    <a:pt x="5345" y="17403"/>
                  </a:lnTo>
                  <a:lnTo>
                    <a:pt x="5478" y="17137"/>
                  </a:lnTo>
                  <a:lnTo>
                    <a:pt x="5573" y="16870"/>
                  </a:lnTo>
                  <a:lnTo>
                    <a:pt x="5611" y="16756"/>
                  </a:lnTo>
                  <a:lnTo>
                    <a:pt x="5611" y="16623"/>
                  </a:lnTo>
                  <a:lnTo>
                    <a:pt x="5592" y="16509"/>
                  </a:lnTo>
                  <a:lnTo>
                    <a:pt x="5554" y="16395"/>
                  </a:lnTo>
                  <a:lnTo>
                    <a:pt x="5478" y="16338"/>
                  </a:lnTo>
                  <a:lnTo>
                    <a:pt x="5421" y="16281"/>
                  </a:lnTo>
                  <a:lnTo>
                    <a:pt x="5250" y="16224"/>
                  </a:lnTo>
                  <a:lnTo>
                    <a:pt x="3063" y="15406"/>
                  </a:lnTo>
                  <a:lnTo>
                    <a:pt x="3177" y="15292"/>
                  </a:lnTo>
                  <a:lnTo>
                    <a:pt x="3291" y="15216"/>
                  </a:lnTo>
                  <a:lnTo>
                    <a:pt x="3424" y="15159"/>
                  </a:lnTo>
                  <a:lnTo>
                    <a:pt x="3557" y="15102"/>
                  </a:lnTo>
                  <a:lnTo>
                    <a:pt x="3709" y="15083"/>
                  </a:lnTo>
                  <a:lnTo>
                    <a:pt x="3861" y="15064"/>
                  </a:lnTo>
                  <a:lnTo>
                    <a:pt x="4831" y="15064"/>
                  </a:lnTo>
                  <a:lnTo>
                    <a:pt x="5002" y="15045"/>
                  </a:lnTo>
                  <a:lnTo>
                    <a:pt x="5155" y="15006"/>
                  </a:lnTo>
                  <a:lnTo>
                    <a:pt x="5288" y="14949"/>
                  </a:lnTo>
                  <a:lnTo>
                    <a:pt x="5440" y="14892"/>
                  </a:lnTo>
                  <a:lnTo>
                    <a:pt x="5060" y="14816"/>
                  </a:lnTo>
                  <a:lnTo>
                    <a:pt x="4679" y="14721"/>
                  </a:lnTo>
                  <a:lnTo>
                    <a:pt x="4299" y="14626"/>
                  </a:lnTo>
                  <a:lnTo>
                    <a:pt x="3937" y="14512"/>
                  </a:lnTo>
                  <a:lnTo>
                    <a:pt x="3576" y="14379"/>
                  </a:lnTo>
                  <a:lnTo>
                    <a:pt x="3215" y="14246"/>
                  </a:lnTo>
                  <a:lnTo>
                    <a:pt x="2853" y="14094"/>
                  </a:lnTo>
                  <a:lnTo>
                    <a:pt x="2492" y="13922"/>
                  </a:lnTo>
                  <a:lnTo>
                    <a:pt x="2359" y="13846"/>
                  </a:lnTo>
                  <a:lnTo>
                    <a:pt x="2245" y="13751"/>
                  </a:lnTo>
                  <a:lnTo>
                    <a:pt x="2207" y="13694"/>
                  </a:lnTo>
                  <a:lnTo>
                    <a:pt x="2188" y="13618"/>
                  </a:lnTo>
                  <a:lnTo>
                    <a:pt x="2188" y="13561"/>
                  </a:lnTo>
                  <a:lnTo>
                    <a:pt x="2207" y="13485"/>
                  </a:lnTo>
                  <a:lnTo>
                    <a:pt x="2226" y="13447"/>
                  </a:lnTo>
                  <a:lnTo>
                    <a:pt x="2264" y="13409"/>
                  </a:lnTo>
                  <a:lnTo>
                    <a:pt x="2340" y="13371"/>
                  </a:lnTo>
                  <a:lnTo>
                    <a:pt x="2454" y="13333"/>
                  </a:lnTo>
                  <a:lnTo>
                    <a:pt x="3024" y="13333"/>
                  </a:lnTo>
                  <a:lnTo>
                    <a:pt x="3519" y="13371"/>
                  </a:lnTo>
                  <a:lnTo>
                    <a:pt x="4470" y="13447"/>
                  </a:lnTo>
                  <a:lnTo>
                    <a:pt x="4945" y="13466"/>
                  </a:lnTo>
                  <a:lnTo>
                    <a:pt x="5402" y="13466"/>
                  </a:lnTo>
                  <a:lnTo>
                    <a:pt x="5630" y="13428"/>
                  </a:lnTo>
                  <a:lnTo>
                    <a:pt x="5858" y="13390"/>
                  </a:lnTo>
                  <a:lnTo>
                    <a:pt x="6087" y="13333"/>
                  </a:lnTo>
                  <a:lnTo>
                    <a:pt x="6315" y="13257"/>
                  </a:lnTo>
                  <a:lnTo>
                    <a:pt x="5839" y="13124"/>
                  </a:lnTo>
                  <a:lnTo>
                    <a:pt x="5364" y="12990"/>
                  </a:lnTo>
                  <a:lnTo>
                    <a:pt x="4413" y="12762"/>
                  </a:lnTo>
                  <a:lnTo>
                    <a:pt x="3956" y="12629"/>
                  </a:lnTo>
                  <a:lnTo>
                    <a:pt x="3728" y="12553"/>
                  </a:lnTo>
                  <a:lnTo>
                    <a:pt x="3519" y="12458"/>
                  </a:lnTo>
                  <a:lnTo>
                    <a:pt x="3310" y="12363"/>
                  </a:lnTo>
                  <a:lnTo>
                    <a:pt x="3101" y="12249"/>
                  </a:lnTo>
                  <a:lnTo>
                    <a:pt x="2891" y="12116"/>
                  </a:lnTo>
                  <a:lnTo>
                    <a:pt x="2701" y="11963"/>
                  </a:lnTo>
                  <a:lnTo>
                    <a:pt x="2530" y="11792"/>
                  </a:lnTo>
                  <a:lnTo>
                    <a:pt x="2378" y="11602"/>
                  </a:lnTo>
                  <a:lnTo>
                    <a:pt x="2226" y="11393"/>
                  </a:lnTo>
                  <a:lnTo>
                    <a:pt x="2112" y="11184"/>
                  </a:lnTo>
                  <a:lnTo>
                    <a:pt x="2017" y="10955"/>
                  </a:lnTo>
                  <a:lnTo>
                    <a:pt x="1921" y="10708"/>
                  </a:lnTo>
                  <a:lnTo>
                    <a:pt x="1864" y="10480"/>
                  </a:lnTo>
                  <a:lnTo>
                    <a:pt x="1845" y="10214"/>
                  </a:lnTo>
                  <a:lnTo>
                    <a:pt x="1826" y="9966"/>
                  </a:lnTo>
                  <a:lnTo>
                    <a:pt x="1826" y="9719"/>
                  </a:lnTo>
                  <a:lnTo>
                    <a:pt x="1864" y="9472"/>
                  </a:lnTo>
                  <a:lnTo>
                    <a:pt x="1902" y="9225"/>
                  </a:lnTo>
                  <a:lnTo>
                    <a:pt x="1978" y="8996"/>
                  </a:lnTo>
                  <a:lnTo>
                    <a:pt x="2074" y="8768"/>
                  </a:lnTo>
                  <a:lnTo>
                    <a:pt x="2207" y="8540"/>
                  </a:lnTo>
                  <a:lnTo>
                    <a:pt x="2340" y="8331"/>
                  </a:lnTo>
                  <a:lnTo>
                    <a:pt x="2435" y="8236"/>
                  </a:lnTo>
                  <a:lnTo>
                    <a:pt x="2530" y="8141"/>
                  </a:lnTo>
                  <a:lnTo>
                    <a:pt x="2625" y="8065"/>
                  </a:lnTo>
                  <a:lnTo>
                    <a:pt x="2739" y="7988"/>
                  </a:lnTo>
                  <a:lnTo>
                    <a:pt x="2834" y="7950"/>
                  </a:lnTo>
                  <a:lnTo>
                    <a:pt x="2948" y="7931"/>
                  </a:lnTo>
                  <a:lnTo>
                    <a:pt x="3158" y="7912"/>
                  </a:lnTo>
                  <a:lnTo>
                    <a:pt x="3481" y="7931"/>
                  </a:lnTo>
                  <a:lnTo>
                    <a:pt x="3804" y="7988"/>
                  </a:lnTo>
                  <a:lnTo>
                    <a:pt x="4432" y="8084"/>
                  </a:lnTo>
                  <a:lnTo>
                    <a:pt x="4736" y="8122"/>
                  </a:lnTo>
                  <a:lnTo>
                    <a:pt x="5060" y="8141"/>
                  </a:lnTo>
                  <a:lnTo>
                    <a:pt x="5193" y="8122"/>
                  </a:lnTo>
                  <a:lnTo>
                    <a:pt x="5345" y="8103"/>
                  </a:lnTo>
                  <a:lnTo>
                    <a:pt x="5497" y="8046"/>
                  </a:lnTo>
                  <a:lnTo>
                    <a:pt x="5630" y="7988"/>
                  </a:lnTo>
                  <a:lnTo>
                    <a:pt x="5307" y="7950"/>
                  </a:lnTo>
                  <a:lnTo>
                    <a:pt x="4983" y="7912"/>
                  </a:lnTo>
                  <a:lnTo>
                    <a:pt x="4641" y="7855"/>
                  </a:lnTo>
                  <a:lnTo>
                    <a:pt x="4318" y="7760"/>
                  </a:lnTo>
                  <a:lnTo>
                    <a:pt x="3994" y="7684"/>
                  </a:lnTo>
                  <a:lnTo>
                    <a:pt x="3671" y="7570"/>
                  </a:lnTo>
                  <a:lnTo>
                    <a:pt x="3367" y="7456"/>
                  </a:lnTo>
                  <a:lnTo>
                    <a:pt x="3063" y="7323"/>
                  </a:lnTo>
                  <a:lnTo>
                    <a:pt x="2834" y="7209"/>
                  </a:lnTo>
                  <a:lnTo>
                    <a:pt x="2606" y="7076"/>
                  </a:lnTo>
                  <a:lnTo>
                    <a:pt x="2511" y="7000"/>
                  </a:lnTo>
                  <a:lnTo>
                    <a:pt x="2416" y="6904"/>
                  </a:lnTo>
                  <a:lnTo>
                    <a:pt x="2359" y="6809"/>
                  </a:lnTo>
                  <a:lnTo>
                    <a:pt x="2283" y="6714"/>
                  </a:lnTo>
                  <a:lnTo>
                    <a:pt x="2245" y="6600"/>
                  </a:lnTo>
                  <a:lnTo>
                    <a:pt x="2226" y="6486"/>
                  </a:lnTo>
                  <a:lnTo>
                    <a:pt x="2207" y="6258"/>
                  </a:lnTo>
                  <a:lnTo>
                    <a:pt x="2226" y="6011"/>
                  </a:lnTo>
                  <a:lnTo>
                    <a:pt x="2264" y="5782"/>
                  </a:lnTo>
                  <a:lnTo>
                    <a:pt x="2321" y="5269"/>
                  </a:lnTo>
                  <a:lnTo>
                    <a:pt x="2359" y="4774"/>
                  </a:lnTo>
                  <a:lnTo>
                    <a:pt x="2359" y="4261"/>
                  </a:lnTo>
                  <a:lnTo>
                    <a:pt x="2340" y="3747"/>
                  </a:lnTo>
                  <a:lnTo>
                    <a:pt x="2321" y="3234"/>
                  </a:lnTo>
                  <a:lnTo>
                    <a:pt x="2264" y="2739"/>
                  </a:lnTo>
                  <a:lnTo>
                    <a:pt x="2169" y="1712"/>
                  </a:lnTo>
                  <a:lnTo>
                    <a:pt x="2112" y="1370"/>
                  </a:lnTo>
                  <a:lnTo>
                    <a:pt x="2055" y="1009"/>
                  </a:lnTo>
                  <a:lnTo>
                    <a:pt x="2017" y="837"/>
                  </a:lnTo>
                  <a:lnTo>
                    <a:pt x="1959" y="666"/>
                  </a:lnTo>
                  <a:lnTo>
                    <a:pt x="1883" y="514"/>
                  </a:lnTo>
                  <a:lnTo>
                    <a:pt x="1788" y="362"/>
                  </a:lnTo>
                  <a:lnTo>
                    <a:pt x="1731" y="267"/>
                  </a:lnTo>
                  <a:lnTo>
                    <a:pt x="1655" y="191"/>
                  </a:lnTo>
                  <a:lnTo>
                    <a:pt x="1560" y="115"/>
                  </a:lnTo>
                  <a:lnTo>
                    <a:pt x="1484" y="58"/>
                  </a:lnTo>
                  <a:lnTo>
                    <a:pt x="1389" y="20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7694727" y="1653712"/>
              <a:ext cx="260020" cy="757291"/>
            </a:xfrm>
            <a:custGeom>
              <a:avLst/>
              <a:gdLst/>
              <a:ahLst/>
              <a:cxnLst/>
              <a:rect l="l" t="t" r="r" b="b"/>
              <a:pathLst>
                <a:path w="6315" h="18392" fill="none" extrusionOk="0">
                  <a:moveTo>
                    <a:pt x="1085" y="20"/>
                  </a:moveTo>
                  <a:lnTo>
                    <a:pt x="1085" y="20"/>
                  </a:lnTo>
                  <a:lnTo>
                    <a:pt x="1180" y="1"/>
                  </a:lnTo>
                  <a:lnTo>
                    <a:pt x="1294" y="1"/>
                  </a:lnTo>
                  <a:lnTo>
                    <a:pt x="1389" y="20"/>
                  </a:lnTo>
                  <a:lnTo>
                    <a:pt x="1484" y="58"/>
                  </a:lnTo>
                  <a:lnTo>
                    <a:pt x="1560" y="115"/>
                  </a:lnTo>
                  <a:lnTo>
                    <a:pt x="1655" y="191"/>
                  </a:lnTo>
                  <a:lnTo>
                    <a:pt x="1731" y="267"/>
                  </a:lnTo>
                  <a:lnTo>
                    <a:pt x="1788" y="362"/>
                  </a:lnTo>
                  <a:lnTo>
                    <a:pt x="1788" y="362"/>
                  </a:lnTo>
                  <a:lnTo>
                    <a:pt x="1883" y="514"/>
                  </a:lnTo>
                  <a:lnTo>
                    <a:pt x="1959" y="666"/>
                  </a:lnTo>
                  <a:lnTo>
                    <a:pt x="2017" y="837"/>
                  </a:lnTo>
                  <a:lnTo>
                    <a:pt x="2055" y="1009"/>
                  </a:lnTo>
                  <a:lnTo>
                    <a:pt x="2112" y="1370"/>
                  </a:lnTo>
                  <a:lnTo>
                    <a:pt x="2169" y="1712"/>
                  </a:lnTo>
                  <a:lnTo>
                    <a:pt x="2169" y="1712"/>
                  </a:lnTo>
                  <a:lnTo>
                    <a:pt x="2264" y="2739"/>
                  </a:lnTo>
                  <a:lnTo>
                    <a:pt x="2321" y="3234"/>
                  </a:lnTo>
                  <a:lnTo>
                    <a:pt x="2340" y="3747"/>
                  </a:lnTo>
                  <a:lnTo>
                    <a:pt x="2359" y="4261"/>
                  </a:lnTo>
                  <a:lnTo>
                    <a:pt x="2359" y="4774"/>
                  </a:lnTo>
                  <a:lnTo>
                    <a:pt x="2321" y="5269"/>
                  </a:lnTo>
                  <a:lnTo>
                    <a:pt x="2264" y="5782"/>
                  </a:lnTo>
                  <a:lnTo>
                    <a:pt x="2264" y="5782"/>
                  </a:lnTo>
                  <a:lnTo>
                    <a:pt x="2226" y="6011"/>
                  </a:lnTo>
                  <a:lnTo>
                    <a:pt x="2207" y="6258"/>
                  </a:lnTo>
                  <a:lnTo>
                    <a:pt x="2226" y="6486"/>
                  </a:lnTo>
                  <a:lnTo>
                    <a:pt x="2245" y="6600"/>
                  </a:lnTo>
                  <a:lnTo>
                    <a:pt x="2283" y="6714"/>
                  </a:lnTo>
                  <a:lnTo>
                    <a:pt x="2283" y="6714"/>
                  </a:lnTo>
                  <a:lnTo>
                    <a:pt x="2359" y="6809"/>
                  </a:lnTo>
                  <a:lnTo>
                    <a:pt x="2416" y="6904"/>
                  </a:lnTo>
                  <a:lnTo>
                    <a:pt x="2511" y="7000"/>
                  </a:lnTo>
                  <a:lnTo>
                    <a:pt x="2606" y="7076"/>
                  </a:lnTo>
                  <a:lnTo>
                    <a:pt x="2834" y="7209"/>
                  </a:lnTo>
                  <a:lnTo>
                    <a:pt x="3063" y="7323"/>
                  </a:lnTo>
                  <a:lnTo>
                    <a:pt x="3063" y="7323"/>
                  </a:lnTo>
                  <a:lnTo>
                    <a:pt x="3367" y="7456"/>
                  </a:lnTo>
                  <a:lnTo>
                    <a:pt x="3671" y="7570"/>
                  </a:lnTo>
                  <a:lnTo>
                    <a:pt x="3994" y="7684"/>
                  </a:lnTo>
                  <a:lnTo>
                    <a:pt x="4318" y="7760"/>
                  </a:lnTo>
                  <a:lnTo>
                    <a:pt x="4641" y="7855"/>
                  </a:lnTo>
                  <a:lnTo>
                    <a:pt x="4983" y="7912"/>
                  </a:lnTo>
                  <a:lnTo>
                    <a:pt x="5307" y="7950"/>
                  </a:lnTo>
                  <a:lnTo>
                    <a:pt x="5630" y="7988"/>
                  </a:lnTo>
                  <a:lnTo>
                    <a:pt x="5630" y="7988"/>
                  </a:lnTo>
                  <a:lnTo>
                    <a:pt x="5497" y="8046"/>
                  </a:lnTo>
                  <a:lnTo>
                    <a:pt x="5345" y="8103"/>
                  </a:lnTo>
                  <a:lnTo>
                    <a:pt x="5193" y="8122"/>
                  </a:lnTo>
                  <a:lnTo>
                    <a:pt x="5060" y="8141"/>
                  </a:lnTo>
                  <a:lnTo>
                    <a:pt x="4736" y="8122"/>
                  </a:lnTo>
                  <a:lnTo>
                    <a:pt x="4432" y="8084"/>
                  </a:lnTo>
                  <a:lnTo>
                    <a:pt x="3804" y="7988"/>
                  </a:lnTo>
                  <a:lnTo>
                    <a:pt x="3481" y="7931"/>
                  </a:lnTo>
                  <a:lnTo>
                    <a:pt x="3158" y="7912"/>
                  </a:lnTo>
                  <a:lnTo>
                    <a:pt x="3158" y="7912"/>
                  </a:lnTo>
                  <a:lnTo>
                    <a:pt x="2948" y="7931"/>
                  </a:lnTo>
                  <a:lnTo>
                    <a:pt x="2834" y="7950"/>
                  </a:lnTo>
                  <a:lnTo>
                    <a:pt x="2739" y="7988"/>
                  </a:lnTo>
                  <a:lnTo>
                    <a:pt x="2739" y="7988"/>
                  </a:lnTo>
                  <a:lnTo>
                    <a:pt x="2625" y="8065"/>
                  </a:lnTo>
                  <a:lnTo>
                    <a:pt x="2530" y="8141"/>
                  </a:lnTo>
                  <a:lnTo>
                    <a:pt x="2435" y="8236"/>
                  </a:lnTo>
                  <a:lnTo>
                    <a:pt x="2340" y="8331"/>
                  </a:lnTo>
                  <a:lnTo>
                    <a:pt x="2340" y="8331"/>
                  </a:lnTo>
                  <a:lnTo>
                    <a:pt x="2207" y="8540"/>
                  </a:lnTo>
                  <a:lnTo>
                    <a:pt x="2074" y="8768"/>
                  </a:lnTo>
                  <a:lnTo>
                    <a:pt x="1978" y="8996"/>
                  </a:lnTo>
                  <a:lnTo>
                    <a:pt x="1902" y="9225"/>
                  </a:lnTo>
                  <a:lnTo>
                    <a:pt x="1864" y="9472"/>
                  </a:lnTo>
                  <a:lnTo>
                    <a:pt x="1826" y="9719"/>
                  </a:lnTo>
                  <a:lnTo>
                    <a:pt x="1826" y="9966"/>
                  </a:lnTo>
                  <a:lnTo>
                    <a:pt x="1845" y="10214"/>
                  </a:lnTo>
                  <a:lnTo>
                    <a:pt x="1864" y="10480"/>
                  </a:lnTo>
                  <a:lnTo>
                    <a:pt x="1921" y="10708"/>
                  </a:lnTo>
                  <a:lnTo>
                    <a:pt x="2017" y="10955"/>
                  </a:lnTo>
                  <a:lnTo>
                    <a:pt x="2112" y="11184"/>
                  </a:lnTo>
                  <a:lnTo>
                    <a:pt x="2226" y="11393"/>
                  </a:lnTo>
                  <a:lnTo>
                    <a:pt x="2378" y="11602"/>
                  </a:lnTo>
                  <a:lnTo>
                    <a:pt x="2530" y="11792"/>
                  </a:lnTo>
                  <a:lnTo>
                    <a:pt x="2701" y="11963"/>
                  </a:lnTo>
                  <a:lnTo>
                    <a:pt x="2701" y="11963"/>
                  </a:lnTo>
                  <a:lnTo>
                    <a:pt x="2891" y="12116"/>
                  </a:lnTo>
                  <a:lnTo>
                    <a:pt x="3101" y="12249"/>
                  </a:lnTo>
                  <a:lnTo>
                    <a:pt x="3310" y="12363"/>
                  </a:lnTo>
                  <a:lnTo>
                    <a:pt x="3519" y="12458"/>
                  </a:lnTo>
                  <a:lnTo>
                    <a:pt x="3728" y="12553"/>
                  </a:lnTo>
                  <a:lnTo>
                    <a:pt x="3956" y="12629"/>
                  </a:lnTo>
                  <a:lnTo>
                    <a:pt x="4413" y="12762"/>
                  </a:lnTo>
                  <a:lnTo>
                    <a:pt x="5364" y="12990"/>
                  </a:lnTo>
                  <a:lnTo>
                    <a:pt x="5839" y="13124"/>
                  </a:lnTo>
                  <a:lnTo>
                    <a:pt x="6315" y="13257"/>
                  </a:lnTo>
                  <a:lnTo>
                    <a:pt x="6315" y="13257"/>
                  </a:lnTo>
                  <a:lnTo>
                    <a:pt x="6087" y="13333"/>
                  </a:lnTo>
                  <a:lnTo>
                    <a:pt x="5858" y="13390"/>
                  </a:lnTo>
                  <a:lnTo>
                    <a:pt x="5630" y="13428"/>
                  </a:lnTo>
                  <a:lnTo>
                    <a:pt x="5402" y="13466"/>
                  </a:lnTo>
                  <a:lnTo>
                    <a:pt x="5174" y="13466"/>
                  </a:lnTo>
                  <a:lnTo>
                    <a:pt x="4945" y="13466"/>
                  </a:lnTo>
                  <a:lnTo>
                    <a:pt x="4470" y="13447"/>
                  </a:lnTo>
                  <a:lnTo>
                    <a:pt x="3519" y="13371"/>
                  </a:lnTo>
                  <a:lnTo>
                    <a:pt x="3024" y="13333"/>
                  </a:lnTo>
                  <a:lnTo>
                    <a:pt x="2568" y="13333"/>
                  </a:lnTo>
                  <a:lnTo>
                    <a:pt x="2568" y="13333"/>
                  </a:lnTo>
                  <a:lnTo>
                    <a:pt x="2454" y="13333"/>
                  </a:lnTo>
                  <a:lnTo>
                    <a:pt x="2340" y="13371"/>
                  </a:lnTo>
                  <a:lnTo>
                    <a:pt x="2264" y="13409"/>
                  </a:lnTo>
                  <a:lnTo>
                    <a:pt x="2226" y="13447"/>
                  </a:lnTo>
                  <a:lnTo>
                    <a:pt x="2207" y="13485"/>
                  </a:lnTo>
                  <a:lnTo>
                    <a:pt x="2207" y="13485"/>
                  </a:lnTo>
                  <a:lnTo>
                    <a:pt x="2188" y="13561"/>
                  </a:lnTo>
                  <a:lnTo>
                    <a:pt x="2188" y="13618"/>
                  </a:lnTo>
                  <a:lnTo>
                    <a:pt x="2207" y="13694"/>
                  </a:lnTo>
                  <a:lnTo>
                    <a:pt x="2245" y="13751"/>
                  </a:lnTo>
                  <a:lnTo>
                    <a:pt x="2359" y="13846"/>
                  </a:lnTo>
                  <a:lnTo>
                    <a:pt x="2492" y="13922"/>
                  </a:lnTo>
                  <a:lnTo>
                    <a:pt x="2492" y="13922"/>
                  </a:lnTo>
                  <a:lnTo>
                    <a:pt x="2853" y="14094"/>
                  </a:lnTo>
                  <a:lnTo>
                    <a:pt x="3215" y="14246"/>
                  </a:lnTo>
                  <a:lnTo>
                    <a:pt x="3576" y="14379"/>
                  </a:lnTo>
                  <a:lnTo>
                    <a:pt x="3937" y="14512"/>
                  </a:lnTo>
                  <a:lnTo>
                    <a:pt x="4299" y="14626"/>
                  </a:lnTo>
                  <a:lnTo>
                    <a:pt x="4679" y="14721"/>
                  </a:lnTo>
                  <a:lnTo>
                    <a:pt x="5060" y="14816"/>
                  </a:lnTo>
                  <a:lnTo>
                    <a:pt x="5440" y="14892"/>
                  </a:lnTo>
                  <a:lnTo>
                    <a:pt x="5440" y="14892"/>
                  </a:lnTo>
                  <a:lnTo>
                    <a:pt x="5288" y="14949"/>
                  </a:lnTo>
                  <a:lnTo>
                    <a:pt x="5155" y="15006"/>
                  </a:lnTo>
                  <a:lnTo>
                    <a:pt x="5002" y="15045"/>
                  </a:lnTo>
                  <a:lnTo>
                    <a:pt x="4831" y="15064"/>
                  </a:lnTo>
                  <a:lnTo>
                    <a:pt x="4508" y="15064"/>
                  </a:lnTo>
                  <a:lnTo>
                    <a:pt x="4185" y="15064"/>
                  </a:lnTo>
                  <a:lnTo>
                    <a:pt x="3861" y="15064"/>
                  </a:lnTo>
                  <a:lnTo>
                    <a:pt x="3709" y="15083"/>
                  </a:lnTo>
                  <a:lnTo>
                    <a:pt x="3557" y="15102"/>
                  </a:lnTo>
                  <a:lnTo>
                    <a:pt x="3424" y="15159"/>
                  </a:lnTo>
                  <a:lnTo>
                    <a:pt x="3291" y="15216"/>
                  </a:lnTo>
                  <a:lnTo>
                    <a:pt x="3177" y="15292"/>
                  </a:lnTo>
                  <a:lnTo>
                    <a:pt x="3063" y="15406"/>
                  </a:lnTo>
                  <a:lnTo>
                    <a:pt x="3063" y="15406"/>
                  </a:lnTo>
                  <a:lnTo>
                    <a:pt x="5250" y="16224"/>
                  </a:lnTo>
                  <a:lnTo>
                    <a:pt x="5250" y="16224"/>
                  </a:lnTo>
                  <a:lnTo>
                    <a:pt x="5421" y="16281"/>
                  </a:lnTo>
                  <a:lnTo>
                    <a:pt x="5478" y="16338"/>
                  </a:lnTo>
                  <a:lnTo>
                    <a:pt x="5554" y="16395"/>
                  </a:lnTo>
                  <a:lnTo>
                    <a:pt x="5554" y="16395"/>
                  </a:lnTo>
                  <a:lnTo>
                    <a:pt x="5592" y="16509"/>
                  </a:lnTo>
                  <a:lnTo>
                    <a:pt x="5611" y="16623"/>
                  </a:lnTo>
                  <a:lnTo>
                    <a:pt x="5611" y="16756"/>
                  </a:lnTo>
                  <a:lnTo>
                    <a:pt x="5573" y="16870"/>
                  </a:lnTo>
                  <a:lnTo>
                    <a:pt x="5573" y="16870"/>
                  </a:lnTo>
                  <a:lnTo>
                    <a:pt x="5478" y="17137"/>
                  </a:lnTo>
                  <a:lnTo>
                    <a:pt x="5345" y="17403"/>
                  </a:lnTo>
                  <a:lnTo>
                    <a:pt x="5174" y="17631"/>
                  </a:lnTo>
                  <a:lnTo>
                    <a:pt x="4983" y="17840"/>
                  </a:lnTo>
                  <a:lnTo>
                    <a:pt x="4755" y="18030"/>
                  </a:lnTo>
                  <a:lnTo>
                    <a:pt x="4508" y="18164"/>
                  </a:lnTo>
                  <a:lnTo>
                    <a:pt x="4242" y="18278"/>
                  </a:lnTo>
                  <a:lnTo>
                    <a:pt x="3956" y="18354"/>
                  </a:lnTo>
                  <a:lnTo>
                    <a:pt x="3956" y="18354"/>
                  </a:lnTo>
                  <a:lnTo>
                    <a:pt x="3690" y="18392"/>
                  </a:lnTo>
                  <a:lnTo>
                    <a:pt x="3424" y="18392"/>
                  </a:lnTo>
                  <a:lnTo>
                    <a:pt x="3139" y="18392"/>
                  </a:lnTo>
                  <a:lnTo>
                    <a:pt x="2872" y="18354"/>
                  </a:lnTo>
                  <a:lnTo>
                    <a:pt x="2872" y="18354"/>
                  </a:lnTo>
                  <a:lnTo>
                    <a:pt x="2549" y="18316"/>
                  </a:lnTo>
                  <a:lnTo>
                    <a:pt x="2245" y="18259"/>
                  </a:lnTo>
                  <a:lnTo>
                    <a:pt x="1921" y="18183"/>
                  </a:lnTo>
                  <a:lnTo>
                    <a:pt x="1636" y="18088"/>
                  </a:lnTo>
                  <a:lnTo>
                    <a:pt x="1332" y="17973"/>
                  </a:lnTo>
                  <a:lnTo>
                    <a:pt x="1066" y="17821"/>
                  </a:lnTo>
                  <a:lnTo>
                    <a:pt x="818" y="17650"/>
                  </a:lnTo>
                  <a:lnTo>
                    <a:pt x="704" y="17555"/>
                  </a:lnTo>
                  <a:lnTo>
                    <a:pt x="590" y="17441"/>
                  </a:lnTo>
                  <a:lnTo>
                    <a:pt x="590" y="17441"/>
                  </a:lnTo>
                  <a:lnTo>
                    <a:pt x="457" y="17270"/>
                  </a:lnTo>
                  <a:lnTo>
                    <a:pt x="362" y="17099"/>
                  </a:lnTo>
                  <a:lnTo>
                    <a:pt x="267" y="16927"/>
                  </a:lnTo>
                  <a:lnTo>
                    <a:pt x="191" y="16756"/>
                  </a:lnTo>
                  <a:lnTo>
                    <a:pt x="134" y="16566"/>
                  </a:lnTo>
                  <a:lnTo>
                    <a:pt x="77" y="16357"/>
                  </a:lnTo>
                  <a:lnTo>
                    <a:pt x="39" y="16167"/>
                  </a:lnTo>
                  <a:lnTo>
                    <a:pt x="20" y="15957"/>
                  </a:lnTo>
                  <a:lnTo>
                    <a:pt x="1" y="15539"/>
                  </a:lnTo>
                  <a:lnTo>
                    <a:pt x="20" y="15121"/>
                  </a:lnTo>
                  <a:lnTo>
                    <a:pt x="58" y="14702"/>
                  </a:lnTo>
                  <a:lnTo>
                    <a:pt x="96" y="14284"/>
                  </a:lnTo>
                  <a:lnTo>
                    <a:pt x="96" y="14284"/>
                  </a:lnTo>
                  <a:lnTo>
                    <a:pt x="742" y="9225"/>
                  </a:lnTo>
                  <a:lnTo>
                    <a:pt x="742" y="9225"/>
                  </a:lnTo>
                  <a:lnTo>
                    <a:pt x="989" y="7209"/>
                  </a:lnTo>
                  <a:lnTo>
                    <a:pt x="989" y="7209"/>
                  </a:lnTo>
                  <a:lnTo>
                    <a:pt x="1218" y="5288"/>
                  </a:lnTo>
                  <a:lnTo>
                    <a:pt x="1218" y="5288"/>
                  </a:lnTo>
                  <a:lnTo>
                    <a:pt x="1351" y="4166"/>
                  </a:lnTo>
                  <a:lnTo>
                    <a:pt x="1389" y="3595"/>
                  </a:lnTo>
                  <a:lnTo>
                    <a:pt x="1408" y="3044"/>
                  </a:lnTo>
                  <a:lnTo>
                    <a:pt x="1389" y="2473"/>
                  </a:lnTo>
                  <a:lnTo>
                    <a:pt x="1351" y="1921"/>
                  </a:lnTo>
                  <a:lnTo>
                    <a:pt x="1313" y="1655"/>
                  </a:lnTo>
                  <a:lnTo>
                    <a:pt x="1256" y="1370"/>
                  </a:lnTo>
                  <a:lnTo>
                    <a:pt x="1199" y="1104"/>
                  </a:lnTo>
                  <a:lnTo>
                    <a:pt x="1123" y="837"/>
                  </a:lnTo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6532621" y="2202648"/>
              <a:ext cx="816830" cy="985977"/>
            </a:xfrm>
            <a:custGeom>
              <a:avLst/>
              <a:gdLst/>
              <a:ahLst/>
              <a:cxnLst/>
              <a:rect l="l" t="t" r="r" b="b"/>
              <a:pathLst>
                <a:path w="19838" h="23946" extrusionOk="0">
                  <a:moveTo>
                    <a:pt x="1237" y="1"/>
                  </a:moveTo>
                  <a:lnTo>
                    <a:pt x="1085" y="324"/>
                  </a:lnTo>
                  <a:lnTo>
                    <a:pt x="933" y="647"/>
                  </a:lnTo>
                  <a:lnTo>
                    <a:pt x="799" y="971"/>
                  </a:lnTo>
                  <a:lnTo>
                    <a:pt x="666" y="1313"/>
                  </a:lnTo>
                  <a:lnTo>
                    <a:pt x="552" y="1655"/>
                  </a:lnTo>
                  <a:lnTo>
                    <a:pt x="438" y="1998"/>
                  </a:lnTo>
                  <a:lnTo>
                    <a:pt x="267" y="2701"/>
                  </a:lnTo>
                  <a:lnTo>
                    <a:pt x="134" y="3405"/>
                  </a:lnTo>
                  <a:lnTo>
                    <a:pt x="77" y="3767"/>
                  </a:lnTo>
                  <a:lnTo>
                    <a:pt x="39" y="4109"/>
                  </a:lnTo>
                  <a:lnTo>
                    <a:pt x="20" y="4470"/>
                  </a:lnTo>
                  <a:lnTo>
                    <a:pt x="1" y="4832"/>
                  </a:lnTo>
                  <a:lnTo>
                    <a:pt x="1" y="5193"/>
                  </a:lnTo>
                  <a:lnTo>
                    <a:pt x="1" y="5554"/>
                  </a:lnTo>
                  <a:lnTo>
                    <a:pt x="20" y="6239"/>
                  </a:lnTo>
                  <a:lnTo>
                    <a:pt x="20" y="6905"/>
                  </a:lnTo>
                  <a:lnTo>
                    <a:pt x="1" y="7570"/>
                  </a:lnTo>
                  <a:lnTo>
                    <a:pt x="20" y="8236"/>
                  </a:lnTo>
                  <a:lnTo>
                    <a:pt x="58" y="8883"/>
                  </a:lnTo>
                  <a:lnTo>
                    <a:pt x="96" y="9225"/>
                  </a:lnTo>
                  <a:lnTo>
                    <a:pt x="153" y="9548"/>
                  </a:lnTo>
                  <a:lnTo>
                    <a:pt x="210" y="9872"/>
                  </a:lnTo>
                  <a:lnTo>
                    <a:pt x="286" y="10195"/>
                  </a:lnTo>
                  <a:lnTo>
                    <a:pt x="381" y="10518"/>
                  </a:lnTo>
                  <a:lnTo>
                    <a:pt x="495" y="10823"/>
                  </a:lnTo>
                  <a:lnTo>
                    <a:pt x="628" y="11165"/>
                  </a:lnTo>
                  <a:lnTo>
                    <a:pt x="780" y="11488"/>
                  </a:lnTo>
                  <a:lnTo>
                    <a:pt x="1123" y="12154"/>
                  </a:lnTo>
                  <a:lnTo>
                    <a:pt x="1503" y="12839"/>
                  </a:lnTo>
                  <a:lnTo>
                    <a:pt x="1941" y="13523"/>
                  </a:lnTo>
                  <a:lnTo>
                    <a:pt x="2435" y="14208"/>
                  </a:lnTo>
                  <a:lnTo>
                    <a:pt x="2968" y="14912"/>
                  </a:lnTo>
                  <a:lnTo>
                    <a:pt x="3538" y="15634"/>
                  </a:lnTo>
                  <a:lnTo>
                    <a:pt x="4166" y="16376"/>
                  </a:lnTo>
                  <a:lnTo>
                    <a:pt x="4850" y="17118"/>
                  </a:lnTo>
                  <a:lnTo>
                    <a:pt x="5573" y="17898"/>
                  </a:lnTo>
                  <a:lnTo>
                    <a:pt x="6334" y="18677"/>
                  </a:lnTo>
                  <a:lnTo>
                    <a:pt x="7133" y="19495"/>
                  </a:lnTo>
                  <a:lnTo>
                    <a:pt x="7988" y="20332"/>
                  </a:lnTo>
                  <a:lnTo>
                    <a:pt x="8882" y="21188"/>
                  </a:lnTo>
                  <a:lnTo>
                    <a:pt x="10784" y="22995"/>
                  </a:lnTo>
                  <a:lnTo>
                    <a:pt x="11070" y="23242"/>
                  </a:lnTo>
                  <a:lnTo>
                    <a:pt x="11336" y="23432"/>
                  </a:lnTo>
                  <a:lnTo>
                    <a:pt x="11621" y="23584"/>
                  </a:lnTo>
                  <a:lnTo>
                    <a:pt x="11925" y="23717"/>
                  </a:lnTo>
                  <a:lnTo>
                    <a:pt x="12211" y="23812"/>
                  </a:lnTo>
                  <a:lnTo>
                    <a:pt x="12515" y="23869"/>
                  </a:lnTo>
                  <a:lnTo>
                    <a:pt x="12819" y="23927"/>
                  </a:lnTo>
                  <a:lnTo>
                    <a:pt x="13143" y="23946"/>
                  </a:lnTo>
                  <a:lnTo>
                    <a:pt x="13789" y="23946"/>
                  </a:lnTo>
                  <a:lnTo>
                    <a:pt x="14455" y="23908"/>
                  </a:lnTo>
                  <a:lnTo>
                    <a:pt x="15159" y="23869"/>
                  </a:lnTo>
                  <a:lnTo>
                    <a:pt x="15881" y="23850"/>
                  </a:lnTo>
                  <a:lnTo>
                    <a:pt x="16395" y="23831"/>
                  </a:lnTo>
                  <a:lnTo>
                    <a:pt x="16908" y="23774"/>
                  </a:lnTo>
                  <a:lnTo>
                    <a:pt x="17422" y="23698"/>
                  </a:lnTo>
                  <a:lnTo>
                    <a:pt x="17916" y="23584"/>
                  </a:lnTo>
                  <a:lnTo>
                    <a:pt x="18411" y="23432"/>
                  </a:lnTo>
                  <a:lnTo>
                    <a:pt x="18905" y="23261"/>
                  </a:lnTo>
                  <a:lnTo>
                    <a:pt x="19381" y="23052"/>
                  </a:lnTo>
                  <a:lnTo>
                    <a:pt x="19837" y="22823"/>
                  </a:lnTo>
                  <a:lnTo>
                    <a:pt x="19647" y="22709"/>
                  </a:lnTo>
                  <a:lnTo>
                    <a:pt x="19438" y="22633"/>
                  </a:lnTo>
                  <a:lnTo>
                    <a:pt x="19038" y="22481"/>
                  </a:lnTo>
                  <a:lnTo>
                    <a:pt x="19095" y="22405"/>
                  </a:lnTo>
                  <a:lnTo>
                    <a:pt x="19134" y="22310"/>
                  </a:lnTo>
                  <a:lnTo>
                    <a:pt x="19153" y="22215"/>
                  </a:lnTo>
                  <a:lnTo>
                    <a:pt x="19153" y="22139"/>
                  </a:lnTo>
                  <a:lnTo>
                    <a:pt x="19134" y="22044"/>
                  </a:lnTo>
                  <a:lnTo>
                    <a:pt x="19114" y="21968"/>
                  </a:lnTo>
                  <a:lnTo>
                    <a:pt x="19057" y="21892"/>
                  </a:lnTo>
                  <a:lnTo>
                    <a:pt x="19019" y="21815"/>
                  </a:lnTo>
                  <a:lnTo>
                    <a:pt x="18867" y="21682"/>
                  </a:lnTo>
                  <a:lnTo>
                    <a:pt x="18677" y="21587"/>
                  </a:lnTo>
                  <a:lnTo>
                    <a:pt x="18487" y="21511"/>
                  </a:lnTo>
                  <a:lnTo>
                    <a:pt x="18278" y="21473"/>
                  </a:lnTo>
                  <a:lnTo>
                    <a:pt x="18068" y="21454"/>
                  </a:lnTo>
                  <a:lnTo>
                    <a:pt x="17650" y="21492"/>
                  </a:lnTo>
                  <a:lnTo>
                    <a:pt x="17251" y="21492"/>
                  </a:lnTo>
                  <a:lnTo>
                    <a:pt x="17041" y="21473"/>
                  </a:lnTo>
                  <a:lnTo>
                    <a:pt x="16851" y="21416"/>
                  </a:lnTo>
                  <a:lnTo>
                    <a:pt x="16699" y="21340"/>
                  </a:lnTo>
                  <a:lnTo>
                    <a:pt x="16623" y="21283"/>
                  </a:lnTo>
                  <a:lnTo>
                    <a:pt x="16547" y="21207"/>
                  </a:lnTo>
                  <a:lnTo>
                    <a:pt x="16927" y="21169"/>
                  </a:lnTo>
                  <a:lnTo>
                    <a:pt x="17289" y="21112"/>
                  </a:lnTo>
                  <a:lnTo>
                    <a:pt x="17650" y="21017"/>
                  </a:lnTo>
                  <a:lnTo>
                    <a:pt x="17992" y="20903"/>
                  </a:lnTo>
                  <a:lnTo>
                    <a:pt x="18335" y="20769"/>
                  </a:lnTo>
                  <a:lnTo>
                    <a:pt x="18677" y="20598"/>
                  </a:lnTo>
                  <a:lnTo>
                    <a:pt x="19000" y="20427"/>
                  </a:lnTo>
                  <a:lnTo>
                    <a:pt x="19305" y="20218"/>
                  </a:lnTo>
                  <a:lnTo>
                    <a:pt x="19305" y="20218"/>
                  </a:lnTo>
                  <a:lnTo>
                    <a:pt x="18030" y="20351"/>
                  </a:lnTo>
                  <a:lnTo>
                    <a:pt x="17384" y="20389"/>
                  </a:lnTo>
                  <a:lnTo>
                    <a:pt x="16756" y="20427"/>
                  </a:lnTo>
                  <a:lnTo>
                    <a:pt x="16110" y="20446"/>
                  </a:lnTo>
                  <a:lnTo>
                    <a:pt x="15482" y="20427"/>
                  </a:lnTo>
                  <a:lnTo>
                    <a:pt x="14835" y="20389"/>
                  </a:lnTo>
                  <a:lnTo>
                    <a:pt x="14208" y="20313"/>
                  </a:lnTo>
                  <a:lnTo>
                    <a:pt x="13884" y="20256"/>
                  </a:lnTo>
                  <a:lnTo>
                    <a:pt x="13580" y="20180"/>
                  </a:lnTo>
                  <a:lnTo>
                    <a:pt x="13257" y="20104"/>
                  </a:lnTo>
                  <a:lnTo>
                    <a:pt x="12952" y="20009"/>
                  </a:lnTo>
                  <a:lnTo>
                    <a:pt x="12648" y="19914"/>
                  </a:lnTo>
                  <a:lnTo>
                    <a:pt x="12344" y="19799"/>
                  </a:lnTo>
                  <a:lnTo>
                    <a:pt x="12059" y="19666"/>
                  </a:lnTo>
                  <a:lnTo>
                    <a:pt x="11754" y="19514"/>
                  </a:lnTo>
                  <a:lnTo>
                    <a:pt x="11488" y="19362"/>
                  </a:lnTo>
                  <a:lnTo>
                    <a:pt x="11222" y="19191"/>
                  </a:lnTo>
                  <a:lnTo>
                    <a:pt x="10955" y="19020"/>
                  </a:lnTo>
                  <a:lnTo>
                    <a:pt x="10708" y="18810"/>
                  </a:lnTo>
                  <a:lnTo>
                    <a:pt x="10461" y="18601"/>
                  </a:lnTo>
                  <a:lnTo>
                    <a:pt x="10233" y="18392"/>
                  </a:lnTo>
                  <a:lnTo>
                    <a:pt x="10023" y="18145"/>
                  </a:lnTo>
                  <a:lnTo>
                    <a:pt x="9833" y="17898"/>
                  </a:lnTo>
                  <a:lnTo>
                    <a:pt x="10290" y="17860"/>
                  </a:lnTo>
                  <a:lnTo>
                    <a:pt x="10746" y="17821"/>
                  </a:lnTo>
                  <a:lnTo>
                    <a:pt x="11203" y="17745"/>
                  </a:lnTo>
                  <a:lnTo>
                    <a:pt x="11659" y="17650"/>
                  </a:lnTo>
                  <a:lnTo>
                    <a:pt x="12097" y="17555"/>
                  </a:lnTo>
                  <a:lnTo>
                    <a:pt x="12534" y="17422"/>
                  </a:lnTo>
                  <a:lnTo>
                    <a:pt x="12971" y="17289"/>
                  </a:lnTo>
                  <a:lnTo>
                    <a:pt x="13409" y="17137"/>
                  </a:lnTo>
                  <a:lnTo>
                    <a:pt x="12610" y="17099"/>
                  </a:lnTo>
                  <a:lnTo>
                    <a:pt x="11792" y="17042"/>
                  </a:lnTo>
                  <a:lnTo>
                    <a:pt x="11393" y="17004"/>
                  </a:lnTo>
                  <a:lnTo>
                    <a:pt x="10993" y="16947"/>
                  </a:lnTo>
                  <a:lnTo>
                    <a:pt x="10594" y="16890"/>
                  </a:lnTo>
                  <a:lnTo>
                    <a:pt x="10214" y="16813"/>
                  </a:lnTo>
                  <a:lnTo>
                    <a:pt x="9814" y="16718"/>
                  </a:lnTo>
                  <a:lnTo>
                    <a:pt x="9434" y="16604"/>
                  </a:lnTo>
                  <a:lnTo>
                    <a:pt x="9073" y="16471"/>
                  </a:lnTo>
                  <a:lnTo>
                    <a:pt x="8711" y="16319"/>
                  </a:lnTo>
                  <a:lnTo>
                    <a:pt x="8369" y="16148"/>
                  </a:lnTo>
                  <a:lnTo>
                    <a:pt x="8046" y="15958"/>
                  </a:lnTo>
                  <a:lnTo>
                    <a:pt x="7722" y="15729"/>
                  </a:lnTo>
                  <a:lnTo>
                    <a:pt x="7418" y="15482"/>
                  </a:lnTo>
                  <a:lnTo>
                    <a:pt x="7418" y="15482"/>
                  </a:lnTo>
                  <a:lnTo>
                    <a:pt x="7779" y="15501"/>
                  </a:lnTo>
                  <a:lnTo>
                    <a:pt x="8141" y="15501"/>
                  </a:lnTo>
                  <a:lnTo>
                    <a:pt x="8502" y="15482"/>
                  </a:lnTo>
                  <a:lnTo>
                    <a:pt x="8863" y="15425"/>
                  </a:lnTo>
                  <a:lnTo>
                    <a:pt x="9206" y="15349"/>
                  </a:lnTo>
                  <a:lnTo>
                    <a:pt x="9548" y="15254"/>
                  </a:lnTo>
                  <a:lnTo>
                    <a:pt x="9890" y="15140"/>
                  </a:lnTo>
                  <a:lnTo>
                    <a:pt x="10233" y="14988"/>
                  </a:lnTo>
                  <a:lnTo>
                    <a:pt x="9909" y="15007"/>
                  </a:lnTo>
                  <a:lnTo>
                    <a:pt x="9244" y="15007"/>
                  </a:lnTo>
                  <a:lnTo>
                    <a:pt x="8920" y="14988"/>
                  </a:lnTo>
                  <a:lnTo>
                    <a:pt x="8597" y="14950"/>
                  </a:lnTo>
                  <a:lnTo>
                    <a:pt x="8274" y="14893"/>
                  </a:lnTo>
                  <a:lnTo>
                    <a:pt x="7950" y="14836"/>
                  </a:lnTo>
                  <a:lnTo>
                    <a:pt x="7627" y="14778"/>
                  </a:lnTo>
                  <a:lnTo>
                    <a:pt x="7323" y="14702"/>
                  </a:lnTo>
                  <a:lnTo>
                    <a:pt x="7000" y="14607"/>
                  </a:lnTo>
                  <a:lnTo>
                    <a:pt x="6695" y="14493"/>
                  </a:lnTo>
                  <a:lnTo>
                    <a:pt x="6391" y="14379"/>
                  </a:lnTo>
                  <a:lnTo>
                    <a:pt x="6087" y="14265"/>
                  </a:lnTo>
                  <a:lnTo>
                    <a:pt x="5782" y="14132"/>
                  </a:lnTo>
                  <a:lnTo>
                    <a:pt x="5497" y="13980"/>
                  </a:lnTo>
                  <a:lnTo>
                    <a:pt x="5212" y="13828"/>
                  </a:lnTo>
                  <a:lnTo>
                    <a:pt x="4508" y="13067"/>
                  </a:lnTo>
                  <a:lnTo>
                    <a:pt x="4147" y="12667"/>
                  </a:lnTo>
                  <a:lnTo>
                    <a:pt x="3823" y="12268"/>
                  </a:lnTo>
                  <a:lnTo>
                    <a:pt x="3481" y="11869"/>
                  </a:lnTo>
                  <a:lnTo>
                    <a:pt x="3177" y="11450"/>
                  </a:lnTo>
                  <a:lnTo>
                    <a:pt x="2891" y="11032"/>
                  </a:lnTo>
                  <a:lnTo>
                    <a:pt x="2606" y="10575"/>
                  </a:lnTo>
                  <a:lnTo>
                    <a:pt x="2454" y="10290"/>
                  </a:lnTo>
                  <a:lnTo>
                    <a:pt x="2302" y="9986"/>
                  </a:lnTo>
                  <a:lnTo>
                    <a:pt x="2036" y="9377"/>
                  </a:lnTo>
                  <a:lnTo>
                    <a:pt x="1807" y="8749"/>
                  </a:lnTo>
                  <a:lnTo>
                    <a:pt x="1598" y="8122"/>
                  </a:lnTo>
                  <a:lnTo>
                    <a:pt x="1446" y="7456"/>
                  </a:lnTo>
                  <a:lnTo>
                    <a:pt x="1332" y="6810"/>
                  </a:lnTo>
                  <a:lnTo>
                    <a:pt x="1237" y="6144"/>
                  </a:lnTo>
                  <a:lnTo>
                    <a:pt x="1161" y="5459"/>
                  </a:lnTo>
                  <a:lnTo>
                    <a:pt x="1123" y="4794"/>
                  </a:lnTo>
                  <a:lnTo>
                    <a:pt x="1104" y="4109"/>
                  </a:lnTo>
                  <a:lnTo>
                    <a:pt x="1085" y="3424"/>
                  </a:lnTo>
                  <a:lnTo>
                    <a:pt x="1104" y="2721"/>
                  </a:lnTo>
                  <a:lnTo>
                    <a:pt x="1161" y="1351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301635" y="1540154"/>
              <a:ext cx="384533" cy="821524"/>
            </a:xfrm>
            <a:custGeom>
              <a:avLst/>
              <a:gdLst/>
              <a:ahLst/>
              <a:cxnLst/>
              <a:rect l="l" t="t" r="r" b="b"/>
              <a:pathLst>
                <a:path w="9339" h="19952" extrusionOk="0">
                  <a:moveTo>
                    <a:pt x="114" y="1"/>
                  </a:moveTo>
                  <a:lnTo>
                    <a:pt x="0" y="39"/>
                  </a:lnTo>
                  <a:lnTo>
                    <a:pt x="0" y="115"/>
                  </a:lnTo>
                  <a:lnTo>
                    <a:pt x="38" y="248"/>
                  </a:lnTo>
                  <a:lnTo>
                    <a:pt x="171" y="705"/>
                  </a:lnTo>
                  <a:lnTo>
                    <a:pt x="647" y="2017"/>
                  </a:lnTo>
                  <a:lnTo>
                    <a:pt x="1122" y="3348"/>
                  </a:lnTo>
                  <a:lnTo>
                    <a:pt x="1274" y="3805"/>
                  </a:lnTo>
                  <a:lnTo>
                    <a:pt x="1331" y="4033"/>
                  </a:lnTo>
                  <a:lnTo>
                    <a:pt x="1350" y="4242"/>
                  </a:lnTo>
                  <a:lnTo>
                    <a:pt x="1388" y="4451"/>
                  </a:lnTo>
                  <a:lnTo>
                    <a:pt x="1465" y="4641"/>
                  </a:lnTo>
                  <a:lnTo>
                    <a:pt x="1541" y="4832"/>
                  </a:lnTo>
                  <a:lnTo>
                    <a:pt x="1598" y="5022"/>
                  </a:lnTo>
                  <a:lnTo>
                    <a:pt x="1655" y="5212"/>
                  </a:lnTo>
                  <a:lnTo>
                    <a:pt x="1674" y="5421"/>
                  </a:lnTo>
                  <a:lnTo>
                    <a:pt x="1655" y="5516"/>
                  </a:lnTo>
                  <a:lnTo>
                    <a:pt x="1636" y="5630"/>
                  </a:lnTo>
                  <a:lnTo>
                    <a:pt x="1712" y="5935"/>
                  </a:lnTo>
                  <a:lnTo>
                    <a:pt x="1807" y="6239"/>
                  </a:lnTo>
                  <a:lnTo>
                    <a:pt x="2054" y="6867"/>
                  </a:lnTo>
                  <a:lnTo>
                    <a:pt x="2168" y="7190"/>
                  </a:lnTo>
                  <a:lnTo>
                    <a:pt x="2282" y="7494"/>
                  </a:lnTo>
                  <a:lnTo>
                    <a:pt x="2358" y="7818"/>
                  </a:lnTo>
                  <a:lnTo>
                    <a:pt x="2415" y="8122"/>
                  </a:lnTo>
                  <a:lnTo>
                    <a:pt x="2434" y="8559"/>
                  </a:lnTo>
                  <a:lnTo>
                    <a:pt x="2453" y="8997"/>
                  </a:lnTo>
                  <a:lnTo>
                    <a:pt x="2434" y="9415"/>
                  </a:lnTo>
                  <a:lnTo>
                    <a:pt x="2415" y="9643"/>
                  </a:lnTo>
                  <a:lnTo>
                    <a:pt x="2377" y="9853"/>
                  </a:lnTo>
                  <a:lnTo>
                    <a:pt x="2301" y="10176"/>
                  </a:lnTo>
                  <a:lnTo>
                    <a:pt x="2206" y="10480"/>
                  </a:lnTo>
                  <a:lnTo>
                    <a:pt x="2016" y="11108"/>
                  </a:lnTo>
                  <a:lnTo>
                    <a:pt x="1902" y="11621"/>
                  </a:lnTo>
                  <a:lnTo>
                    <a:pt x="1826" y="12154"/>
                  </a:lnTo>
                  <a:lnTo>
                    <a:pt x="1769" y="12686"/>
                  </a:lnTo>
                  <a:lnTo>
                    <a:pt x="1712" y="13219"/>
                  </a:lnTo>
                  <a:lnTo>
                    <a:pt x="1445" y="16452"/>
                  </a:lnTo>
                  <a:lnTo>
                    <a:pt x="1426" y="16909"/>
                  </a:lnTo>
                  <a:lnTo>
                    <a:pt x="1426" y="17118"/>
                  </a:lnTo>
                  <a:lnTo>
                    <a:pt x="1465" y="17346"/>
                  </a:lnTo>
                  <a:lnTo>
                    <a:pt x="1522" y="17745"/>
                  </a:lnTo>
                  <a:lnTo>
                    <a:pt x="1598" y="18278"/>
                  </a:lnTo>
                  <a:lnTo>
                    <a:pt x="1655" y="18544"/>
                  </a:lnTo>
                  <a:lnTo>
                    <a:pt x="1712" y="18791"/>
                  </a:lnTo>
                  <a:lnTo>
                    <a:pt x="1769" y="19001"/>
                  </a:lnTo>
                  <a:lnTo>
                    <a:pt x="1807" y="19077"/>
                  </a:lnTo>
                  <a:lnTo>
                    <a:pt x="1845" y="19134"/>
                  </a:lnTo>
                  <a:lnTo>
                    <a:pt x="2016" y="19324"/>
                  </a:lnTo>
                  <a:lnTo>
                    <a:pt x="2187" y="19476"/>
                  </a:lnTo>
                  <a:lnTo>
                    <a:pt x="2377" y="19609"/>
                  </a:lnTo>
                  <a:lnTo>
                    <a:pt x="2587" y="19704"/>
                  </a:lnTo>
                  <a:lnTo>
                    <a:pt x="2796" y="19799"/>
                  </a:lnTo>
                  <a:lnTo>
                    <a:pt x="3024" y="19857"/>
                  </a:lnTo>
                  <a:lnTo>
                    <a:pt x="3252" y="19895"/>
                  </a:lnTo>
                  <a:lnTo>
                    <a:pt x="3481" y="19933"/>
                  </a:lnTo>
                  <a:lnTo>
                    <a:pt x="3728" y="19952"/>
                  </a:lnTo>
                  <a:lnTo>
                    <a:pt x="3975" y="19952"/>
                  </a:lnTo>
                  <a:lnTo>
                    <a:pt x="4469" y="19933"/>
                  </a:lnTo>
                  <a:lnTo>
                    <a:pt x="4983" y="19876"/>
                  </a:lnTo>
                  <a:lnTo>
                    <a:pt x="5477" y="19819"/>
                  </a:lnTo>
                  <a:lnTo>
                    <a:pt x="5725" y="19761"/>
                  </a:lnTo>
                  <a:lnTo>
                    <a:pt x="5972" y="19704"/>
                  </a:lnTo>
                  <a:lnTo>
                    <a:pt x="6200" y="19628"/>
                  </a:lnTo>
                  <a:lnTo>
                    <a:pt x="6447" y="19533"/>
                  </a:lnTo>
                  <a:lnTo>
                    <a:pt x="6657" y="19419"/>
                  </a:lnTo>
                  <a:lnTo>
                    <a:pt x="6885" y="19305"/>
                  </a:lnTo>
                  <a:lnTo>
                    <a:pt x="7075" y="19153"/>
                  </a:lnTo>
                  <a:lnTo>
                    <a:pt x="7284" y="19001"/>
                  </a:lnTo>
                  <a:lnTo>
                    <a:pt x="7455" y="18830"/>
                  </a:lnTo>
                  <a:lnTo>
                    <a:pt x="7627" y="18658"/>
                  </a:lnTo>
                  <a:lnTo>
                    <a:pt x="7798" y="18468"/>
                  </a:lnTo>
                  <a:lnTo>
                    <a:pt x="7931" y="18259"/>
                  </a:lnTo>
                  <a:lnTo>
                    <a:pt x="8064" y="18050"/>
                  </a:lnTo>
                  <a:lnTo>
                    <a:pt x="8159" y="17822"/>
                  </a:lnTo>
                  <a:lnTo>
                    <a:pt x="8254" y="17593"/>
                  </a:lnTo>
                  <a:lnTo>
                    <a:pt x="8330" y="17346"/>
                  </a:lnTo>
                  <a:lnTo>
                    <a:pt x="8368" y="17194"/>
                  </a:lnTo>
                  <a:lnTo>
                    <a:pt x="8387" y="17023"/>
                  </a:lnTo>
                  <a:lnTo>
                    <a:pt x="8406" y="16833"/>
                  </a:lnTo>
                  <a:lnTo>
                    <a:pt x="8406" y="16661"/>
                  </a:lnTo>
                  <a:lnTo>
                    <a:pt x="8368" y="16509"/>
                  </a:lnTo>
                  <a:lnTo>
                    <a:pt x="8330" y="16338"/>
                  </a:lnTo>
                  <a:lnTo>
                    <a:pt x="8254" y="16186"/>
                  </a:lnTo>
                  <a:lnTo>
                    <a:pt x="8159" y="16053"/>
                  </a:lnTo>
                  <a:lnTo>
                    <a:pt x="8121" y="16015"/>
                  </a:lnTo>
                  <a:lnTo>
                    <a:pt x="8102" y="15958"/>
                  </a:lnTo>
                  <a:lnTo>
                    <a:pt x="8102" y="15901"/>
                  </a:lnTo>
                  <a:lnTo>
                    <a:pt x="8140" y="15844"/>
                  </a:lnTo>
                  <a:lnTo>
                    <a:pt x="8178" y="15806"/>
                  </a:lnTo>
                  <a:lnTo>
                    <a:pt x="8235" y="15787"/>
                  </a:lnTo>
                  <a:lnTo>
                    <a:pt x="8825" y="15444"/>
                  </a:lnTo>
                  <a:lnTo>
                    <a:pt x="7684" y="15330"/>
                  </a:lnTo>
                  <a:lnTo>
                    <a:pt x="6543" y="15178"/>
                  </a:lnTo>
                  <a:lnTo>
                    <a:pt x="6447" y="15159"/>
                  </a:lnTo>
                  <a:lnTo>
                    <a:pt x="6390" y="15140"/>
                  </a:lnTo>
                  <a:lnTo>
                    <a:pt x="6371" y="15102"/>
                  </a:lnTo>
                  <a:lnTo>
                    <a:pt x="6333" y="15064"/>
                  </a:lnTo>
                  <a:lnTo>
                    <a:pt x="6333" y="15007"/>
                  </a:lnTo>
                  <a:lnTo>
                    <a:pt x="6352" y="14969"/>
                  </a:lnTo>
                  <a:lnTo>
                    <a:pt x="6371" y="14931"/>
                  </a:lnTo>
                  <a:lnTo>
                    <a:pt x="6447" y="14855"/>
                  </a:lnTo>
                  <a:lnTo>
                    <a:pt x="6543" y="14798"/>
                  </a:lnTo>
                  <a:lnTo>
                    <a:pt x="6676" y="14740"/>
                  </a:lnTo>
                  <a:lnTo>
                    <a:pt x="6828" y="14702"/>
                  </a:lnTo>
                  <a:lnTo>
                    <a:pt x="7113" y="14664"/>
                  </a:lnTo>
                  <a:lnTo>
                    <a:pt x="7722" y="14645"/>
                  </a:lnTo>
                  <a:lnTo>
                    <a:pt x="8026" y="14607"/>
                  </a:lnTo>
                  <a:lnTo>
                    <a:pt x="8159" y="14569"/>
                  </a:lnTo>
                  <a:lnTo>
                    <a:pt x="8311" y="14531"/>
                  </a:lnTo>
                  <a:lnTo>
                    <a:pt x="8444" y="14455"/>
                  </a:lnTo>
                  <a:lnTo>
                    <a:pt x="8559" y="14379"/>
                  </a:lnTo>
                  <a:lnTo>
                    <a:pt x="8673" y="14303"/>
                  </a:lnTo>
                  <a:lnTo>
                    <a:pt x="8768" y="14189"/>
                  </a:lnTo>
                  <a:lnTo>
                    <a:pt x="8578" y="14132"/>
                  </a:lnTo>
                  <a:lnTo>
                    <a:pt x="8406" y="14094"/>
                  </a:lnTo>
                  <a:lnTo>
                    <a:pt x="8007" y="14037"/>
                  </a:lnTo>
                  <a:lnTo>
                    <a:pt x="7246" y="13999"/>
                  </a:lnTo>
                  <a:lnTo>
                    <a:pt x="6847" y="13961"/>
                  </a:lnTo>
                  <a:lnTo>
                    <a:pt x="6657" y="13923"/>
                  </a:lnTo>
                  <a:lnTo>
                    <a:pt x="6466" y="13885"/>
                  </a:lnTo>
                  <a:lnTo>
                    <a:pt x="6276" y="13809"/>
                  </a:lnTo>
                  <a:lnTo>
                    <a:pt x="6105" y="13732"/>
                  </a:lnTo>
                  <a:lnTo>
                    <a:pt x="5953" y="13637"/>
                  </a:lnTo>
                  <a:lnTo>
                    <a:pt x="5782" y="13523"/>
                  </a:lnTo>
                  <a:lnTo>
                    <a:pt x="5877" y="13466"/>
                  </a:lnTo>
                  <a:lnTo>
                    <a:pt x="5972" y="13409"/>
                  </a:lnTo>
                  <a:lnTo>
                    <a:pt x="6067" y="13371"/>
                  </a:lnTo>
                  <a:lnTo>
                    <a:pt x="6181" y="13333"/>
                  </a:lnTo>
                  <a:lnTo>
                    <a:pt x="6390" y="13295"/>
                  </a:lnTo>
                  <a:lnTo>
                    <a:pt x="6619" y="13257"/>
                  </a:lnTo>
                  <a:lnTo>
                    <a:pt x="6980" y="13200"/>
                  </a:lnTo>
                  <a:lnTo>
                    <a:pt x="7341" y="13105"/>
                  </a:lnTo>
                  <a:lnTo>
                    <a:pt x="7703" y="12991"/>
                  </a:lnTo>
                  <a:lnTo>
                    <a:pt x="8045" y="12858"/>
                  </a:lnTo>
                  <a:lnTo>
                    <a:pt x="8387" y="12705"/>
                  </a:lnTo>
                  <a:lnTo>
                    <a:pt x="8711" y="12534"/>
                  </a:lnTo>
                  <a:lnTo>
                    <a:pt x="9034" y="12344"/>
                  </a:lnTo>
                  <a:lnTo>
                    <a:pt x="9338" y="12116"/>
                  </a:lnTo>
                  <a:lnTo>
                    <a:pt x="8635" y="12211"/>
                  </a:lnTo>
                  <a:lnTo>
                    <a:pt x="7950" y="12268"/>
                  </a:lnTo>
                  <a:lnTo>
                    <a:pt x="7246" y="12306"/>
                  </a:lnTo>
                  <a:lnTo>
                    <a:pt x="6562" y="12306"/>
                  </a:lnTo>
                  <a:lnTo>
                    <a:pt x="5858" y="12287"/>
                  </a:lnTo>
                  <a:lnTo>
                    <a:pt x="5516" y="12249"/>
                  </a:lnTo>
                  <a:lnTo>
                    <a:pt x="5173" y="12211"/>
                  </a:lnTo>
                  <a:lnTo>
                    <a:pt x="4831" y="12154"/>
                  </a:lnTo>
                  <a:lnTo>
                    <a:pt x="4489" y="12097"/>
                  </a:lnTo>
                  <a:lnTo>
                    <a:pt x="4165" y="12002"/>
                  </a:lnTo>
                  <a:lnTo>
                    <a:pt x="3823" y="11907"/>
                  </a:lnTo>
                  <a:lnTo>
                    <a:pt x="3595" y="11831"/>
                  </a:lnTo>
                  <a:lnTo>
                    <a:pt x="3366" y="11735"/>
                  </a:lnTo>
                  <a:lnTo>
                    <a:pt x="3157" y="11621"/>
                  </a:lnTo>
                  <a:lnTo>
                    <a:pt x="3062" y="11545"/>
                  </a:lnTo>
                  <a:lnTo>
                    <a:pt x="2967" y="11469"/>
                  </a:lnTo>
                  <a:lnTo>
                    <a:pt x="2891" y="11374"/>
                  </a:lnTo>
                  <a:lnTo>
                    <a:pt x="2834" y="11260"/>
                  </a:lnTo>
                  <a:lnTo>
                    <a:pt x="2777" y="11146"/>
                  </a:lnTo>
                  <a:lnTo>
                    <a:pt x="2758" y="11032"/>
                  </a:lnTo>
                  <a:lnTo>
                    <a:pt x="2739" y="10899"/>
                  </a:lnTo>
                  <a:lnTo>
                    <a:pt x="2739" y="10785"/>
                  </a:lnTo>
                  <a:lnTo>
                    <a:pt x="2777" y="10670"/>
                  </a:lnTo>
                  <a:lnTo>
                    <a:pt x="2834" y="10575"/>
                  </a:lnTo>
                  <a:lnTo>
                    <a:pt x="2891" y="10499"/>
                  </a:lnTo>
                  <a:lnTo>
                    <a:pt x="2948" y="10442"/>
                  </a:lnTo>
                  <a:lnTo>
                    <a:pt x="3024" y="10385"/>
                  </a:lnTo>
                  <a:lnTo>
                    <a:pt x="3100" y="10328"/>
                  </a:lnTo>
                  <a:lnTo>
                    <a:pt x="3271" y="10271"/>
                  </a:lnTo>
                  <a:lnTo>
                    <a:pt x="3442" y="10252"/>
                  </a:lnTo>
                  <a:lnTo>
                    <a:pt x="3633" y="10252"/>
                  </a:lnTo>
                  <a:lnTo>
                    <a:pt x="3804" y="10271"/>
                  </a:lnTo>
                  <a:lnTo>
                    <a:pt x="4165" y="10328"/>
                  </a:lnTo>
                  <a:lnTo>
                    <a:pt x="4641" y="10404"/>
                  </a:lnTo>
                  <a:lnTo>
                    <a:pt x="5135" y="10461"/>
                  </a:lnTo>
                  <a:lnTo>
                    <a:pt x="5630" y="10480"/>
                  </a:lnTo>
                  <a:lnTo>
                    <a:pt x="6105" y="10461"/>
                  </a:lnTo>
                  <a:lnTo>
                    <a:pt x="6600" y="10423"/>
                  </a:lnTo>
                  <a:lnTo>
                    <a:pt x="7075" y="10347"/>
                  </a:lnTo>
                  <a:lnTo>
                    <a:pt x="7551" y="10252"/>
                  </a:lnTo>
                  <a:lnTo>
                    <a:pt x="8026" y="10119"/>
                  </a:lnTo>
                  <a:lnTo>
                    <a:pt x="7950" y="10062"/>
                  </a:lnTo>
                  <a:lnTo>
                    <a:pt x="7874" y="10043"/>
                  </a:lnTo>
                  <a:lnTo>
                    <a:pt x="7684" y="10005"/>
                  </a:lnTo>
                  <a:lnTo>
                    <a:pt x="7493" y="9986"/>
                  </a:lnTo>
                  <a:lnTo>
                    <a:pt x="6942" y="9986"/>
                  </a:lnTo>
                  <a:lnTo>
                    <a:pt x="6562" y="9948"/>
                  </a:lnTo>
                  <a:lnTo>
                    <a:pt x="6200" y="9872"/>
                  </a:lnTo>
                  <a:lnTo>
                    <a:pt x="5820" y="9796"/>
                  </a:lnTo>
                  <a:lnTo>
                    <a:pt x="5458" y="9700"/>
                  </a:lnTo>
                  <a:lnTo>
                    <a:pt x="5097" y="9605"/>
                  </a:lnTo>
                  <a:lnTo>
                    <a:pt x="4393" y="9358"/>
                  </a:lnTo>
                  <a:lnTo>
                    <a:pt x="4127" y="9263"/>
                  </a:lnTo>
                  <a:lnTo>
                    <a:pt x="3880" y="9168"/>
                  </a:lnTo>
                  <a:lnTo>
                    <a:pt x="3633" y="9054"/>
                  </a:lnTo>
                  <a:lnTo>
                    <a:pt x="3404" y="8902"/>
                  </a:lnTo>
                  <a:lnTo>
                    <a:pt x="3271" y="8788"/>
                  </a:lnTo>
                  <a:lnTo>
                    <a:pt x="3138" y="8673"/>
                  </a:lnTo>
                  <a:lnTo>
                    <a:pt x="2891" y="8407"/>
                  </a:lnTo>
                  <a:lnTo>
                    <a:pt x="2682" y="8084"/>
                  </a:lnTo>
                  <a:lnTo>
                    <a:pt x="2492" y="7761"/>
                  </a:lnTo>
                  <a:lnTo>
                    <a:pt x="2339" y="7418"/>
                  </a:lnTo>
                  <a:lnTo>
                    <a:pt x="2225" y="7057"/>
                  </a:lnTo>
                  <a:lnTo>
                    <a:pt x="2149" y="6714"/>
                  </a:lnTo>
                  <a:lnTo>
                    <a:pt x="2111" y="6372"/>
                  </a:lnTo>
                  <a:lnTo>
                    <a:pt x="2092" y="5516"/>
                  </a:lnTo>
                  <a:lnTo>
                    <a:pt x="2092" y="5098"/>
                  </a:lnTo>
                  <a:lnTo>
                    <a:pt x="2111" y="4679"/>
                  </a:lnTo>
                  <a:lnTo>
                    <a:pt x="2149" y="4261"/>
                  </a:lnTo>
                  <a:lnTo>
                    <a:pt x="2225" y="3862"/>
                  </a:lnTo>
                  <a:lnTo>
                    <a:pt x="2301" y="3500"/>
                  </a:lnTo>
                  <a:lnTo>
                    <a:pt x="2358" y="3329"/>
                  </a:lnTo>
                  <a:lnTo>
                    <a:pt x="2434" y="3158"/>
                  </a:lnTo>
                  <a:lnTo>
                    <a:pt x="2434" y="3120"/>
                  </a:lnTo>
                  <a:lnTo>
                    <a:pt x="2415" y="3082"/>
                  </a:lnTo>
                  <a:lnTo>
                    <a:pt x="2377" y="3063"/>
                  </a:lnTo>
                  <a:lnTo>
                    <a:pt x="2339" y="3063"/>
                  </a:lnTo>
                  <a:lnTo>
                    <a:pt x="2244" y="3025"/>
                  </a:lnTo>
                  <a:lnTo>
                    <a:pt x="2149" y="2987"/>
                  </a:lnTo>
                  <a:lnTo>
                    <a:pt x="2054" y="2911"/>
                  </a:lnTo>
                  <a:lnTo>
                    <a:pt x="1978" y="2835"/>
                  </a:lnTo>
                  <a:lnTo>
                    <a:pt x="1826" y="2644"/>
                  </a:lnTo>
                  <a:lnTo>
                    <a:pt x="1693" y="2416"/>
                  </a:lnTo>
                  <a:lnTo>
                    <a:pt x="1560" y="2169"/>
                  </a:lnTo>
                  <a:lnTo>
                    <a:pt x="1445" y="1884"/>
                  </a:lnTo>
                  <a:lnTo>
                    <a:pt x="1236" y="1294"/>
                  </a:lnTo>
                  <a:lnTo>
                    <a:pt x="1122" y="1009"/>
                  </a:lnTo>
                  <a:lnTo>
                    <a:pt x="1008" y="724"/>
                  </a:lnTo>
                  <a:lnTo>
                    <a:pt x="875" y="495"/>
                  </a:lnTo>
                  <a:lnTo>
                    <a:pt x="742" y="286"/>
                  </a:lnTo>
                  <a:lnTo>
                    <a:pt x="666" y="191"/>
                  </a:lnTo>
                  <a:lnTo>
                    <a:pt x="590" y="134"/>
                  </a:lnTo>
                  <a:lnTo>
                    <a:pt x="495" y="58"/>
                  </a:lnTo>
                  <a:lnTo>
                    <a:pt x="418" y="20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301635" y="1540154"/>
              <a:ext cx="384533" cy="821524"/>
            </a:xfrm>
            <a:custGeom>
              <a:avLst/>
              <a:gdLst/>
              <a:ahLst/>
              <a:cxnLst/>
              <a:rect l="l" t="t" r="r" b="b"/>
              <a:pathLst>
                <a:path w="9339" h="19952" fill="none" extrusionOk="0">
                  <a:moveTo>
                    <a:pt x="1636" y="5630"/>
                  </a:moveTo>
                  <a:lnTo>
                    <a:pt x="1636" y="5630"/>
                  </a:lnTo>
                  <a:lnTo>
                    <a:pt x="1655" y="5516"/>
                  </a:lnTo>
                  <a:lnTo>
                    <a:pt x="1674" y="5421"/>
                  </a:lnTo>
                  <a:lnTo>
                    <a:pt x="1655" y="5212"/>
                  </a:lnTo>
                  <a:lnTo>
                    <a:pt x="1598" y="5022"/>
                  </a:lnTo>
                  <a:lnTo>
                    <a:pt x="1541" y="4832"/>
                  </a:lnTo>
                  <a:lnTo>
                    <a:pt x="1465" y="4641"/>
                  </a:lnTo>
                  <a:lnTo>
                    <a:pt x="1388" y="4451"/>
                  </a:lnTo>
                  <a:lnTo>
                    <a:pt x="1350" y="4242"/>
                  </a:lnTo>
                  <a:lnTo>
                    <a:pt x="1331" y="4033"/>
                  </a:lnTo>
                  <a:lnTo>
                    <a:pt x="1331" y="4033"/>
                  </a:lnTo>
                  <a:lnTo>
                    <a:pt x="1274" y="3805"/>
                  </a:lnTo>
                  <a:lnTo>
                    <a:pt x="1122" y="3348"/>
                  </a:lnTo>
                  <a:lnTo>
                    <a:pt x="647" y="2017"/>
                  </a:lnTo>
                  <a:lnTo>
                    <a:pt x="171" y="705"/>
                  </a:lnTo>
                  <a:lnTo>
                    <a:pt x="38" y="248"/>
                  </a:lnTo>
                  <a:lnTo>
                    <a:pt x="0" y="11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14" y="1"/>
                  </a:lnTo>
                  <a:lnTo>
                    <a:pt x="209" y="1"/>
                  </a:lnTo>
                  <a:lnTo>
                    <a:pt x="323" y="1"/>
                  </a:lnTo>
                  <a:lnTo>
                    <a:pt x="418" y="20"/>
                  </a:lnTo>
                  <a:lnTo>
                    <a:pt x="495" y="58"/>
                  </a:lnTo>
                  <a:lnTo>
                    <a:pt x="590" y="134"/>
                  </a:lnTo>
                  <a:lnTo>
                    <a:pt x="666" y="191"/>
                  </a:lnTo>
                  <a:lnTo>
                    <a:pt x="742" y="286"/>
                  </a:lnTo>
                  <a:lnTo>
                    <a:pt x="875" y="495"/>
                  </a:lnTo>
                  <a:lnTo>
                    <a:pt x="1008" y="724"/>
                  </a:lnTo>
                  <a:lnTo>
                    <a:pt x="1122" y="1009"/>
                  </a:lnTo>
                  <a:lnTo>
                    <a:pt x="1236" y="1294"/>
                  </a:lnTo>
                  <a:lnTo>
                    <a:pt x="1445" y="1884"/>
                  </a:lnTo>
                  <a:lnTo>
                    <a:pt x="1560" y="2169"/>
                  </a:lnTo>
                  <a:lnTo>
                    <a:pt x="1693" y="2416"/>
                  </a:lnTo>
                  <a:lnTo>
                    <a:pt x="1826" y="2644"/>
                  </a:lnTo>
                  <a:lnTo>
                    <a:pt x="1978" y="2835"/>
                  </a:lnTo>
                  <a:lnTo>
                    <a:pt x="2054" y="2911"/>
                  </a:lnTo>
                  <a:lnTo>
                    <a:pt x="2149" y="2987"/>
                  </a:lnTo>
                  <a:lnTo>
                    <a:pt x="2244" y="3025"/>
                  </a:lnTo>
                  <a:lnTo>
                    <a:pt x="2339" y="3063"/>
                  </a:lnTo>
                  <a:lnTo>
                    <a:pt x="2339" y="3063"/>
                  </a:lnTo>
                  <a:lnTo>
                    <a:pt x="2377" y="3063"/>
                  </a:lnTo>
                  <a:lnTo>
                    <a:pt x="2415" y="3082"/>
                  </a:lnTo>
                  <a:lnTo>
                    <a:pt x="2415" y="3082"/>
                  </a:lnTo>
                  <a:lnTo>
                    <a:pt x="2434" y="3120"/>
                  </a:lnTo>
                  <a:lnTo>
                    <a:pt x="2434" y="3158"/>
                  </a:lnTo>
                  <a:lnTo>
                    <a:pt x="2434" y="3158"/>
                  </a:lnTo>
                  <a:lnTo>
                    <a:pt x="2358" y="3329"/>
                  </a:lnTo>
                  <a:lnTo>
                    <a:pt x="2301" y="3500"/>
                  </a:lnTo>
                  <a:lnTo>
                    <a:pt x="2225" y="3862"/>
                  </a:lnTo>
                  <a:lnTo>
                    <a:pt x="2149" y="4261"/>
                  </a:lnTo>
                  <a:lnTo>
                    <a:pt x="2111" y="4679"/>
                  </a:lnTo>
                  <a:lnTo>
                    <a:pt x="2092" y="5098"/>
                  </a:lnTo>
                  <a:lnTo>
                    <a:pt x="2092" y="5516"/>
                  </a:lnTo>
                  <a:lnTo>
                    <a:pt x="2111" y="6372"/>
                  </a:lnTo>
                  <a:lnTo>
                    <a:pt x="2111" y="6372"/>
                  </a:lnTo>
                  <a:lnTo>
                    <a:pt x="2149" y="6714"/>
                  </a:lnTo>
                  <a:lnTo>
                    <a:pt x="2225" y="7057"/>
                  </a:lnTo>
                  <a:lnTo>
                    <a:pt x="2339" y="7418"/>
                  </a:lnTo>
                  <a:lnTo>
                    <a:pt x="2492" y="7761"/>
                  </a:lnTo>
                  <a:lnTo>
                    <a:pt x="2682" y="8084"/>
                  </a:lnTo>
                  <a:lnTo>
                    <a:pt x="2891" y="8407"/>
                  </a:lnTo>
                  <a:lnTo>
                    <a:pt x="3138" y="8673"/>
                  </a:lnTo>
                  <a:lnTo>
                    <a:pt x="3271" y="8788"/>
                  </a:lnTo>
                  <a:lnTo>
                    <a:pt x="3404" y="8902"/>
                  </a:lnTo>
                  <a:lnTo>
                    <a:pt x="3404" y="8902"/>
                  </a:lnTo>
                  <a:lnTo>
                    <a:pt x="3633" y="9054"/>
                  </a:lnTo>
                  <a:lnTo>
                    <a:pt x="3880" y="9168"/>
                  </a:lnTo>
                  <a:lnTo>
                    <a:pt x="4127" y="9263"/>
                  </a:lnTo>
                  <a:lnTo>
                    <a:pt x="4393" y="9358"/>
                  </a:lnTo>
                  <a:lnTo>
                    <a:pt x="4393" y="9358"/>
                  </a:lnTo>
                  <a:lnTo>
                    <a:pt x="5097" y="9605"/>
                  </a:lnTo>
                  <a:lnTo>
                    <a:pt x="5458" y="9700"/>
                  </a:lnTo>
                  <a:lnTo>
                    <a:pt x="5820" y="9796"/>
                  </a:lnTo>
                  <a:lnTo>
                    <a:pt x="6200" y="9872"/>
                  </a:lnTo>
                  <a:lnTo>
                    <a:pt x="6562" y="9948"/>
                  </a:lnTo>
                  <a:lnTo>
                    <a:pt x="6942" y="9986"/>
                  </a:lnTo>
                  <a:lnTo>
                    <a:pt x="7303" y="9986"/>
                  </a:lnTo>
                  <a:lnTo>
                    <a:pt x="7303" y="9986"/>
                  </a:lnTo>
                  <a:lnTo>
                    <a:pt x="7493" y="9986"/>
                  </a:lnTo>
                  <a:lnTo>
                    <a:pt x="7684" y="10005"/>
                  </a:lnTo>
                  <a:lnTo>
                    <a:pt x="7874" y="10043"/>
                  </a:lnTo>
                  <a:lnTo>
                    <a:pt x="7950" y="10062"/>
                  </a:lnTo>
                  <a:lnTo>
                    <a:pt x="8026" y="10119"/>
                  </a:lnTo>
                  <a:lnTo>
                    <a:pt x="8026" y="10119"/>
                  </a:lnTo>
                  <a:lnTo>
                    <a:pt x="7551" y="10252"/>
                  </a:lnTo>
                  <a:lnTo>
                    <a:pt x="7075" y="10347"/>
                  </a:lnTo>
                  <a:lnTo>
                    <a:pt x="6600" y="10423"/>
                  </a:lnTo>
                  <a:lnTo>
                    <a:pt x="6105" y="10461"/>
                  </a:lnTo>
                  <a:lnTo>
                    <a:pt x="5630" y="10480"/>
                  </a:lnTo>
                  <a:lnTo>
                    <a:pt x="5135" y="10461"/>
                  </a:lnTo>
                  <a:lnTo>
                    <a:pt x="4641" y="10404"/>
                  </a:lnTo>
                  <a:lnTo>
                    <a:pt x="4165" y="10328"/>
                  </a:lnTo>
                  <a:lnTo>
                    <a:pt x="4165" y="10328"/>
                  </a:lnTo>
                  <a:lnTo>
                    <a:pt x="3804" y="10271"/>
                  </a:lnTo>
                  <a:lnTo>
                    <a:pt x="3633" y="10252"/>
                  </a:lnTo>
                  <a:lnTo>
                    <a:pt x="3442" y="10252"/>
                  </a:lnTo>
                  <a:lnTo>
                    <a:pt x="3442" y="10252"/>
                  </a:lnTo>
                  <a:lnTo>
                    <a:pt x="3271" y="10271"/>
                  </a:lnTo>
                  <a:lnTo>
                    <a:pt x="3100" y="10328"/>
                  </a:lnTo>
                  <a:lnTo>
                    <a:pt x="3024" y="10385"/>
                  </a:lnTo>
                  <a:lnTo>
                    <a:pt x="2948" y="10442"/>
                  </a:lnTo>
                  <a:lnTo>
                    <a:pt x="2891" y="10499"/>
                  </a:lnTo>
                  <a:lnTo>
                    <a:pt x="2834" y="10575"/>
                  </a:lnTo>
                  <a:lnTo>
                    <a:pt x="2834" y="10575"/>
                  </a:lnTo>
                  <a:lnTo>
                    <a:pt x="2777" y="10670"/>
                  </a:lnTo>
                  <a:lnTo>
                    <a:pt x="2739" y="10785"/>
                  </a:lnTo>
                  <a:lnTo>
                    <a:pt x="2739" y="10899"/>
                  </a:lnTo>
                  <a:lnTo>
                    <a:pt x="2758" y="11032"/>
                  </a:lnTo>
                  <a:lnTo>
                    <a:pt x="2777" y="11146"/>
                  </a:lnTo>
                  <a:lnTo>
                    <a:pt x="2834" y="11260"/>
                  </a:lnTo>
                  <a:lnTo>
                    <a:pt x="2891" y="11374"/>
                  </a:lnTo>
                  <a:lnTo>
                    <a:pt x="2967" y="11469"/>
                  </a:lnTo>
                  <a:lnTo>
                    <a:pt x="2967" y="11469"/>
                  </a:lnTo>
                  <a:lnTo>
                    <a:pt x="3062" y="11545"/>
                  </a:lnTo>
                  <a:lnTo>
                    <a:pt x="3157" y="11621"/>
                  </a:lnTo>
                  <a:lnTo>
                    <a:pt x="3366" y="11735"/>
                  </a:lnTo>
                  <a:lnTo>
                    <a:pt x="3595" y="11831"/>
                  </a:lnTo>
                  <a:lnTo>
                    <a:pt x="3823" y="11907"/>
                  </a:lnTo>
                  <a:lnTo>
                    <a:pt x="3823" y="11907"/>
                  </a:lnTo>
                  <a:lnTo>
                    <a:pt x="4165" y="12002"/>
                  </a:lnTo>
                  <a:lnTo>
                    <a:pt x="4489" y="12097"/>
                  </a:lnTo>
                  <a:lnTo>
                    <a:pt x="4831" y="12154"/>
                  </a:lnTo>
                  <a:lnTo>
                    <a:pt x="5173" y="12211"/>
                  </a:lnTo>
                  <a:lnTo>
                    <a:pt x="5516" y="12249"/>
                  </a:lnTo>
                  <a:lnTo>
                    <a:pt x="5858" y="12287"/>
                  </a:lnTo>
                  <a:lnTo>
                    <a:pt x="6562" y="12306"/>
                  </a:lnTo>
                  <a:lnTo>
                    <a:pt x="7246" y="12306"/>
                  </a:lnTo>
                  <a:lnTo>
                    <a:pt x="7950" y="12268"/>
                  </a:lnTo>
                  <a:lnTo>
                    <a:pt x="8635" y="12211"/>
                  </a:lnTo>
                  <a:lnTo>
                    <a:pt x="9338" y="12116"/>
                  </a:lnTo>
                  <a:lnTo>
                    <a:pt x="9338" y="12116"/>
                  </a:lnTo>
                  <a:lnTo>
                    <a:pt x="9034" y="12344"/>
                  </a:lnTo>
                  <a:lnTo>
                    <a:pt x="8711" y="12534"/>
                  </a:lnTo>
                  <a:lnTo>
                    <a:pt x="8387" y="12705"/>
                  </a:lnTo>
                  <a:lnTo>
                    <a:pt x="8045" y="12858"/>
                  </a:lnTo>
                  <a:lnTo>
                    <a:pt x="7703" y="12991"/>
                  </a:lnTo>
                  <a:lnTo>
                    <a:pt x="7341" y="13105"/>
                  </a:lnTo>
                  <a:lnTo>
                    <a:pt x="6980" y="13200"/>
                  </a:lnTo>
                  <a:lnTo>
                    <a:pt x="6619" y="13257"/>
                  </a:lnTo>
                  <a:lnTo>
                    <a:pt x="6619" y="13257"/>
                  </a:lnTo>
                  <a:lnTo>
                    <a:pt x="6390" y="13295"/>
                  </a:lnTo>
                  <a:lnTo>
                    <a:pt x="6181" y="13333"/>
                  </a:lnTo>
                  <a:lnTo>
                    <a:pt x="6067" y="13371"/>
                  </a:lnTo>
                  <a:lnTo>
                    <a:pt x="5972" y="13409"/>
                  </a:lnTo>
                  <a:lnTo>
                    <a:pt x="5877" y="13466"/>
                  </a:lnTo>
                  <a:lnTo>
                    <a:pt x="5782" y="13523"/>
                  </a:lnTo>
                  <a:lnTo>
                    <a:pt x="5782" y="13523"/>
                  </a:lnTo>
                  <a:lnTo>
                    <a:pt x="5953" y="13637"/>
                  </a:lnTo>
                  <a:lnTo>
                    <a:pt x="6105" y="13732"/>
                  </a:lnTo>
                  <a:lnTo>
                    <a:pt x="6276" y="13809"/>
                  </a:lnTo>
                  <a:lnTo>
                    <a:pt x="6466" y="13885"/>
                  </a:lnTo>
                  <a:lnTo>
                    <a:pt x="6657" y="13923"/>
                  </a:lnTo>
                  <a:lnTo>
                    <a:pt x="6847" y="13961"/>
                  </a:lnTo>
                  <a:lnTo>
                    <a:pt x="7246" y="13999"/>
                  </a:lnTo>
                  <a:lnTo>
                    <a:pt x="7246" y="13999"/>
                  </a:lnTo>
                  <a:lnTo>
                    <a:pt x="8007" y="14037"/>
                  </a:lnTo>
                  <a:lnTo>
                    <a:pt x="8406" y="14094"/>
                  </a:lnTo>
                  <a:lnTo>
                    <a:pt x="8578" y="14132"/>
                  </a:lnTo>
                  <a:lnTo>
                    <a:pt x="8768" y="14189"/>
                  </a:lnTo>
                  <a:lnTo>
                    <a:pt x="8768" y="14189"/>
                  </a:lnTo>
                  <a:lnTo>
                    <a:pt x="8673" y="14303"/>
                  </a:lnTo>
                  <a:lnTo>
                    <a:pt x="8559" y="14379"/>
                  </a:lnTo>
                  <a:lnTo>
                    <a:pt x="8444" y="14455"/>
                  </a:lnTo>
                  <a:lnTo>
                    <a:pt x="8311" y="14531"/>
                  </a:lnTo>
                  <a:lnTo>
                    <a:pt x="8159" y="14569"/>
                  </a:lnTo>
                  <a:lnTo>
                    <a:pt x="8026" y="14607"/>
                  </a:lnTo>
                  <a:lnTo>
                    <a:pt x="7722" y="14645"/>
                  </a:lnTo>
                  <a:lnTo>
                    <a:pt x="7722" y="14645"/>
                  </a:lnTo>
                  <a:lnTo>
                    <a:pt x="7113" y="14664"/>
                  </a:lnTo>
                  <a:lnTo>
                    <a:pt x="6828" y="14702"/>
                  </a:lnTo>
                  <a:lnTo>
                    <a:pt x="6676" y="14740"/>
                  </a:lnTo>
                  <a:lnTo>
                    <a:pt x="6543" y="14798"/>
                  </a:lnTo>
                  <a:lnTo>
                    <a:pt x="6543" y="14798"/>
                  </a:lnTo>
                  <a:lnTo>
                    <a:pt x="6447" y="14855"/>
                  </a:lnTo>
                  <a:lnTo>
                    <a:pt x="6371" y="14931"/>
                  </a:lnTo>
                  <a:lnTo>
                    <a:pt x="6352" y="14969"/>
                  </a:lnTo>
                  <a:lnTo>
                    <a:pt x="6333" y="15007"/>
                  </a:lnTo>
                  <a:lnTo>
                    <a:pt x="6333" y="15064"/>
                  </a:lnTo>
                  <a:lnTo>
                    <a:pt x="6371" y="15102"/>
                  </a:lnTo>
                  <a:lnTo>
                    <a:pt x="6371" y="15102"/>
                  </a:lnTo>
                  <a:lnTo>
                    <a:pt x="6390" y="15140"/>
                  </a:lnTo>
                  <a:lnTo>
                    <a:pt x="6447" y="15159"/>
                  </a:lnTo>
                  <a:lnTo>
                    <a:pt x="6543" y="15178"/>
                  </a:lnTo>
                  <a:lnTo>
                    <a:pt x="6543" y="15178"/>
                  </a:lnTo>
                  <a:lnTo>
                    <a:pt x="7684" y="15330"/>
                  </a:lnTo>
                  <a:lnTo>
                    <a:pt x="8825" y="15444"/>
                  </a:lnTo>
                  <a:lnTo>
                    <a:pt x="8825" y="15444"/>
                  </a:lnTo>
                  <a:lnTo>
                    <a:pt x="8235" y="15787"/>
                  </a:lnTo>
                  <a:lnTo>
                    <a:pt x="8235" y="15787"/>
                  </a:lnTo>
                  <a:lnTo>
                    <a:pt x="8178" y="15806"/>
                  </a:lnTo>
                  <a:lnTo>
                    <a:pt x="8140" y="15844"/>
                  </a:lnTo>
                  <a:lnTo>
                    <a:pt x="8102" y="15901"/>
                  </a:lnTo>
                  <a:lnTo>
                    <a:pt x="8102" y="15958"/>
                  </a:lnTo>
                  <a:lnTo>
                    <a:pt x="8102" y="15958"/>
                  </a:lnTo>
                  <a:lnTo>
                    <a:pt x="8121" y="16015"/>
                  </a:lnTo>
                  <a:lnTo>
                    <a:pt x="8159" y="16053"/>
                  </a:lnTo>
                  <a:lnTo>
                    <a:pt x="8159" y="16053"/>
                  </a:lnTo>
                  <a:lnTo>
                    <a:pt x="8254" y="16186"/>
                  </a:lnTo>
                  <a:lnTo>
                    <a:pt x="8330" y="16338"/>
                  </a:lnTo>
                  <a:lnTo>
                    <a:pt x="8368" y="16509"/>
                  </a:lnTo>
                  <a:lnTo>
                    <a:pt x="8406" y="16661"/>
                  </a:lnTo>
                  <a:lnTo>
                    <a:pt x="8406" y="16833"/>
                  </a:lnTo>
                  <a:lnTo>
                    <a:pt x="8387" y="17023"/>
                  </a:lnTo>
                  <a:lnTo>
                    <a:pt x="8368" y="17194"/>
                  </a:lnTo>
                  <a:lnTo>
                    <a:pt x="8330" y="17346"/>
                  </a:lnTo>
                  <a:lnTo>
                    <a:pt x="8330" y="17346"/>
                  </a:lnTo>
                  <a:lnTo>
                    <a:pt x="8254" y="17593"/>
                  </a:lnTo>
                  <a:lnTo>
                    <a:pt x="8159" y="17822"/>
                  </a:lnTo>
                  <a:lnTo>
                    <a:pt x="8064" y="18050"/>
                  </a:lnTo>
                  <a:lnTo>
                    <a:pt x="7931" y="18259"/>
                  </a:lnTo>
                  <a:lnTo>
                    <a:pt x="7798" y="18468"/>
                  </a:lnTo>
                  <a:lnTo>
                    <a:pt x="7627" y="18658"/>
                  </a:lnTo>
                  <a:lnTo>
                    <a:pt x="7455" y="18830"/>
                  </a:lnTo>
                  <a:lnTo>
                    <a:pt x="7284" y="19001"/>
                  </a:lnTo>
                  <a:lnTo>
                    <a:pt x="7075" y="19153"/>
                  </a:lnTo>
                  <a:lnTo>
                    <a:pt x="6885" y="19305"/>
                  </a:lnTo>
                  <a:lnTo>
                    <a:pt x="6657" y="19419"/>
                  </a:lnTo>
                  <a:lnTo>
                    <a:pt x="6447" y="19533"/>
                  </a:lnTo>
                  <a:lnTo>
                    <a:pt x="6200" y="19628"/>
                  </a:lnTo>
                  <a:lnTo>
                    <a:pt x="5972" y="19704"/>
                  </a:lnTo>
                  <a:lnTo>
                    <a:pt x="5725" y="19761"/>
                  </a:lnTo>
                  <a:lnTo>
                    <a:pt x="5477" y="19819"/>
                  </a:lnTo>
                  <a:lnTo>
                    <a:pt x="5477" y="19819"/>
                  </a:lnTo>
                  <a:lnTo>
                    <a:pt x="4983" y="19876"/>
                  </a:lnTo>
                  <a:lnTo>
                    <a:pt x="4469" y="19933"/>
                  </a:lnTo>
                  <a:lnTo>
                    <a:pt x="3975" y="19952"/>
                  </a:lnTo>
                  <a:lnTo>
                    <a:pt x="3728" y="19952"/>
                  </a:lnTo>
                  <a:lnTo>
                    <a:pt x="3481" y="19933"/>
                  </a:lnTo>
                  <a:lnTo>
                    <a:pt x="3252" y="19895"/>
                  </a:lnTo>
                  <a:lnTo>
                    <a:pt x="3024" y="19857"/>
                  </a:lnTo>
                  <a:lnTo>
                    <a:pt x="2796" y="19799"/>
                  </a:lnTo>
                  <a:lnTo>
                    <a:pt x="2587" y="19704"/>
                  </a:lnTo>
                  <a:lnTo>
                    <a:pt x="2377" y="19609"/>
                  </a:lnTo>
                  <a:lnTo>
                    <a:pt x="2187" y="19476"/>
                  </a:lnTo>
                  <a:lnTo>
                    <a:pt x="2016" y="19324"/>
                  </a:lnTo>
                  <a:lnTo>
                    <a:pt x="1845" y="19134"/>
                  </a:lnTo>
                  <a:lnTo>
                    <a:pt x="1845" y="19134"/>
                  </a:lnTo>
                  <a:lnTo>
                    <a:pt x="1807" y="19077"/>
                  </a:lnTo>
                  <a:lnTo>
                    <a:pt x="1769" y="19001"/>
                  </a:lnTo>
                  <a:lnTo>
                    <a:pt x="1712" y="18791"/>
                  </a:lnTo>
                  <a:lnTo>
                    <a:pt x="1655" y="18544"/>
                  </a:lnTo>
                  <a:lnTo>
                    <a:pt x="1598" y="18278"/>
                  </a:lnTo>
                  <a:lnTo>
                    <a:pt x="1522" y="17745"/>
                  </a:lnTo>
                  <a:lnTo>
                    <a:pt x="1465" y="17346"/>
                  </a:lnTo>
                  <a:lnTo>
                    <a:pt x="1465" y="17346"/>
                  </a:lnTo>
                  <a:lnTo>
                    <a:pt x="1426" y="17118"/>
                  </a:lnTo>
                  <a:lnTo>
                    <a:pt x="1426" y="16909"/>
                  </a:lnTo>
                  <a:lnTo>
                    <a:pt x="1445" y="16452"/>
                  </a:lnTo>
                  <a:lnTo>
                    <a:pt x="1445" y="16452"/>
                  </a:lnTo>
                  <a:lnTo>
                    <a:pt x="1712" y="13219"/>
                  </a:lnTo>
                  <a:lnTo>
                    <a:pt x="1712" y="13219"/>
                  </a:lnTo>
                  <a:lnTo>
                    <a:pt x="1769" y="12686"/>
                  </a:lnTo>
                  <a:lnTo>
                    <a:pt x="1826" y="12154"/>
                  </a:lnTo>
                  <a:lnTo>
                    <a:pt x="1902" y="11621"/>
                  </a:lnTo>
                  <a:lnTo>
                    <a:pt x="2016" y="11108"/>
                  </a:lnTo>
                  <a:lnTo>
                    <a:pt x="2016" y="11108"/>
                  </a:lnTo>
                  <a:lnTo>
                    <a:pt x="2206" y="10480"/>
                  </a:lnTo>
                  <a:lnTo>
                    <a:pt x="2301" y="10176"/>
                  </a:lnTo>
                  <a:lnTo>
                    <a:pt x="2377" y="9853"/>
                  </a:lnTo>
                  <a:lnTo>
                    <a:pt x="2377" y="9853"/>
                  </a:lnTo>
                  <a:lnTo>
                    <a:pt x="2415" y="9643"/>
                  </a:lnTo>
                  <a:lnTo>
                    <a:pt x="2434" y="9415"/>
                  </a:lnTo>
                  <a:lnTo>
                    <a:pt x="2453" y="8997"/>
                  </a:lnTo>
                  <a:lnTo>
                    <a:pt x="2434" y="8559"/>
                  </a:lnTo>
                  <a:lnTo>
                    <a:pt x="2415" y="8122"/>
                  </a:lnTo>
                  <a:lnTo>
                    <a:pt x="2415" y="8122"/>
                  </a:lnTo>
                  <a:lnTo>
                    <a:pt x="2358" y="7818"/>
                  </a:lnTo>
                  <a:lnTo>
                    <a:pt x="2282" y="7494"/>
                  </a:lnTo>
                  <a:lnTo>
                    <a:pt x="2168" y="7190"/>
                  </a:lnTo>
                  <a:lnTo>
                    <a:pt x="2054" y="6867"/>
                  </a:lnTo>
                  <a:lnTo>
                    <a:pt x="1807" y="6239"/>
                  </a:lnTo>
                  <a:lnTo>
                    <a:pt x="1712" y="5935"/>
                  </a:lnTo>
                  <a:lnTo>
                    <a:pt x="1636" y="56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7000115" y="1998259"/>
              <a:ext cx="350893" cy="328165"/>
            </a:xfrm>
            <a:custGeom>
              <a:avLst/>
              <a:gdLst/>
              <a:ahLst/>
              <a:cxnLst/>
              <a:rect l="l" t="t" r="r" b="b"/>
              <a:pathLst>
                <a:path w="8522" h="7970" extrusionOk="0">
                  <a:moveTo>
                    <a:pt x="8521" y="1"/>
                  </a:moveTo>
                  <a:lnTo>
                    <a:pt x="8331" y="134"/>
                  </a:lnTo>
                  <a:lnTo>
                    <a:pt x="8141" y="248"/>
                  </a:lnTo>
                  <a:lnTo>
                    <a:pt x="7951" y="343"/>
                  </a:lnTo>
                  <a:lnTo>
                    <a:pt x="7741" y="419"/>
                  </a:lnTo>
                  <a:lnTo>
                    <a:pt x="7532" y="495"/>
                  </a:lnTo>
                  <a:lnTo>
                    <a:pt x="7304" y="552"/>
                  </a:lnTo>
                  <a:lnTo>
                    <a:pt x="7095" y="590"/>
                  </a:lnTo>
                  <a:lnTo>
                    <a:pt x="6867" y="609"/>
                  </a:lnTo>
                  <a:lnTo>
                    <a:pt x="6638" y="628"/>
                  </a:lnTo>
                  <a:lnTo>
                    <a:pt x="6410" y="628"/>
                  </a:lnTo>
                  <a:lnTo>
                    <a:pt x="5954" y="609"/>
                  </a:lnTo>
                  <a:lnTo>
                    <a:pt x="5497" y="552"/>
                  </a:lnTo>
                  <a:lnTo>
                    <a:pt x="5060" y="457"/>
                  </a:lnTo>
                  <a:lnTo>
                    <a:pt x="4889" y="400"/>
                  </a:lnTo>
                  <a:lnTo>
                    <a:pt x="4717" y="400"/>
                  </a:lnTo>
                  <a:lnTo>
                    <a:pt x="4641" y="419"/>
                  </a:lnTo>
                  <a:lnTo>
                    <a:pt x="4565" y="457"/>
                  </a:lnTo>
                  <a:lnTo>
                    <a:pt x="4432" y="533"/>
                  </a:lnTo>
                  <a:lnTo>
                    <a:pt x="3443" y="1161"/>
                  </a:lnTo>
                  <a:lnTo>
                    <a:pt x="2930" y="1484"/>
                  </a:lnTo>
                  <a:lnTo>
                    <a:pt x="2435" y="1770"/>
                  </a:lnTo>
                  <a:lnTo>
                    <a:pt x="1903" y="2036"/>
                  </a:lnTo>
                  <a:lnTo>
                    <a:pt x="1389" y="2283"/>
                  </a:lnTo>
                  <a:lnTo>
                    <a:pt x="838" y="2511"/>
                  </a:lnTo>
                  <a:lnTo>
                    <a:pt x="571" y="2587"/>
                  </a:lnTo>
                  <a:lnTo>
                    <a:pt x="286" y="2683"/>
                  </a:lnTo>
                  <a:lnTo>
                    <a:pt x="267" y="3101"/>
                  </a:lnTo>
                  <a:lnTo>
                    <a:pt x="210" y="3538"/>
                  </a:lnTo>
                  <a:lnTo>
                    <a:pt x="77" y="4375"/>
                  </a:lnTo>
                  <a:lnTo>
                    <a:pt x="20" y="4813"/>
                  </a:lnTo>
                  <a:lnTo>
                    <a:pt x="1" y="5231"/>
                  </a:lnTo>
                  <a:lnTo>
                    <a:pt x="1" y="5440"/>
                  </a:lnTo>
                  <a:lnTo>
                    <a:pt x="39" y="5630"/>
                  </a:lnTo>
                  <a:lnTo>
                    <a:pt x="77" y="5840"/>
                  </a:lnTo>
                  <a:lnTo>
                    <a:pt x="134" y="6049"/>
                  </a:lnTo>
                  <a:lnTo>
                    <a:pt x="210" y="6239"/>
                  </a:lnTo>
                  <a:lnTo>
                    <a:pt x="305" y="6429"/>
                  </a:lnTo>
                  <a:lnTo>
                    <a:pt x="419" y="6600"/>
                  </a:lnTo>
                  <a:lnTo>
                    <a:pt x="533" y="6772"/>
                  </a:lnTo>
                  <a:lnTo>
                    <a:pt x="685" y="6924"/>
                  </a:lnTo>
                  <a:lnTo>
                    <a:pt x="838" y="7057"/>
                  </a:lnTo>
                  <a:lnTo>
                    <a:pt x="990" y="7190"/>
                  </a:lnTo>
                  <a:lnTo>
                    <a:pt x="1161" y="7323"/>
                  </a:lnTo>
                  <a:lnTo>
                    <a:pt x="1332" y="7418"/>
                  </a:lnTo>
                  <a:lnTo>
                    <a:pt x="1522" y="7513"/>
                  </a:lnTo>
                  <a:lnTo>
                    <a:pt x="1713" y="7608"/>
                  </a:lnTo>
                  <a:lnTo>
                    <a:pt x="1903" y="7685"/>
                  </a:lnTo>
                  <a:lnTo>
                    <a:pt x="2302" y="7799"/>
                  </a:lnTo>
                  <a:lnTo>
                    <a:pt x="2721" y="7894"/>
                  </a:lnTo>
                  <a:lnTo>
                    <a:pt x="3082" y="7951"/>
                  </a:lnTo>
                  <a:lnTo>
                    <a:pt x="3462" y="7970"/>
                  </a:lnTo>
                  <a:lnTo>
                    <a:pt x="3824" y="7970"/>
                  </a:lnTo>
                  <a:lnTo>
                    <a:pt x="4204" y="7951"/>
                  </a:lnTo>
                  <a:lnTo>
                    <a:pt x="4565" y="7894"/>
                  </a:lnTo>
                  <a:lnTo>
                    <a:pt x="4946" y="7818"/>
                  </a:lnTo>
                  <a:lnTo>
                    <a:pt x="5288" y="7704"/>
                  </a:lnTo>
                  <a:lnTo>
                    <a:pt x="5649" y="7570"/>
                  </a:lnTo>
                  <a:lnTo>
                    <a:pt x="5973" y="7399"/>
                  </a:lnTo>
                  <a:lnTo>
                    <a:pt x="6296" y="7209"/>
                  </a:lnTo>
                  <a:lnTo>
                    <a:pt x="6600" y="6981"/>
                  </a:lnTo>
                  <a:lnTo>
                    <a:pt x="6886" y="6734"/>
                  </a:lnTo>
                  <a:lnTo>
                    <a:pt x="7133" y="6467"/>
                  </a:lnTo>
                  <a:lnTo>
                    <a:pt x="7361" y="6182"/>
                  </a:lnTo>
                  <a:lnTo>
                    <a:pt x="7551" y="5859"/>
                  </a:lnTo>
                  <a:lnTo>
                    <a:pt x="7722" y="5516"/>
                  </a:lnTo>
                  <a:lnTo>
                    <a:pt x="7875" y="5174"/>
                  </a:lnTo>
                  <a:lnTo>
                    <a:pt x="7989" y="4813"/>
                  </a:lnTo>
                  <a:lnTo>
                    <a:pt x="8084" y="4432"/>
                  </a:lnTo>
                  <a:lnTo>
                    <a:pt x="8141" y="4052"/>
                  </a:lnTo>
                  <a:lnTo>
                    <a:pt x="8160" y="3900"/>
                  </a:lnTo>
                  <a:lnTo>
                    <a:pt x="8160" y="3729"/>
                  </a:lnTo>
                  <a:lnTo>
                    <a:pt x="8160" y="3633"/>
                  </a:lnTo>
                  <a:lnTo>
                    <a:pt x="8141" y="3557"/>
                  </a:lnTo>
                  <a:lnTo>
                    <a:pt x="8103" y="3500"/>
                  </a:lnTo>
                  <a:lnTo>
                    <a:pt x="8046" y="3443"/>
                  </a:lnTo>
                  <a:lnTo>
                    <a:pt x="7989" y="3405"/>
                  </a:lnTo>
                  <a:lnTo>
                    <a:pt x="7913" y="3367"/>
                  </a:lnTo>
                  <a:lnTo>
                    <a:pt x="7741" y="3348"/>
                  </a:lnTo>
                  <a:lnTo>
                    <a:pt x="7589" y="3329"/>
                  </a:lnTo>
                  <a:lnTo>
                    <a:pt x="7437" y="3291"/>
                  </a:lnTo>
                  <a:lnTo>
                    <a:pt x="7418" y="3291"/>
                  </a:lnTo>
                  <a:lnTo>
                    <a:pt x="7342" y="3253"/>
                  </a:lnTo>
                  <a:lnTo>
                    <a:pt x="7266" y="3215"/>
                  </a:lnTo>
                  <a:lnTo>
                    <a:pt x="7228" y="3158"/>
                  </a:lnTo>
                  <a:lnTo>
                    <a:pt x="7228" y="3120"/>
                  </a:lnTo>
                  <a:lnTo>
                    <a:pt x="7228" y="3082"/>
                  </a:lnTo>
                  <a:lnTo>
                    <a:pt x="7266" y="3044"/>
                  </a:lnTo>
                  <a:lnTo>
                    <a:pt x="7323" y="3006"/>
                  </a:lnTo>
                  <a:lnTo>
                    <a:pt x="7437" y="2949"/>
                  </a:lnTo>
                  <a:lnTo>
                    <a:pt x="7551" y="2911"/>
                  </a:lnTo>
                  <a:lnTo>
                    <a:pt x="7799" y="2835"/>
                  </a:lnTo>
                  <a:lnTo>
                    <a:pt x="8027" y="2759"/>
                  </a:lnTo>
                  <a:lnTo>
                    <a:pt x="8141" y="2702"/>
                  </a:lnTo>
                  <a:lnTo>
                    <a:pt x="8236" y="2645"/>
                  </a:lnTo>
                  <a:lnTo>
                    <a:pt x="8274" y="2606"/>
                  </a:lnTo>
                  <a:lnTo>
                    <a:pt x="8293" y="2587"/>
                  </a:lnTo>
                  <a:lnTo>
                    <a:pt x="8293" y="2549"/>
                  </a:lnTo>
                  <a:lnTo>
                    <a:pt x="8274" y="2511"/>
                  </a:lnTo>
                  <a:lnTo>
                    <a:pt x="8217" y="2473"/>
                  </a:lnTo>
                  <a:lnTo>
                    <a:pt x="8141" y="2435"/>
                  </a:lnTo>
                  <a:lnTo>
                    <a:pt x="8046" y="2435"/>
                  </a:lnTo>
                  <a:lnTo>
                    <a:pt x="7722" y="2473"/>
                  </a:lnTo>
                  <a:lnTo>
                    <a:pt x="7399" y="2492"/>
                  </a:lnTo>
                  <a:lnTo>
                    <a:pt x="7076" y="2511"/>
                  </a:lnTo>
                  <a:lnTo>
                    <a:pt x="6752" y="2511"/>
                  </a:lnTo>
                  <a:lnTo>
                    <a:pt x="6410" y="2492"/>
                  </a:lnTo>
                  <a:lnTo>
                    <a:pt x="6087" y="2454"/>
                  </a:lnTo>
                  <a:lnTo>
                    <a:pt x="5783" y="2416"/>
                  </a:lnTo>
                  <a:lnTo>
                    <a:pt x="5459" y="2359"/>
                  </a:lnTo>
                  <a:lnTo>
                    <a:pt x="7665" y="1922"/>
                  </a:lnTo>
                  <a:lnTo>
                    <a:pt x="7875" y="1884"/>
                  </a:lnTo>
                  <a:lnTo>
                    <a:pt x="8065" y="1827"/>
                  </a:lnTo>
                  <a:lnTo>
                    <a:pt x="8255" y="1732"/>
                  </a:lnTo>
                  <a:lnTo>
                    <a:pt x="8350" y="1675"/>
                  </a:lnTo>
                  <a:lnTo>
                    <a:pt x="8426" y="1617"/>
                  </a:lnTo>
                  <a:lnTo>
                    <a:pt x="8464" y="1560"/>
                  </a:lnTo>
                  <a:lnTo>
                    <a:pt x="8502" y="1503"/>
                  </a:lnTo>
                  <a:lnTo>
                    <a:pt x="8502" y="1446"/>
                  </a:lnTo>
                  <a:lnTo>
                    <a:pt x="8464" y="1408"/>
                  </a:lnTo>
                  <a:lnTo>
                    <a:pt x="8445" y="1389"/>
                  </a:lnTo>
                  <a:lnTo>
                    <a:pt x="8388" y="1370"/>
                  </a:lnTo>
                  <a:lnTo>
                    <a:pt x="8274" y="1351"/>
                  </a:lnTo>
                  <a:lnTo>
                    <a:pt x="8160" y="1351"/>
                  </a:lnTo>
                  <a:lnTo>
                    <a:pt x="7818" y="1408"/>
                  </a:lnTo>
                  <a:lnTo>
                    <a:pt x="7475" y="1427"/>
                  </a:lnTo>
                  <a:lnTo>
                    <a:pt x="7133" y="1446"/>
                  </a:lnTo>
                  <a:lnTo>
                    <a:pt x="6791" y="1446"/>
                  </a:lnTo>
                  <a:lnTo>
                    <a:pt x="6429" y="1427"/>
                  </a:lnTo>
                  <a:lnTo>
                    <a:pt x="6087" y="1389"/>
                  </a:lnTo>
                  <a:lnTo>
                    <a:pt x="5744" y="1351"/>
                  </a:lnTo>
                  <a:lnTo>
                    <a:pt x="5402" y="1275"/>
                  </a:lnTo>
                  <a:lnTo>
                    <a:pt x="7437" y="781"/>
                  </a:lnTo>
                  <a:lnTo>
                    <a:pt x="7780" y="686"/>
                  </a:lnTo>
                  <a:lnTo>
                    <a:pt x="7932" y="628"/>
                  </a:lnTo>
                  <a:lnTo>
                    <a:pt x="8103" y="552"/>
                  </a:lnTo>
                  <a:lnTo>
                    <a:pt x="8255" y="438"/>
                  </a:lnTo>
                  <a:lnTo>
                    <a:pt x="8369" y="324"/>
                  </a:lnTo>
                  <a:lnTo>
                    <a:pt x="8464" y="172"/>
                  </a:lnTo>
                  <a:lnTo>
                    <a:pt x="8502" y="96"/>
                  </a:lnTo>
                  <a:lnTo>
                    <a:pt x="8521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151266" y="2302125"/>
              <a:ext cx="1054862" cy="299178"/>
            </a:xfrm>
            <a:custGeom>
              <a:avLst/>
              <a:gdLst/>
              <a:ahLst/>
              <a:cxnLst/>
              <a:rect l="l" t="t" r="r" b="b"/>
              <a:pathLst>
                <a:path w="25619" h="7266" extrusionOk="0">
                  <a:moveTo>
                    <a:pt x="4983" y="0"/>
                  </a:moveTo>
                  <a:lnTo>
                    <a:pt x="4831" y="19"/>
                  </a:lnTo>
                  <a:lnTo>
                    <a:pt x="4679" y="57"/>
                  </a:lnTo>
                  <a:lnTo>
                    <a:pt x="4546" y="114"/>
                  </a:lnTo>
                  <a:lnTo>
                    <a:pt x="4432" y="171"/>
                  </a:lnTo>
                  <a:lnTo>
                    <a:pt x="4318" y="266"/>
                  </a:lnTo>
                  <a:lnTo>
                    <a:pt x="4242" y="362"/>
                  </a:lnTo>
                  <a:lnTo>
                    <a:pt x="4147" y="457"/>
                  </a:lnTo>
                  <a:lnTo>
                    <a:pt x="4013" y="666"/>
                  </a:lnTo>
                  <a:lnTo>
                    <a:pt x="3937" y="742"/>
                  </a:lnTo>
                  <a:lnTo>
                    <a:pt x="3842" y="818"/>
                  </a:lnTo>
                  <a:lnTo>
                    <a:pt x="3728" y="856"/>
                  </a:lnTo>
                  <a:lnTo>
                    <a:pt x="3614" y="875"/>
                  </a:lnTo>
                  <a:lnTo>
                    <a:pt x="0" y="894"/>
                  </a:lnTo>
                  <a:lnTo>
                    <a:pt x="77" y="1293"/>
                  </a:lnTo>
                  <a:lnTo>
                    <a:pt x="1731" y="2225"/>
                  </a:lnTo>
                  <a:lnTo>
                    <a:pt x="3405" y="3157"/>
                  </a:lnTo>
                  <a:lnTo>
                    <a:pt x="4242" y="3614"/>
                  </a:lnTo>
                  <a:lnTo>
                    <a:pt x="5097" y="4051"/>
                  </a:lnTo>
                  <a:lnTo>
                    <a:pt x="5953" y="4489"/>
                  </a:lnTo>
                  <a:lnTo>
                    <a:pt x="6809" y="4907"/>
                  </a:lnTo>
                  <a:lnTo>
                    <a:pt x="7665" y="5287"/>
                  </a:lnTo>
                  <a:lnTo>
                    <a:pt x="8540" y="5668"/>
                  </a:lnTo>
                  <a:lnTo>
                    <a:pt x="9434" y="6010"/>
                  </a:lnTo>
                  <a:lnTo>
                    <a:pt x="10328" y="6314"/>
                  </a:lnTo>
                  <a:lnTo>
                    <a:pt x="11222" y="6600"/>
                  </a:lnTo>
                  <a:lnTo>
                    <a:pt x="12134" y="6866"/>
                  </a:lnTo>
                  <a:lnTo>
                    <a:pt x="13066" y="7075"/>
                  </a:lnTo>
                  <a:lnTo>
                    <a:pt x="13998" y="7265"/>
                  </a:lnTo>
                  <a:lnTo>
                    <a:pt x="12363" y="6676"/>
                  </a:lnTo>
                  <a:lnTo>
                    <a:pt x="10746" y="6048"/>
                  </a:lnTo>
                  <a:lnTo>
                    <a:pt x="9148" y="5402"/>
                  </a:lnTo>
                  <a:lnTo>
                    <a:pt x="7551" y="4717"/>
                  </a:lnTo>
                  <a:lnTo>
                    <a:pt x="5972" y="4013"/>
                  </a:lnTo>
                  <a:lnTo>
                    <a:pt x="4413" y="3290"/>
                  </a:lnTo>
                  <a:lnTo>
                    <a:pt x="2853" y="2530"/>
                  </a:lnTo>
                  <a:lnTo>
                    <a:pt x="1313" y="1731"/>
                  </a:lnTo>
                  <a:lnTo>
                    <a:pt x="2359" y="2130"/>
                  </a:lnTo>
                  <a:lnTo>
                    <a:pt x="3405" y="2511"/>
                  </a:lnTo>
                  <a:lnTo>
                    <a:pt x="4470" y="2853"/>
                  </a:lnTo>
                  <a:lnTo>
                    <a:pt x="5554" y="3176"/>
                  </a:lnTo>
                  <a:lnTo>
                    <a:pt x="6619" y="3462"/>
                  </a:lnTo>
                  <a:lnTo>
                    <a:pt x="7722" y="3728"/>
                  </a:lnTo>
                  <a:lnTo>
                    <a:pt x="8806" y="3975"/>
                  </a:lnTo>
                  <a:lnTo>
                    <a:pt x="9909" y="4184"/>
                  </a:lnTo>
                  <a:lnTo>
                    <a:pt x="11012" y="4375"/>
                  </a:lnTo>
                  <a:lnTo>
                    <a:pt x="12115" y="4527"/>
                  </a:lnTo>
                  <a:lnTo>
                    <a:pt x="13219" y="4660"/>
                  </a:lnTo>
                  <a:lnTo>
                    <a:pt x="14341" y="4774"/>
                  </a:lnTo>
                  <a:lnTo>
                    <a:pt x="15463" y="4850"/>
                  </a:lnTo>
                  <a:lnTo>
                    <a:pt x="16566" y="4907"/>
                  </a:lnTo>
                  <a:lnTo>
                    <a:pt x="17688" y="4926"/>
                  </a:lnTo>
                  <a:lnTo>
                    <a:pt x="18810" y="4926"/>
                  </a:lnTo>
                  <a:lnTo>
                    <a:pt x="17954" y="4850"/>
                  </a:lnTo>
                  <a:lnTo>
                    <a:pt x="17117" y="4736"/>
                  </a:lnTo>
                  <a:lnTo>
                    <a:pt x="16281" y="4622"/>
                  </a:lnTo>
                  <a:lnTo>
                    <a:pt x="15444" y="4470"/>
                  </a:lnTo>
                  <a:lnTo>
                    <a:pt x="14607" y="4317"/>
                  </a:lnTo>
                  <a:lnTo>
                    <a:pt x="13770" y="4127"/>
                  </a:lnTo>
                  <a:lnTo>
                    <a:pt x="12933" y="3937"/>
                  </a:lnTo>
                  <a:lnTo>
                    <a:pt x="12115" y="3728"/>
                  </a:lnTo>
                  <a:lnTo>
                    <a:pt x="11279" y="3500"/>
                  </a:lnTo>
                  <a:lnTo>
                    <a:pt x="10461" y="3252"/>
                  </a:lnTo>
                  <a:lnTo>
                    <a:pt x="10126" y="3151"/>
                  </a:lnTo>
                  <a:lnTo>
                    <a:pt x="10309" y="3176"/>
                  </a:lnTo>
                  <a:lnTo>
                    <a:pt x="10898" y="3233"/>
                  </a:lnTo>
                  <a:lnTo>
                    <a:pt x="11469" y="3271"/>
                  </a:lnTo>
                  <a:lnTo>
                    <a:pt x="11754" y="3252"/>
                  </a:lnTo>
                  <a:lnTo>
                    <a:pt x="12020" y="3233"/>
                  </a:lnTo>
                  <a:lnTo>
                    <a:pt x="12306" y="3195"/>
                  </a:lnTo>
                  <a:lnTo>
                    <a:pt x="12572" y="3157"/>
                  </a:lnTo>
                  <a:lnTo>
                    <a:pt x="12838" y="3081"/>
                  </a:lnTo>
                  <a:lnTo>
                    <a:pt x="13085" y="2986"/>
                  </a:lnTo>
                  <a:lnTo>
                    <a:pt x="13314" y="2872"/>
                  </a:lnTo>
                  <a:lnTo>
                    <a:pt x="13542" y="2739"/>
                  </a:lnTo>
                  <a:lnTo>
                    <a:pt x="13751" y="2568"/>
                  </a:lnTo>
                  <a:lnTo>
                    <a:pt x="13941" y="2378"/>
                  </a:lnTo>
                  <a:lnTo>
                    <a:pt x="14074" y="2625"/>
                  </a:lnTo>
                  <a:lnTo>
                    <a:pt x="14227" y="2834"/>
                  </a:lnTo>
                  <a:lnTo>
                    <a:pt x="14417" y="3043"/>
                  </a:lnTo>
                  <a:lnTo>
                    <a:pt x="14626" y="3214"/>
                  </a:lnTo>
                  <a:lnTo>
                    <a:pt x="14854" y="3367"/>
                  </a:lnTo>
                  <a:lnTo>
                    <a:pt x="15101" y="3500"/>
                  </a:lnTo>
                  <a:lnTo>
                    <a:pt x="15349" y="3595"/>
                  </a:lnTo>
                  <a:lnTo>
                    <a:pt x="15615" y="3671"/>
                  </a:lnTo>
                  <a:lnTo>
                    <a:pt x="16433" y="3823"/>
                  </a:lnTo>
                  <a:lnTo>
                    <a:pt x="17174" y="3937"/>
                  </a:lnTo>
                  <a:lnTo>
                    <a:pt x="17840" y="3994"/>
                  </a:lnTo>
                  <a:lnTo>
                    <a:pt x="18144" y="4013"/>
                  </a:lnTo>
                  <a:lnTo>
                    <a:pt x="18677" y="4013"/>
                  </a:lnTo>
                  <a:lnTo>
                    <a:pt x="18924" y="3975"/>
                  </a:lnTo>
                  <a:lnTo>
                    <a:pt x="19152" y="3956"/>
                  </a:lnTo>
                  <a:lnTo>
                    <a:pt x="19362" y="3899"/>
                  </a:lnTo>
                  <a:lnTo>
                    <a:pt x="19552" y="3842"/>
                  </a:lnTo>
                  <a:lnTo>
                    <a:pt x="19723" y="3766"/>
                  </a:lnTo>
                  <a:lnTo>
                    <a:pt x="19894" y="3671"/>
                  </a:lnTo>
                  <a:lnTo>
                    <a:pt x="20027" y="3576"/>
                  </a:lnTo>
                  <a:lnTo>
                    <a:pt x="20065" y="3652"/>
                  </a:lnTo>
                  <a:lnTo>
                    <a:pt x="20122" y="3747"/>
                  </a:lnTo>
                  <a:lnTo>
                    <a:pt x="20313" y="3937"/>
                  </a:lnTo>
                  <a:lnTo>
                    <a:pt x="20560" y="4146"/>
                  </a:lnTo>
                  <a:lnTo>
                    <a:pt x="20845" y="4356"/>
                  </a:lnTo>
                  <a:lnTo>
                    <a:pt x="21206" y="4584"/>
                  </a:lnTo>
                  <a:lnTo>
                    <a:pt x="21587" y="4774"/>
                  </a:lnTo>
                  <a:lnTo>
                    <a:pt x="22005" y="4964"/>
                  </a:lnTo>
                  <a:lnTo>
                    <a:pt x="22443" y="5116"/>
                  </a:lnTo>
                  <a:lnTo>
                    <a:pt x="22671" y="5173"/>
                  </a:lnTo>
                  <a:lnTo>
                    <a:pt x="22899" y="5230"/>
                  </a:lnTo>
                  <a:lnTo>
                    <a:pt x="23127" y="5268"/>
                  </a:lnTo>
                  <a:lnTo>
                    <a:pt x="23356" y="5287"/>
                  </a:lnTo>
                  <a:lnTo>
                    <a:pt x="23584" y="5306"/>
                  </a:lnTo>
                  <a:lnTo>
                    <a:pt x="23812" y="5287"/>
                  </a:lnTo>
                  <a:lnTo>
                    <a:pt x="24021" y="5268"/>
                  </a:lnTo>
                  <a:lnTo>
                    <a:pt x="24230" y="5230"/>
                  </a:lnTo>
                  <a:lnTo>
                    <a:pt x="24440" y="5154"/>
                  </a:lnTo>
                  <a:lnTo>
                    <a:pt x="24649" y="5078"/>
                  </a:lnTo>
                  <a:lnTo>
                    <a:pt x="24839" y="4983"/>
                  </a:lnTo>
                  <a:lnTo>
                    <a:pt x="25010" y="4850"/>
                  </a:lnTo>
                  <a:lnTo>
                    <a:pt x="25181" y="4698"/>
                  </a:lnTo>
                  <a:lnTo>
                    <a:pt x="25353" y="4508"/>
                  </a:lnTo>
                  <a:lnTo>
                    <a:pt x="25486" y="4298"/>
                  </a:lnTo>
                  <a:lnTo>
                    <a:pt x="25619" y="4070"/>
                  </a:lnTo>
                  <a:lnTo>
                    <a:pt x="25505" y="4089"/>
                  </a:lnTo>
                  <a:lnTo>
                    <a:pt x="25048" y="4089"/>
                  </a:lnTo>
                  <a:lnTo>
                    <a:pt x="24706" y="4032"/>
                  </a:lnTo>
                  <a:lnTo>
                    <a:pt x="24306" y="3937"/>
                  </a:lnTo>
                  <a:lnTo>
                    <a:pt x="23907" y="3823"/>
                  </a:lnTo>
                  <a:lnTo>
                    <a:pt x="23470" y="3671"/>
                  </a:lnTo>
                  <a:lnTo>
                    <a:pt x="23051" y="3519"/>
                  </a:lnTo>
                  <a:lnTo>
                    <a:pt x="22633" y="3348"/>
                  </a:lnTo>
                  <a:lnTo>
                    <a:pt x="21834" y="3005"/>
                  </a:lnTo>
                  <a:lnTo>
                    <a:pt x="21187" y="2682"/>
                  </a:lnTo>
                  <a:lnTo>
                    <a:pt x="20921" y="2530"/>
                  </a:lnTo>
                  <a:lnTo>
                    <a:pt x="20731" y="2416"/>
                  </a:lnTo>
                  <a:lnTo>
                    <a:pt x="20617" y="2321"/>
                  </a:lnTo>
                  <a:lnTo>
                    <a:pt x="20579" y="2282"/>
                  </a:lnTo>
                  <a:lnTo>
                    <a:pt x="20579" y="2263"/>
                  </a:lnTo>
                  <a:lnTo>
                    <a:pt x="20446" y="2244"/>
                  </a:lnTo>
                  <a:lnTo>
                    <a:pt x="20275" y="2263"/>
                  </a:lnTo>
                  <a:lnTo>
                    <a:pt x="20122" y="2282"/>
                  </a:lnTo>
                  <a:lnTo>
                    <a:pt x="19932" y="2321"/>
                  </a:lnTo>
                  <a:lnTo>
                    <a:pt x="19533" y="2416"/>
                  </a:lnTo>
                  <a:lnTo>
                    <a:pt x="19114" y="2549"/>
                  </a:lnTo>
                  <a:lnTo>
                    <a:pt x="18696" y="2682"/>
                  </a:lnTo>
                  <a:lnTo>
                    <a:pt x="18316" y="2777"/>
                  </a:lnTo>
                  <a:lnTo>
                    <a:pt x="18125" y="2815"/>
                  </a:lnTo>
                  <a:lnTo>
                    <a:pt x="17954" y="2834"/>
                  </a:lnTo>
                  <a:lnTo>
                    <a:pt x="17669" y="2834"/>
                  </a:lnTo>
                  <a:lnTo>
                    <a:pt x="16851" y="2644"/>
                  </a:lnTo>
                  <a:lnTo>
                    <a:pt x="16585" y="2568"/>
                  </a:lnTo>
                  <a:lnTo>
                    <a:pt x="16395" y="2492"/>
                  </a:lnTo>
                  <a:lnTo>
                    <a:pt x="16185" y="2378"/>
                  </a:lnTo>
                  <a:lnTo>
                    <a:pt x="15957" y="2225"/>
                  </a:lnTo>
                  <a:lnTo>
                    <a:pt x="15254" y="1769"/>
                  </a:lnTo>
                  <a:lnTo>
                    <a:pt x="14588" y="1274"/>
                  </a:lnTo>
                  <a:lnTo>
                    <a:pt x="14188" y="989"/>
                  </a:lnTo>
                  <a:lnTo>
                    <a:pt x="14017" y="894"/>
                  </a:lnTo>
                  <a:lnTo>
                    <a:pt x="13903" y="856"/>
                  </a:lnTo>
                  <a:lnTo>
                    <a:pt x="13789" y="837"/>
                  </a:lnTo>
                  <a:lnTo>
                    <a:pt x="13618" y="837"/>
                  </a:lnTo>
                  <a:lnTo>
                    <a:pt x="13161" y="875"/>
                  </a:lnTo>
                  <a:lnTo>
                    <a:pt x="12724" y="932"/>
                  </a:lnTo>
                  <a:lnTo>
                    <a:pt x="12439" y="970"/>
                  </a:lnTo>
                  <a:lnTo>
                    <a:pt x="12192" y="1027"/>
                  </a:lnTo>
                  <a:lnTo>
                    <a:pt x="11982" y="1103"/>
                  </a:lnTo>
                  <a:lnTo>
                    <a:pt x="11545" y="1255"/>
                  </a:lnTo>
                  <a:lnTo>
                    <a:pt x="10689" y="1617"/>
                  </a:lnTo>
                  <a:lnTo>
                    <a:pt x="10271" y="1769"/>
                  </a:lnTo>
                  <a:lnTo>
                    <a:pt x="10061" y="1845"/>
                  </a:lnTo>
                  <a:lnTo>
                    <a:pt x="9833" y="1902"/>
                  </a:lnTo>
                  <a:lnTo>
                    <a:pt x="9624" y="1940"/>
                  </a:lnTo>
                  <a:lnTo>
                    <a:pt x="9396" y="1978"/>
                  </a:lnTo>
                  <a:lnTo>
                    <a:pt x="9168" y="1997"/>
                  </a:lnTo>
                  <a:lnTo>
                    <a:pt x="8939" y="1978"/>
                  </a:lnTo>
                  <a:lnTo>
                    <a:pt x="8464" y="1921"/>
                  </a:lnTo>
                  <a:lnTo>
                    <a:pt x="7988" y="1826"/>
                  </a:lnTo>
                  <a:lnTo>
                    <a:pt x="7760" y="1769"/>
                  </a:lnTo>
                  <a:lnTo>
                    <a:pt x="7532" y="1693"/>
                  </a:lnTo>
                  <a:lnTo>
                    <a:pt x="7304" y="1598"/>
                  </a:lnTo>
                  <a:lnTo>
                    <a:pt x="7094" y="1503"/>
                  </a:lnTo>
                  <a:lnTo>
                    <a:pt x="6885" y="1408"/>
                  </a:lnTo>
                  <a:lnTo>
                    <a:pt x="6676" y="1274"/>
                  </a:lnTo>
                  <a:lnTo>
                    <a:pt x="6486" y="1141"/>
                  </a:lnTo>
                  <a:lnTo>
                    <a:pt x="6296" y="1008"/>
                  </a:lnTo>
                  <a:lnTo>
                    <a:pt x="6125" y="856"/>
                  </a:lnTo>
                  <a:lnTo>
                    <a:pt x="5972" y="685"/>
                  </a:lnTo>
                  <a:lnTo>
                    <a:pt x="5820" y="495"/>
                  </a:lnTo>
                  <a:lnTo>
                    <a:pt x="5668" y="305"/>
                  </a:lnTo>
                  <a:lnTo>
                    <a:pt x="5554" y="152"/>
                  </a:lnTo>
                  <a:lnTo>
                    <a:pt x="5478" y="76"/>
                  </a:lnTo>
                  <a:lnTo>
                    <a:pt x="5402" y="38"/>
                  </a:lnTo>
                  <a:lnTo>
                    <a:pt x="5269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151266" y="2302125"/>
              <a:ext cx="1054862" cy="299178"/>
            </a:xfrm>
            <a:custGeom>
              <a:avLst/>
              <a:gdLst/>
              <a:ahLst/>
              <a:cxnLst/>
              <a:rect l="l" t="t" r="r" b="b"/>
              <a:pathLst>
                <a:path w="25619" h="7266" fill="none" extrusionOk="0">
                  <a:moveTo>
                    <a:pt x="77" y="1293"/>
                  </a:moveTo>
                  <a:lnTo>
                    <a:pt x="77" y="1293"/>
                  </a:lnTo>
                  <a:lnTo>
                    <a:pt x="1731" y="2225"/>
                  </a:lnTo>
                  <a:lnTo>
                    <a:pt x="3405" y="3157"/>
                  </a:lnTo>
                  <a:lnTo>
                    <a:pt x="4242" y="3614"/>
                  </a:lnTo>
                  <a:lnTo>
                    <a:pt x="5097" y="4051"/>
                  </a:lnTo>
                  <a:lnTo>
                    <a:pt x="5953" y="4489"/>
                  </a:lnTo>
                  <a:lnTo>
                    <a:pt x="6809" y="4907"/>
                  </a:lnTo>
                  <a:lnTo>
                    <a:pt x="7665" y="5287"/>
                  </a:lnTo>
                  <a:lnTo>
                    <a:pt x="8540" y="5668"/>
                  </a:lnTo>
                  <a:lnTo>
                    <a:pt x="9434" y="6010"/>
                  </a:lnTo>
                  <a:lnTo>
                    <a:pt x="10328" y="6314"/>
                  </a:lnTo>
                  <a:lnTo>
                    <a:pt x="11222" y="6600"/>
                  </a:lnTo>
                  <a:lnTo>
                    <a:pt x="12134" y="6866"/>
                  </a:lnTo>
                  <a:lnTo>
                    <a:pt x="13066" y="7075"/>
                  </a:lnTo>
                  <a:lnTo>
                    <a:pt x="13998" y="7265"/>
                  </a:lnTo>
                  <a:lnTo>
                    <a:pt x="13998" y="7265"/>
                  </a:lnTo>
                  <a:lnTo>
                    <a:pt x="12363" y="6676"/>
                  </a:lnTo>
                  <a:lnTo>
                    <a:pt x="10746" y="6048"/>
                  </a:lnTo>
                  <a:lnTo>
                    <a:pt x="9148" y="5402"/>
                  </a:lnTo>
                  <a:lnTo>
                    <a:pt x="7551" y="4717"/>
                  </a:lnTo>
                  <a:lnTo>
                    <a:pt x="5972" y="4013"/>
                  </a:lnTo>
                  <a:lnTo>
                    <a:pt x="4413" y="3290"/>
                  </a:lnTo>
                  <a:lnTo>
                    <a:pt x="2853" y="2530"/>
                  </a:lnTo>
                  <a:lnTo>
                    <a:pt x="1313" y="1731"/>
                  </a:lnTo>
                  <a:lnTo>
                    <a:pt x="1313" y="1731"/>
                  </a:lnTo>
                  <a:lnTo>
                    <a:pt x="2359" y="2130"/>
                  </a:lnTo>
                  <a:lnTo>
                    <a:pt x="3405" y="2511"/>
                  </a:lnTo>
                  <a:lnTo>
                    <a:pt x="4470" y="2853"/>
                  </a:lnTo>
                  <a:lnTo>
                    <a:pt x="5554" y="3176"/>
                  </a:lnTo>
                  <a:lnTo>
                    <a:pt x="6619" y="3462"/>
                  </a:lnTo>
                  <a:lnTo>
                    <a:pt x="7722" y="3728"/>
                  </a:lnTo>
                  <a:lnTo>
                    <a:pt x="8806" y="3975"/>
                  </a:lnTo>
                  <a:lnTo>
                    <a:pt x="9909" y="4184"/>
                  </a:lnTo>
                  <a:lnTo>
                    <a:pt x="11012" y="4375"/>
                  </a:lnTo>
                  <a:lnTo>
                    <a:pt x="12115" y="4527"/>
                  </a:lnTo>
                  <a:lnTo>
                    <a:pt x="13219" y="4660"/>
                  </a:lnTo>
                  <a:lnTo>
                    <a:pt x="14341" y="4774"/>
                  </a:lnTo>
                  <a:lnTo>
                    <a:pt x="15463" y="4850"/>
                  </a:lnTo>
                  <a:lnTo>
                    <a:pt x="16566" y="4907"/>
                  </a:lnTo>
                  <a:lnTo>
                    <a:pt x="17688" y="4926"/>
                  </a:lnTo>
                  <a:lnTo>
                    <a:pt x="18810" y="4926"/>
                  </a:lnTo>
                  <a:lnTo>
                    <a:pt x="18810" y="4926"/>
                  </a:lnTo>
                  <a:lnTo>
                    <a:pt x="17954" y="4850"/>
                  </a:lnTo>
                  <a:lnTo>
                    <a:pt x="17117" y="4736"/>
                  </a:lnTo>
                  <a:lnTo>
                    <a:pt x="16281" y="4622"/>
                  </a:lnTo>
                  <a:lnTo>
                    <a:pt x="15444" y="4470"/>
                  </a:lnTo>
                  <a:lnTo>
                    <a:pt x="14607" y="4317"/>
                  </a:lnTo>
                  <a:lnTo>
                    <a:pt x="13770" y="4127"/>
                  </a:lnTo>
                  <a:lnTo>
                    <a:pt x="12933" y="3937"/>
                  </a:lnTo>
                  <a:lnTo>
                    <a:pt x="12115" y="3728"/>
                  </a:lnTo>
                  <a:lnTo>
                    <a:pt x="11279" y="3500"/>
                  </a:lnTo>
                  <a:lnTo>
                    <a:pt x="10461" y="3252"/>
                  </a:lnTo>
                  <a:lnTo>
                    <a:pt x="8825" y="2758"/>
                  </a:lnTo>
                  <a:lnTo>
                    <a:pt x="7190" y="2244"/>
                  </a:lnTo>
                  <a:lnTo>
                    <a:pt x="5573" y="1712"/>
                  </a:lnTo>
                  <a:lnTo>
                    <a:pt x="5573" y="1712"/>
                  </a:lnTo>
                  <a:lnTo>
                    <a:pt x="5782" y="1864"/>
                  </a:lnTo>
                  <a:lnTo>
                    <a:pt x="6029" y="2016"/>
                  </a:lnTo>
                  <a:lnTo>
                    <a:pt x="6258" y="2149"/>
                  </a:lnTo>
                  <a:lnTo>
                    <a:pt x="6505" y="2282"/>
                  </a:lnTo>
                  <a:lnTo>
                    <a:pt x="6752" y="2397"/>
                  </a:lnTo>
                  <a:lnTo>
                    <a:pt x="7018" y="2492"/>
                  </a:lnTo>
                  <a:lnTo>
                    <a:pt x="7551" y="2663"/>
                  </a:lnTo>
                  <a:lnTo>
                    <a:pt x="8102" y="2796"/>
                  </a:lnTo>
                  <a:lnTo>
                    <a:pt x="8654" y="2910"/>
                  </a:lnTo>
                  <a:lnTo>
                    <a:pt x="9206" y="3024"/>
                  </a:lnTo>
                  <a:lnTo>
                    <a:pt x="9757" y="3100"/>
                  </a:lnTo>
                  <a:lnTo>
                    <a:pt x="9757" y="3100"/>
                  </a:lnTo>
                  <a:lnTo>
                    <a:pt x="10309" y="3176"/>
                  </a:lnTo>
                  <a:lnTo>
                    <a:pt x="10898" y="3233"/>
                  </a:lnTo>
                  <a:lnTo>
                    <a:pt x="11469" y="3271"/>
                  </a:lnTo>
                  <a:lnTo>
                    <a:pt x="11754" y="3252"/>
                  </a:lnTo>
                  <a:lnTo>
                    <a:pt x="12020" y="3233"/>
                  </a:lnTo>
                  <a:lnTo>
                    <a:pt x="12306" y="3195"/>
                  </a:lnTo>
                  <a:lnTo>
                    <a:pt x="12572" y="3157"/>
                  </a:lnTo>
                  <a:lnTo>
                    <a:pt x="12838" y="3081"/>
                  </a:lnTo>
                  <a:lnTo>
                    <a:pt x="13085" y="2986"/>
                  </a:lnTo>
                  <a:lnTo>
                    <a:pt x="13314" y="2872"/>
                  </a:lnTo>
                  <a:lnTo>
                    <a:pt x="13542" y="2739"/>
                  </a:lnTo>
                  <a:lnTo>
                    <a:pt x="13751" y="2568"/>
                  </a:lnTo>
                  <a:lnTo>
                    <a:pt x="13941" y="2378"/>
                  </a:lnTo>
                  <a:lnTo>
                    <a:pt x="13941" y="2378"/>
                  </a:lnTo>
                  <a:lnTo>
                    <a:pt x="14074" y="2625"/>
                  </a:lnTo>
                  <a:lnTo>
                    <a:pt x="14227" y="2834"/>
                  </a:lnTo>
                  <a:lnTo>
                    <a:pt x="14417" y="3043"/>
                  </a:lnTo>
                  <a:lnTo>
                    <a:pt x="14626" y="3214"/>
                  </a:lnTo>
                  <a:lnTo>
                    <a:pt x="14854" y="3367"/>
                  </a:lnTo>
                  <a:lnTo>
                    <a:pt x="15101" y="3500"/>
                  </a:lnTo>
                  <a:lnTo>
                    <a:pt x="15349" y="3595"/>
                  </a:lnTo>
                  <a:lnTo>
                    <a:pt x="15615" y="3671"/>
                  </a:lnTo>
                  <a:lnTo>
                    <a:pt x="15615" y="3671"/>
                  </a:lnTo>
                  <a:lnTo>
                    <a:pt x="16433" y="3823"/>
                  </a:lnTo>
                  <a:lnTo>
                    <a:pt x="17174" y="3937"/>
                  </a:lnTo>
                  <a:lnTo>
                    <a:pt x="17840" y="3994"/>
                  </a:lnTo>
                  <a:lnTo>
                    <a:pt x="18144" y="4013"/>
                  </a:lnTo>
                  <a:lnTo>
                    <a:pt x="18430" y="4013"/>
                  </a:lnTo>
                  <a:lnTo>
                    <a:pt x="18677" y="4013"/>
                  </a:lnTo>
                  <a:lnTo>
                    <a:pt x="18924" y="3975"/>
                  </a:lnTo>
                  <a:lnTo>
                    <a:pt x="19152" y="3956"/>
                  </a:lnTo>
                  <a:lnTo>
                    <a:pt x="19362" y="3899"/>
                  </a:lnTo>
                  <a:lnTo>
                    <a:pt x="19552" y="3842"/>
                  </a:lnTo>
                  <a:lnTo>
                    <a:pt x="19723" y="3766"/>
                  </a:lnTo>
                  <a:lnTo>
                    <a:pt x="19894" y="3671"/>
                  </a:lnTo>
                  <a:lnTo>
                    <a:pt x="20027" y="3576"/>
                  </a:lnTo>
                  <a:lnTo>
                    <a:pt x="20027" y="3576"/>
                  </a:lnTo>
                  <a:lnTo>
                    <a:pt x="20065" y="3652"/>
                  </a:lnTo>
                  <a:lnTo>
                    <a:pt x="20122" y="3747"/>
                  </a:lnTo>
                  <a:lnTo>
                    <a:pt x="20313" y="3937"/>
                  </a:lnTo>
                  <a:lnTo>
                    <a:pt x="20560" y="4146"/>
                  </a:lnTo>
                  <a:lnTo>
                    <a:pt x="20845" y="4356"/>
                  </a:lnTo>
                  <a:lnTo>
                    <a:pt x="21206" y="4584"/>
                  </a:lnTo>
                  <a:lnTo>
                    <a:pt x="21587" y="4774"/>
                  </a:lnTo>
                  <a:lnTo>
                    <a:pt x="22005" y="4964"/>
                  </a:lnTo>
                  <a:lnTo>
                    <a:pt x="22443" y="5116"/>
                  </a:lnTo>
                  <a:lnTo>
                    <a:pt x="22671" y="5173"/>
                  </a:lnTo>
                  <a:lnTo>
                    <a:pt x="22899" y="5230"/>
                  </a:lnTo>
                  <a:lnTo>
                    <a:pt x="23127" y="5268"/>
                  </a:lnTo>
                  <a:lnTo>
                    <a:pt x="23356" y="5287"/>
                  </a:lnTo>
                  <a:lnTo>
                    <a:pt x="23584" y="5306"/>
                  </a:lnTo>
                  <a:lnTo>
                    <a:pt x="23812" y="5287"/>
                  </a:lnTo>
                  <a:lnTo>
                    <a:pt x="24021" y="5268"/>
                  </a:lnTo>
                  <a:lnTo>
                    <a:pt x="24230" y="5230"/>
                  </a:lnTo>
                  <a:lnTo>
                    <a:pt x="24440" y="5154"/>
                  </a:lnTo>
                  <a:lnTo>
                    <a:pt x="24649" y="5078"/>
                  </a:lnTo>
                  <a:lnTo>
                    <a:pt x="24839" y="4983"/>
                  </a:lnTo>
                  <a:lnTo>
                    <a:pt x="25010" y="4850"/>
                  </a:lnTo>
                  <a:lnTo>
                    <a:pt x="25181" y="4698"/>
                  </a:lnTo>
                  <a:lnTo>
                    <a:pt x="25353" y="4508"/>
                  </a:lnTo>
                  <a:lnTo>
                    <a:pt x="25486" y="4298"/>
                  </a:lnTo>
                  <a:lnTo>
                    <a:pt x="25619" y="4070"/>
                  </a:lnTo>
                  <a:lnTo>
                    <a:pt x="25619" y="4070"/>
                  </a:lnTo>
                  <a:lnTo>
                    <a:pt x="25505" y="4089"/>
                  </a:lnTo>
                  <a:lnTo>
                    <a:pt x="25372" y="4089"/>
                  </a:lnTo>
                  <a:lnTo>
                    <a:pt x="25048" y="4089"/>
                  </a:lnTo>
                  <a:lnTo>
                    <a:pt x="24706" y="4032"/>
                  </a:lnTo>
                  <a:lnTo>
                    <a:pt x="24306" y="3937"/>
                  </a:lnTo>
                  <a:lnTo>
                    <a:pt x="23907" y="3823"/>
                  </a:lnTo>
                  <a:lnTo>
                    <a:pt x="23470" y="3671"/>
                  </a:lnTo>
                  <a:lnTo>
                    <a:pt x="23051" y="3519"/>
                  </a:lnTo>
                  <a:lnTo>
                    <a:pt x="22633" y="3348"/>
                  </a:lnTo>
                  <a:lnTo>
                    <a:pt x="21834" y="3005"/>
                  </a:lnTo>
                  <a:lnTo>
                    <a:pt x="21187" y="2682"/>
                  </a:lnTo>
                  <a:lnTo>
                    <a:pt x="20921" y="2530"/>
                  </a:lnTo>
                  <a:lnTo>
                    <a:pt x="20731" y="2416"/>
                  </a:lnTo>
                  <a:lnTo>
                    <a:pt x="20617" y="2321"/>
                  </a:lnTo>
                  <a:lnTo>
                    <a:pt x="20579" y="2282"/>
                  </a:lnTo>
                  <a:lnTo>
                    <a:pt x="20579" y="2263"/>
                  </a:lnTo>
                  <a:lnTo>
                    <a:pt x="20579" y="2263"/>
                  </a:lnTo>
                  <a:lnTo>
                    <a:pt x="20446" y="2244"/>
                  </a:lnTo>
                  <a:lnTo>
                    <a:pt x="20275" y="2263"/>
                  </a:lnTo>
                  <a:lnTo>
                    <a:pt x="20122" y="2282"/>
                  </a:lnTo>
                  <a:lnTo>
                    <a:pt x="19932" y="2321"/>
                  </a:lnTo>
                  <a:lnTo>
                    <a:pt x="19533" y="2416"/>
                  </a:lnTo>
                  <a:lnTo>
                    <a:pt x="19114" y="2549"/>
                  </a:lnTo>
                  <a:lnTo>
                    <a:pt x="18696" y="2682"/>
                  </a:lnTo>
                  <a:lnTo>
                    <a:pt x="18316" y="2777"/>
                  </a:lnTo>
                  <a:lnTo>
                    <a:pt x="18125" y="2815"/>
                  </a:lnTo>
                  <a:lnTo>
                    <a:pt x="17954" y="2834"/>
                  </a:lnTo>
                  <a:lnTo>
                    <a:pt x="17802" y="2834"/>
                  </a:lnTo>
                  <a:lnTo>
                    <a:pt x="17669" y="2834"/>
                  </a:lnTo>
                  <a:lnTo>
                    <a:pt x="17669" y="2834"/>
                  </a:lnTo>
                  <a:lnTo>
                    <a:pt x="16851" y="2644"/>
                  </a:lnTo>
                  <a:lnTo>
                    <a:pt x="16585" y="2568"/>
                  </a:lnTo>
                  <a:lnTo>
                    <a:pt x="16395" y="2492"/>
                  </a:lnTo>
                  <a:lnTo>
                    <a:pt x="16185" y="2378"/>
                  </a:lnTo>
                  <a:lnTo>
                    <a:pt x="15957" y="2225"/>
                  </a:lnTo>
                  <a:lnTo>
                    <a:pt x="15254" y="1769"/>
                  </a:lnTo>
                  <a:lnTo>
                    <a:pt x="15254" y="1769"/>
                  </a:lnTo>
                  <a:lnTo>
                    <a:pt x="14588" y="1274"/>
                  </a:lnTo>
                  <a:lnTo>
                    <a:pt x="14188" y="989"/>
                  </a:lnTo>
                  <a:lnTo>
                    <a:pt x="14017" y="894"/>
                  </a:lnTo>
                  <a:lnTo>
                    <a:pt x="13903" y="856"/>
                  </a:lnTo>
                  <a:lnTo>
                    <a:pt x="13903" y="856"/>
                  </a:lnTo>
                  <a:lnTo>
                    <a:pt x="13789" y="837"/>
                  </a:lnTo>
                  <a:lnTo>
                    <a:pt x="13618" y="837"/>
                  </a:lnTo>
                  <a:lnTo>
                    <a:pt x="13161" y="875"/>
                  </a:lnTo>
                  <a:lnTo>
                    <a:pt x="12724" y="932"/>
                  </a:lnTo>
                  <a:lnTo>
                    <a:pt x="12439" y="970"/>
                  </a:lnTo>
                  <a:lnTo>
                    <a:pt x="12439" y="970"/>
                  </a:lnTo>
                  <a:lnTo>
                    <a:pt x="12192" y="1027"/>
                  </a:lnTo>
                  <a:lnTo>
                    <a:pt x="11982" y="1103"/>
                  </a:lnTo>
                  <a:lnTo>
                    <a:pt x="11545" y="1255"/>
                  </a:lnTo>
                  <a:lnTo>
                    <a:pt x="10689" y="1617"/>
                  </a:lnTo>
                  <a:lnTo>
                    <a:pt x="10271" y="1769"/>
                  </a:lnTo>
                  <a:lnTo>
                    <a:pt x="10061" y="1845"/>
                  </a:lnTo>
                  <a:lnTo>
                    <a:pt x="9833" y="1902"/>
                  </a:lnTo>
                  <a:lnTo>
                    <a:pt x="9624" y="1940"/>
                  </a:lnTo>
                  <a:lnTo>
                    <a:pt x="9396" y="1978"/>
                  </a:lnTo>
                  <a:lnTo>
                    <a:pt x="9168" y="1997"/>
                  </a:lnTo>
                  <a:lnTo>
                    <a:pt x="8939" y="1978"/>
                  </a:lnTo>
                  <a:lnTo>
                    <a:pt x="8939" y="1978"/>
                  </a:lnTo>
                  <a:lnTo>
                    <a:pt x="8464" y="1921"/>
                  </a:lnTo>
                  <a:lnTo>
                    <a:pt x="7988" y="1826"/>
                  </a:lnTo>
                  <a:lnTo>
                    <a:pt x="7760" y="1769"/>
                  </a:lnTo>
                  <a:lnTo>
                    <a:pt x="7532" y="1693"/>
                  </a:lnTo>
                  <a:lnTo>
                    <a:pt x="7304" y="1598"/>
                  </a:lnTo>
                  <a:lnTo>
                    <a:pt x="7094" y="1503"/>
                  </a:lnTo>
                  <a:lnTo>
                    <a:pt x="6885" y="1408"/>
                  </a:lnTo>
                  <a:lnTo>
                    <a:pt x="6676" y="1274"/>
                  </a:lnTo>
                  <a:lnTo>
                    <a:pt x="6486" y="1141"/>
                  </a:lnTo>
                  <a:lnTo>
                    <a:pt x="6296" y="1008"/>
                  </a:lnTo>
                  <a:lnTo>
                    <a:pt x="6125" y="856"/>
                  </a:lnTo>
                  <a:lnTo>
                    <a:pt x="5972" y="685"/>
                  </a:lnTo>
                  <a:lnTo>
                    <a:pt x="5820" y="495"/>
                  </a:lnTo>
                  <a:lnTo>
                    <a:pt x="5668" y="305"/>
                  </a:lnTo>
                  <a:lnTo>
                    <a:pt x="5668" y="305"/>
                  </a:lnTo>
                  <a:lnTo>
                    <a:pt x="5554" y="152"/>
                  </a:lnTo>
                  <a:lnTo>
                    <a:pt x="5478" y="76"/>
                  </a:lnTo>
                  <a:lnTo>
                    <a:pt x="5402" y="38"/>
                  </a:lnTo>
                  <a:lnTo>
                    <a:pt x="5402" y="38"/>
                  </a:lnTo>
                  <a:lnTo>
                    <a:pt x="5269" y="0"/>
                  </a:lnTo>
                  <a:lnTo>
                    <a:pt x="5136" y="0"/>
                  </a:lnTo>
                  <a:lnTo>
                    <a:pt x="4983" y="0"/>
                  </a:lnTo>
                  <a:lnTo>
                    <a:pt x="4831" y="19"/>
                  </a:lnTo>
                  <a:lnTo>
                    <a:pt x="4679" y="57"/>
                  </a:lnTo>
                  <a:lnTo>
                    <a:pt x="4546" y="114"/>
                  </a:lnTo>
                  <a:lnTo>
                    <a:pt x="4432" y="171"/>
                  </a:lnTo>
                  <a:lnTo>
                    <a:pt x="4318" y="266"/>
                  </a:lnTo>
                  <a:lnTo>
                    <a:pt x="4318" y="266"/>
                  </a:lnTo>
                  <a:lnTo>
                    <a:pt x="4242" y="362"/>
                  </a:lnTo>
                  <a:lnTo>
                    <a:pt x="4147" y="457"/>
                  </a:lnTo>
                  <a:lnTo>
                    <a:pt x="4013" y="666"/>
                  </a:lnTo>
                  <a:lnTo>
                    <a:pt x="3937" y="742"/>
                  </a:lnTo>
                  <a:lnTo>
                    <a:pt x="3842" y="818"/>
                  </a:lnTo>
                  <a:lnTo>
                    <a:pt x="3728" y="856"/>
                  </a:lnTo>
                  <a:lnTo>
                    <a:pt x="3614" y="875"/>
                  </a:lnTo>
                  <a:lnTo>
                    <a:pt x="3614" y="875"/>
                  </a:lnTo>
                  <a:lnTo>
                    <a:pt x="0" y="8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935924" y="2216770"/>
              <a:ext cx="519999" cy="453460"/>
            </a:xfrm>
            <a:custGeom>
              <a:avLst/>
              <a:gdLst/>
              <a:ahLst/>
              <a:cxnLst/>
              <a:rect l="l" t="t" r="r" b="b"/>
              <a:pathLst>
                <a:path w="12629" h="11013" extrusionOk="0">
                  <a:moveTo>
                    <a:pt x="1446" y="0"/>
                  </a:moveTo>
                  <a:lnTo>
                    <a:pt x="1389" y="171"/>
                  </a:lnTo>
                  <a:lnTo>
                    <a:pt x="1313" y="362"/>
                  </a:lnTo>
                  <a:lnTo>
                    <a:pt x="1141" y="704"/>
                  </a:lnTo>
                  <a:lnTo>
                    <a:pt x="932" y="1027"/>
                  </a:lnTo>
                  <a:lnTo>
                    <a:pt x="723" y="1350"/>
                  </a:lnTo>
                  <a:lnTo>
                    <a:pt x="514" y="1674"/>
                  </a:lnTo>
                  <a:lnTo>
                    <a:pt x="324" y="1997"/>
                  </a:lnTo>
                  <a:lnTo>
                    <a:pt x="133" y="2339"/>
                  </a:lnTo>
                  <a:lnTo>
                    <a:pt x="57" y="2530"/>
                  </a:lnTo>
                  <a:lnTo>
                    <a:pt x="0" y="2701"/>
                  </a:lnTo>
                  <a:lnTo>
                    <a:pt x="2073" y="3462"/>
                  </a:lnTo>
                  <a:lnTo>
                    <a:pt x="3119" y="3880"/>
                  </a:lnTo>
                  <a:lnTo>
                    <a:pt x="3633" y="4089"/>
                  </a:lnTo>
                  <a:lnTo>
                    <a:pt x="4146" y="4298"/>
                  </a:lnTo>
                  <a:lnTo>
                    <a:pt x="4660" y="4546"/>
                  </a:lnTo>
                  <a:lnTo>
                    <a:pt x="5154" y="4793"/>
                  </a:lnTo>
                  <a:lnTo>
                    <a:pt x="5630" y="5059"/>
                  </a:lnTo>
                  <a:lnTo>
                    <a:pt x="6105" y="5325"/>
                  </a:lnTo>
                  <a:lnTo>
                    <a:pt x="6581" y="5630"/>
                  </a:lnTo>
                  <a:lnTo>
                    <a:pt x="7018" y="5934"/>
                  </a:lnTo>
                  <a:lnTo>
                    <a:pt x="7437" y="6276"/>
                  </a:lnTo>
                  <a:lnTo>
                    <a:pt x="7855" y="6638"/>
                  </a:lnTo>
                  <a:lnTo>
                    <a:pt x="8483" y="7208"/>
                  </a:lnTo>
                  <a:lnTo>
                    <a:pt x="9167" y="7760"/>
                  </a:lnTo>
                  <a:lnTo>
                    <a:pt x="10537" y="8863"/>
                  </a:lnTo>
                  <a:lnTo>
                    <a:pt x="11183" y="9414"/>
                  </a:lnTo>
                  <a:lnTo>
                    <a:pt x="11469" y="9681"/>
                  </a:lnTo>
                  <a:lnTo>
                    <a:pt x="11754" y="9947"/>
                  </a:lnTo>
                  <a:lnTo>
                    <a:pt x="12020" y="10213"/>
                  </a:lnTo>
                  <a:lnTo>
                    <a:pt x="12248" y="10480"/>
                  </a:lnTo>
                  <a:lnTo>
                    <a:pt x="12458" y="10746"/>
                  </a:lnTo>
                  <a:lnTo>
                    <a:pt x="12629" y="11012"/>
                  </a:lnTo>
                  <a:lnTo>
                    <a:pt x="12458" y="10518"/>
                  </a:lnTo>
                  <a:lnTo>
                    <a:pt x="12267" y="10042"/>
                  </a:lnTo>
                  <a:lnTo>
                    <a:pt x="12077" y="9605"/>
                  </a:lnTo>
                  <a:lnTo>
                    <a:pt x="11868" y="9205"/>
                  </a:lnTo>
                  <a:lnTo>
                    <a:pt x="11659" y="8825"/>
                  </a:lnTo>
                  <a:lnTo>
                    <a:pt x="11431" y="8464"/>
                  </a:lnTo>
                  <a:lnTo>
                    <a:pt x="11202" y="8121"/>
                  </a:lnTo>
                  <a:lnTo>
                    <a:pt x="10974" y="7817"/>
                  </a:lnTo>
                  <a:lnTo>
                    <a:pt x="10727" y="7532"/>
                  </a:lnTo>
                  <a:lnTo>
                    <a:pt x="10499" y="7246"/>
                  </a:lnTo>
                  <a:lnTo>
                    <a:pt x="10232" y="6999"/>
                  </a:lnTo>
                  <a:lnTo>
                    <a:pt x="9985" y="6752"/>
                  </a:lnTo>
                  <a:lnTo>
                    <a:pt x="9719" y="6543"/>
                  </a:lnTo>
                  <a:lnTo>
                    <a:pt x="9472" y="6333"/>
                  </a:lnTo>
                  <a:lnTo>
                    <a:pt x="8939" y="5934"/>
                  </a:lnTo>
                  <a:lnTo>
                    <a:pt x="8407" y="5592"/>
                  </a:lnTo>
                  <a:lnTo>
                    <a:pt x="7874" y="5268"/>
                  </a:lnTo>
                  <a:lnTo>
                    <a:pt x="7361" y="4945"/>
                  </a:lnTo>
                  <a:lnTo>
                    <a:pt x="6866" y="4622"/>
                  </a:lnTo>
                  <a:lnTo>
                    <a:pt x="6372" y="4298"/>
                  </a:lnTo>
                  <a:lnTo>
                    <a:pt x="5915" y="3937"/>
                  </a:lnTo>
                  <a:lnTo>
                    <a:pt x="5706" y="3747"/>
                  </a:lnTo>
                  <a:lnTo>
                    <a:pt x="5497" y="3557"/>
                  </a:lnTo>
                  <a:lnTo>
                    <a:pt x="5288" y="3328"/>
                  </a:lnTo>
                  <a:lnTo>
                    <a:pt x="5097" y="3100"/>
                  </a:lnTo>
                  <a:lnTo>
                    <a:pt x="4793" y="2701"/>
                  </a:lnTo>
                  <a:lnTo>
                    <a:pt x="4489" y="2301"/>
                  </a:lnTo>
                  <a:lnTo>
                    <a:pt x="4184" y="1902"/>
                  </a:lnTo>
                  <a:lnTo>
                    <a:pt x="3861" y="1522"/>
                  </a:lnTo>
                  <a:lnTo>
                    <a:pt x="3671" y="1350"/>
                  </a:lnTo>
                  <a:lnTo>
                    <a:pt x="3481" y="1179"/>
                  </a:lnTo>
                  <a:lnTo>
                    <a:pt x="3291" y="1027"/>
                  </a:lnTo>
                  <a:lnTo>
                    <a:pt x="3081" y="875"/>
                  </a:lnTo>
                  <a:lnTo>
                    <a:pt x="2853" y="761"/>
                  </a:lnTo>
                  <a:lnTo>
                    <a:pt x="2625" y="666"/>
                  </a:lnTo>
                  <a:lnTo>
                    <a:pt x="2397" y="590"/>
                  </a:lnTo>
                  <a:lnTo>
                    <a:pt x="2149" y="533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750310" y="1630243"/>
              <a:ext cx="403350" cy="697752"/>
            </a:xfrm>
            <a:custGeom>
              <a:avLst/>
              <a:gdLst/>
              <a:ahLst/>
              <a:cxnLst/>
              <a:rect l="l" t="t" r="r" b="b"/>
              <a:pathLst>
                <a:path w="9796" h="16946" extrusionOk="0">
                  <a:moveTo>
                    <a:pt x="5668" y="0"/>
                  </a:moveTo>
                  <a:lnTo>
                    <a:pt x="5611" y="19"/>
                  </a:lnTo>
                  <a:lnTo>
                    <a:pt x="5554" y="19"/>
                  </a:lnTo>
                  <a:lnTo>
                    <a:pt x="5497" y="57"/>
                  </a:lnTo>
                  <a:lnTo>
                    <a:pt x="5459" y="95"/>
                  </a:lnTo>
                  <a:lnTo>
                    <a:pt x="5440" y="190"/>
                  </a:lnTo>
                  <a:lnTo>
                    <a:pt x="5421" y="285"/>
                  </a:lnTo>
                  <a:lnTo>
                    <a:pt x="5421" y="552"/>
                  </a:lnTo>
                  <a:lnTo>
                    <a:pt x="5421" y="799"/>
                  </a:lnTo>
                  <a:lnTo>
                    <a:pt x="5421" y="1331"/>
                  </a:lnTo>
                  <a:lnTo>
                    <a:pt x="5402" y="1579"/>
                  </a:lnTo>
                  <a:lnTo>
                    <a:pt x="5364" y="1826"/>
                  </a:lnTo>
                  <a:lnTo>
                    <a:pt x="5326" y="1940"/>
                  </a:lnTo>
                  <a:lnTo>
                    <a:pt x="5288" y="2054"/>
                  </a:lnTo>
                  <a:lnTo>
                    <a:pt x="5212" y="2149"/>
                  </a:lnTo>
                  <a:lnTo>
                    <a:pt x="5155" y="2263"/>
                  </a:lnTo>
                  <a:lnTo>
                    <a:pt x="4889" y="1902"/>
                  </a:lnTo>
                  <a:lnTo>
                    <a:pt x="4756" y="1712"/>
                  </a:lnTo>
                  <a:lnTo>
                    <a:pt x="4603" y="1541"/>
                  </a:lnTo>
                  <a:lnTo>
                    <a:pt x="4451" y="1407"/>
                  </a:lnTo>
                  <a:lnTo>
                    <a:pt x="4356" y="1350"/>
                  </a:lnTo>
                  <a:lnTo>
                    <a:pt x="4280" y="1312"/>
                  </a:lnTo>
                  <a:lnTo>
                    <a:pt x="4185" y="1293"/>
                  </a:lnTo>
                  <a:lnTo>
                    <a:pt x="4109" y="1312"/>
                  </a:lnTo>
                  <a:lnTo>
                    <a:pt x="4014" y="1331"/>
                  </a:lnTo>
                  <a:lnTo>
                    <a:pt x="3919" y="1369"/>
                  </a:lnTo>
                  <a:lnTo>
                    <a:pt x="3843" y="1445"/>
                  </a:lnTo>
                  <a:lnTo>
                    <a:pt x="3786" y="1522"/>
                  </a:lnTo>
                  <a:lnTo>
                    <a:pt x="3729" y="1617"/>
                  </a:lnTo>
                  <a:lnTo>
                    <a:pt x="3709" y="1731"/>
                  </a:lnTo>
                  <a:lnTo>
                    <a:pt x="3671" y="1959"/>
                  </a:lnTo>
                  <a:lnTo>
                    <a:pt x="3671" y="2225"/>
                  </a:lnTo>
                  <a:lnTo>
                    <a:pt x="3652" y="2510"/>
                  </a:lnTo>
                  <a:lnTo>
                    <a:pt x="3633" y="2777"/>
                  </a:lnTo>
                  <a:lnTo>
                    <a:pt x="3595" y="2891"/>
                  </a:lnTo>
                  <a:lnTo>
                    <a:pt x="3557" y="3005"/>
                  </a:lnTo>
                  <a:lnTo>
                    <a:pt x="3500" y="3119"/>
                  </a:lnTo>
                  <a:lnTo>
                    <a:pt x="3424" y="3214"/>
                  </a:lnTo>
                  <a:lnTo>
                    <a:pt x="3310" y="3328"/>
                  </a:lnTo>
                  <a:lnTo>
                    <a:pt x="3196" y="3423"/>
                  </a:lnTo>
                  <a:lnTo>
                    <a:pt x="3063" y="3499"/>
                  </a:lnTo>
                  <a:lnTo>
                    <a:pt x="2911" y="3557"/>
                  </a:lnTo>
                  <a:lnTo>
                    <a:pt x="2778" y="3595"/>
                  </a:lnTo>
                  <a:lnTo>
                    <a:pt x="2625" y="3595"/>
                  </a:lnTo>
                  <a:lnTo>
                    <a:pt x="2492" y="3576"/>
                  </a:lnTo>
                  <a:lnTo>
                    <a:pt x="2359" y="3499"/>
                  </a:lnTo>
                  <a:lnTo>
                    <a:pt x="2188" y="3366"/>
                  </a:lnTo>
                  <a:lnTo>
                    <a:pt x="2112" y="3309"/>
                  </a:lnTo>
                  <a:lnTo>
                    <a:pt x="1998" y="3271"/>
                  </a:lnTo>
                  <a:lnTo>
                    <a:pt x="1922" y="3271"/>
                  </a:lnTo>
                  <a:lnTo>
                    <a:pt x="1827" y="3328"/>
                  </a:lnTo>
                  <a:lnTo>
                    <a:pt x="1693" y="3404"/>
                  </a:lnTo>
                  <a:lnTo>
                    <a:pt x="1560" y="3518"/>
                  </a:lnTo>
                  <a:lnTo>
                    <a:pt x="1237" y="3823"/>
                  </a:lnTo>
                  <a:lnTo>
                    <a:pt x="876" y="4184"/>
                  </a:lnTo>
                  <a:lnTo>
                    <a:pt x="552" y="4546"/>
                  </a:lnTo>
                  <a:lnTo>
                    <a:pt x="267" y="4907"/>
                  </a:lnTo>
                  <a:lnTo>
                    <a:pt x="77" y="5211"/>
                  </a:lnTo>
                  <a:lnTo>
                    <a:pt x="20" y="5325"/>
                  </a:lnTo>
                  <a:lnTo>
                    <a:pt x="1" y="5401"/>
                  </a:lnTo>
                  <a:lnTo>
                    <a:pt x="1" y="5611"/>
                  </a:lnTo>
                  <a:lnTo>
                    <a:pt x="39" y="5801"/>
                  </a:lnTo>
                  <a:lnTo>
                    <a:pt x="96" y="5953"/>
                  </a:lnTo>
                  <a:lnTo>
                    <a:pt x="172" y="6086"/>
                  </a:lnTo>
                  <a:lnTo>
                    <a:pt x="267" y="6200"/>
                  </a:lnTo>
                  <a:lnTo>
                    <a:pt x="381" y="6314"/>
                  </a:lnTo>
                  <a:lnTo>
                    <a:pt x="628" y="6504"/>
                  </a:lnTo>
                  <a:lnTo>
                    <a:pt x="876" y="6714"/>
                  </a:lnTo>
                  <a:lnTo>
                    <a:pt x="990" y="6809"/>
                  </a:lnTo>
                  <a:lnTo>
                    <a:pt x="1085" y="6942"/>
                  </a:lnTo>
                  <a:lnTo>
                    <a:pt x="1161" y="7075"/>
                  </a:lnTo>
                  <a:lnTo>
                    <a:pt x="1218" y="7227"/>
                  </a:lnTo>
                  <a:lnTo>
                    <a:pt x="1256" y="7417"/>
                  </a:lnTo>
                  <a:lnTo>
                    <a:pt x="1256" y="7627"/>
                  </a:lnTo>
                  <a:lnTo>
                    <a:pt x="1237" y="8007"/>
                  </a:lnTo>
                  <a:lnTo>
                    <a:pt x="1180" y="8425"/>
                  </a:lnTo>
                  <a:lnTo>
                    <a:pt x="1085" y="9262"/>
                  </a:lnTo>
                  <a:lnTo>
                    <a:pt x="990" y="10099"/>
                  </a:lnTo>
                  <a:lnTo>
                    <a:pt x="971" y="10498"/>
                  </a:lnTo>
                  <a:lnTo>
                    <a:pt x="971" y="10898"/>
                  </a:lnTo>
                  <a:lnTo>
                    <a:pt x="1009" y="11278"/>
                  </a:lnTo>
                  <a:lnTo>
                    <a:pt x="1066" y="11621"/>
                  </a:lnTo>
                  <a:lnTo>
                    <a:pt x="1104" y="11792"/>
                  </a:lnTo>
                  <a:lnTo>
                    <a:pt x="1161" y="11944"/>
                  </a:lnTo>
                  <a:lnTo>
                    <a:pt x="1218" y="12096"/>
                  </a:lnTo>
                  <a:lnTo>
                    <a:pt x="1294" y="12229"/>
                  </a:lnTo>
                  <a:lnTo>
                    <a:pt x="1389" y="12362"/>
                  </a:lnTo>
                  <a:lnTo>
                    <a:pt x="1484" y="12476"/>
                  </a:lnTo>
                  <a:lnTo>
                    <a:pt x="1598" y="12591"/>
                  </a:lnTo>
                  <a:lnTo>
                    <a:pt x="1732" y="12686"/>
                  </a:lnTo>
                  <a:lnTo>
                    <a:pt x="1884" y="12762"/>
                  </a:lnTo>
                  <a:lnTo>
                    <a:pt x="2055" y="12838"/>
                  </a:lnTo>
                  <a:lnTo>
                    <a:pt x="2226" y="12895"/>
                  </a:lnTo>
                  <a:lnTo>
                    <a:pt x="2416" y="12933"/>
                  </a:lnTo>
                  <a:lnTo>
                    <a:pt x="2568" y="12933"/>
                  </a:lnTo>
                  <a:lnTo>
                    <a:pt x="2778" y="12952"/>
                  </a:lnTo>
                  <a:lnTo>
                    <a:pt x="3272" y="12933"/>
                  </a:lnTo>
                  <a:lnTo>
                    <a:pt x="3767" y="12933"/>
                  </a:lnTo>
                  <a:lnTo>
                    <a:pt x="3938" y="12952"/>
                  </a:lnTo>
                  <a:lnTo>
                    <a:pt x="4052" y="12990"/>
                  </a:lnTo>
                  <a:lnTo>
                    <a:pt x="4166" y="13161"/>
                  </a:lnTo>
                  <a:lnTo>
                    <a:pt x="4261" y="13332"/>
                  </a:lnTo>
                  <a:lnTo>
                    <a:pt x="4318" y="13503"/>
                  </a:lnTo>
                  <a:lnTo>
                    <a:pt x="4356" y="13694"/>
                  </a:lnTo>
                  <a:lnTo>
                    <a:pt x="4375" y="13865"/>
                  </a:lnTo>
                  <a:lnTo>
                    <a:pt x="4375" y="14055"/>
                  </a:lnTo>
                  <a:lnTo>
                    <a:pt x="4356" y="14397"/>
                  </a:lnTo>
                  <a:lnTo>
                    <a:pt x="4356" y="14740"/>
                  </a:lnTo>
                  <a:lnTo>
                    <a:pt x="4356" y="14911"/>
                  </a:lnTo>
                  <a:lnTo>
                    <a:pt x="4375" y="15063"/>
                  </a:lnTo>
                  <a:lnTo>
                    <a:pt x="4394" y="15215"/>
                  </a:lnTo>
                  <a:lnTo>
                    <a:pt x="4451" y="15367"/>
                  </a:lnTo>
                  <a:lnTo>
                    <a:pt x="4546" y="15500"/>
                  </a:lnTo>
                  <a:lnTo>
                    <a:pt x="4660" y="15634"/>
                  </a:lnTo>
                  <a:lnTo>
                    <a:pt x="4851" y="15786"/>
                  </a:lnTo>
                  <a:lnTo>
                    <a:pt x="5060" y="15919"/>
                  </a:lnTo>
                  <a:lnTo>
                    <a:pt x="5269" y="16052"/>
                  </a:lnTo>
                  <a:lnTo>
                    <a:pt x="5516" y="16185"/>
                  </a:lnTo>
                  <a:lnTo>
                    <a:pt x="5783" y="16299"/>
                  </a:lnTo>
                  <a:lnTo>
                    <a:pt x="6049" y="16413"/>
                  </a:lnTo>
                  <a:lnTo>
                    <a:pt x="6334" y="16527"/>
                  </a:lnTo>
                  <a:lnTo>
                    <a:pt x="6619" y="16603"/>
                  </a:lnTo>
                  <a:lnTo>
                    <a:pt x="7190" y="16756"/>
                  </a:lnTo>
                  <a:lnTo>
                    <a:pt x="7760" y="16870"/>
                  </a:lnTo>
                  <a:lnTo>
                    <a:pt x="8312" y="16927"/>
                  </a:lnTo>
                  <a:lnTo>
                    <a:pt x="8559" y="16946"/>
                  </a:lnTo>
                  <a:lnTo>
                    <a:pt x="8807" y="16946"/>
                  </a:lnTo>
                  <a:lnTo>
                    <a:pt x="8959" y="16927"/>
                  </a:lnTo>
                  <a:lnTo>
                    <a:pt x="9111" y="16908"/>
                  </a:lnTo>
                  <a:lnTo>
                    <a:pt x="9263" y="16870"/>
                  </a:lnTo>
                  <a:lnTo>
                    <a:pt x="9415" y="16813"/>
                  </a:lnTo>
                  <a:lnTo>
                    <a:pt x="9491" y="16756"/>
                  </a:lnTo>
                  <a:lnTo>
                    <a:pt x="9567" y="16680"/>
                  </a:lnTo>
                  <a:lnTo>
                    <a:pt x="9624" y="16603"/>
                  </a:lnTo>
                  <a:lnTo>
                    <a:pt x="9681" y="16508"/>
                  </a:lnTo>
                  <a:lnTo>
                    <a:pt x="9757" y="16318"/>
                  </a:lnTo>
                  <a:lnTo>
                    <a:pt x="9796" y="16109"/>
                  </a:lnTo>
                  <a:lnTo>
                    <a:pt x="9796" y="15881"/>
                  </a:lnTo>
                  <a:lnTo>
                    <a:pt x="9776" y="15653"/>
                  </a:lnTo>
                  <a:lnTo>
                    <a:pt x="9757" y="15424"/>
                  </a:lnTo>
                  <a:lnTo>
                    <a:pt x="9700" y="15215"/>
                  </a:lnTo>
                  <a:lnTo>
                    <a:pt x="9016" y="12362"/>
                  </a:lnTo>
                  <a:lnTo>
                    <a:pt x="8883" y="11716"/>
                  </a:lnTo>
                  <a:lnTo>
                    <a:pt x="8826" y="11392"/>
                  </a:lnTo>
                  <a:lnTo>
                    <a:pt x="8788" y="11069"/>
                  </a:lnTo>
                  <a:lnTo>
                    <a:pt x="8788" y="10746"/>
                  </a:lnTo>
                  <a:lnTo>
                    <a:pt x="8826" y="10422"/>
                  </a:lnTo>
                  <a:lnTo>
                    <a:pt x="8845" y="10270"/>
                  </a:lnTo>
                  <a:lnTo>
                    <a:pt x="8902" y="10099"/>
                  </a:lnTo>
                  <a:lnTo>
                    <a:pt x="8959" y="9966"/>
                  </a:lnTo>
                  <a:lnTo>
                    <a:pt x="9016" y="9814"/>
                  </a:lnTo>
                  <a:lnTo>
                    <a:pt x="9757" y="7436"/>
                  </a:lnTo>
                  <a:lnTo>
                    <a:pt x="8959" y="6562"/>
                  </a:lnTo>
                  <a:lnTo>
                    <a:pt x="8559" y="6105"/>
                  </a:lnTo>
                  <a:lnTo>
                    <a:pt x="8179" y="5649"/>
                  </a:lnTo>
                  <a:lnTo>
                    <a:pt x="7989" y="5401"/>
                  </a:lnTo>
                  <a:lnTo>
                    <a:pt x="7818" y="5154"/>
                  </a:lnTo>
                  <a:lnTo>
                    <a:pt x="7665" y="4888"/>
                  </a:lnTo>
                  <a:lnTo>
                    <a:pt x="7532" y="4603"/>
                  </a:lnTo>
                  <a:lnTo>
                    <a:pt x="7418" y="4317"/>
                  </a:lnTo>
                  <a:lnTo>
                    <a:pt x="7399" y="4184"/>
                  </a:lnTo>
                  <a:lnTo>
                    <a:pt x="7361" y="4032"/>
                  </a:lnTo>
                  <a:lnTo>
                    <a:pt x="7361" y="3899"/>
                  </a:lnTo>
                  <a:lnTo>
                    <a:pt x="7361" y="3747"/>
                  </a:lnTo>
                  <a:lnTo>
                    <a:pt x="7380" y="3595"/>
                  </a:lnTo>
                  <a:lnTo>
                    <a:pt x="7399" y="3461"/>
                  </a:lnTo>
                  <a:lnTo>
                    <a:pt x="7456" y="3271"/>
                  </a:lnTo>
                  <a:lnTo>
                    <a:pt x="7532" y="3100"/>
                  </a:lnTo>
                  <a:lnTo>
                    <a:pt x="7684" y="2739"/>
                  </a:lnTo>
                  <a:lnTo>
                    <a:pt x="7741" y="2549"/>
                  </a:lnTo>
                  <a:lnTo>
                    <a:pt x="7780" y="2377"/>
                  </a:lnTo>
                  <a:lnTo>
                    <a:pt x="7760" y="2206"/>
                  </a:lnTo>
                  <a:lnTo>
                    <a:pt x="7741" y="2111"/>
                  </a:lnTo>
                  <a:lnTo>
                    <a:pt x="7722" y="2035"/>
                  </a:lnTo>
                  <a:lnTo>
                    <a:pt x="7646" y="2054"/>
                  </a:lnTo>
                  <a:lnTo>
                    <a:pt x="7570" y="2111"/>
                  </a:lnTo>
                  <a:lnTo>
                    <a:pt x="7437" y="2244"/>
                  </a:lnTo>
                  <a:lnTo>
                    <a:pt x="7361" y="2301"/>
                  </a:lnTo>
                  <a:lnTo>
                    <a:pt x="7304" y="2339"/>
                  </a:lnTo>
                  <a:lnTo>
                    <a:pt x="7228" y="2358"/>
                  </a:lnTo>
                  <a:lnTo>
                    <a:pt x="7152" y="2339"/>
                  </a:lnTo>
                  <a:lnTo>
                    <a:pt x="7095" y="2301"/>
                  </a:lnTo>
                  <a:lnTo>
                    <a:pt x="7057" y="2244"/>
                  </a:lnTo>
                  <a:lnTo>
                    <a:pt x="7038" y="2168"/>
                  </a:lnTo>
                  <a:lnTo>
                    <a:pt x="7019" y="2092"/>
                  </a:lnTo>
                  <a:lnTo>
                    <a:pt x="6829" y="894"/>
                  </a:lnTo>
                  <a:lnTo>
                    <a:pt x="6810" y="742"/>
                  </a:lnTo>
                  <a:lnTo>
                    <a:pt x="6752" y="590"/>
                  </a:lnTo>
                  <a:lnTo>
                    <a:pt x="6695" y="437"/>
                  </a:lnTo>
                  <a:lnTo>
                    <a:pt x="6638" y="380"/>
                  </a:lnTo>
                  <a:lnTo>
                    <a:pt x="6581" y="323"/>
                  </a:lnTo>
                  <a:lnTo>
                    <a:pt x="6524" y="285"/>
                  </a:lnTo>
                  <a:lnTo>
                    <a:pt x="6448" y="266"/>
                  </a:lnTo>
                  <a:lnTo>
                    <a:pt x="6372" y="266"/>
                  </a:lnTo>
                  <a:lnTo>
                    <a:pt x="6277" y="285"/>
                  </a:lnTo>
                  <a:lnTo>
                    <a:pt x="6220" y="304"/>
                  </a:lnTo>
                  <a:lnTo>
                    <a:pt x="6163" y="361"/>
                  </a:lnTo>
                  <a:lnTo>
                    <a:pt x="6125" y="418"/>
                  </a:lnTo>
                  <a:lnTo>
                    <a:pt x="6106" y="494"/>
                  </a:lnTo>
                  <a:lnTo>
                    <a:pt x="6030" y="266"/>
                  </a:lnTo>
                  <a:lnTo>
                    <a:pt x="5973" y="171"/>
                  </a:lnTo>
                  <a:lnTo>
                    <a:pt x="5878" y="76"/>
                  </a:lnTo>
                  <a:lnTo>
                    <a:pt x="5783" y="19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750310" y="1630243"/>
              <a:ext cx="403350" cy="697752"/>
            </a:xfrm>
            <a:custGeom>
              <a:avLst/>
              <a:gdLst/>
              <a:ahLst/>
              <a:cxnLst/>
              <a:rect l="l" t="t" r="r" b="b"/>
              <a:pathLst>
                <a:path w="9796" h="16946" fill="none" extrusionOk="0">
                  <a:moveTo>
                    <a:pt x="9757" y="7436"/>
                  </a:moveTo>
                  <a:lnTo>
                    <a:pt x="9757" y="7436"/>
                  </a:lnTo>
                  <a:lnTo>
                    <a:pt x="8959" y="6562"/>
                  </a:lnTo>
                  <a:lnTo>
                    <a:pt x="8559" y="6105"/>
                  </a:lnTo>
                  <a:lnTo>
                    <a:pt x="8179" y="5649"/>
                  </a:lnTo>
                  <a:lnTo>
                    <a:pt x="8179" y="5649"/>
                  </a:lnTo>
                  <a:lnTo>
                    <a:pt x="7989" y="5401"/>
                  </a:lnTo>
                  <a:lnTo>
                    <a:pt x="7818" y="5154"/>
                  </a:lnTo>
                  <a:lnTo>
                    <a:pt x="7665" y="4888"/>
                  </a:lnTo>
                  <a:lnTo>
                    <a:pt x="7532" y="4603"/>
                  </a:lnTo>
                  <a:lnTo>
                    <a:pt x="7418" y="4317"/>
                  </a:lnTo>
                  <a:lnTo>
                    <a:pt x="7399" y="4184"/>
                  </a:lnTo>
                  <a:lnTo>
                    <a:pt x="7361" y="4032"/>
                  </a:lnTo>
                  <a:lnTo>
                    <a:pt x="7361" y="3899"/>
                  </a:lnTo>
                  <a:lnTo>
                    <a:pt x="7361" y="3747"/>
                  </a:lnTo>
                  <a:lnTo>
                    <a:pt x="7380" y="3595"/>
                  </a:lnTo>
                  <a:lnTo>
                    <a:pt x="7399" y="3461"/>
                  </a:lnTo>
                  <a:lnTo>
                    <a:pt x="7399" y="3461"/>
                  </a:lnTo>
                  <a:lnTo>
                    <a:pt x="7456" y="3271"/>
                  </a:lnTo>
                  <a:lnTo>
                    <a:pt x="7532" y="3100"/>
                  </a:lnTo>
                  <a:lnTo>
                    <a:pt x="7684" y="2739"/>
                  </a:lnTo>
                  <a:lnTo>
                    <a:pt x="7741" y="2549"/>
                  </a:lnTo>
                  <a:lnTo>
                    <a:pt x="7780" y="2377"/>
                  </a:lnTo>
                  <a:lnTo>
                    <a:pt x="7760" y="2206"/>
                  </a:lnTo>
                  <a:lnTo>
                    <a:pt x="7741" y="2111"/>
                  </a:lnTo>
                  <a:lnTo>
                    <a:pt x="7722" y="2035"/>
                  </a:lnTo>
                  <a:lnTo>
                    <a:pt x="7722" y="2035"/>
                  </a:lnTo>
                  <a:lnTo>
                    <a:pt x="7646" y="2054"/>
                  </a:lnTo>
                  <a:lnTo>
                    <a:pt x="7570" y="2111"/>
                  </a:lnTo>
                  <a:lnTo>
                    <a:pt x="7437" y="2244"/>
                  </a:lnTo>
                  <a:lnTo>
                    <a:pt x="7361" y="2301"/>
                  </a:lnTo>
                  <a:lnTo>
                    <a:pt x="7304" y="2339"/>
                  </a:lnTo>
                  <a:lnTo>
                    <a:pt x="7228" y="2358"/>
                  </a:lnTo>
                  <a:lnTo>
                    <a:pt x="7152" y="2339"/>
                  </a:lnTo>
                  <a:lnTo>
                    <a:pt x="7152" y="2339"/>
                  </a:lnTo>
                  <a:lnTo>
                    <a:pt x="7095" y="2301"/>
                  </a:lnTo>
                  <a:lnTo>
                    <a:pt x="7057" y="2244"/>
                  </a:lnTo>
                  <a:lnTo>
                    <a:pt x="7038" y="2168"/>
                  </a:lnTo>
                  <a:lnTo>
                    <a:pt x="7019" y="2092"/>
                  </a:lnTo>
                  <a:lnTo>
                    <a:pt x="7019" y="2092"/>
                  </a:lnTo>
                  <a:lnTo>
                    <a:pt x="6829" y="894"/>
                  </a:lnTo>
                  <a:lnTo>
                    <a:pt x="6829" y="894"/>
                  </a:lnTo>
                  <a:lnTo>
                    <a:pt x="6810" y="742"/>
                  </a:lnTo>
                  <a:lnTo>
                    <a:pt x="6752" y="590"/>
                  </a:lnTo>
                  <a:lnTo>
                    <a:pt x="6695" y="437"/>
                  </a:lnTo>
                  <a:lnTo>
                    <a:pt x="6638" y="380"/>
                  </a:lnTo>
                  <a:lnTo>
                    <a:pt x="6581" y="323"/>
                  </a:lnTo>
                  <a:lnTo>
                    <a:pt x="6581" y="323"/>
                  </a:lnTo>
                  <a:lnTo>
                    <a:pt x="6524" y="285"/>
                  </a:lnTo>
                  <a:lnTo>
                    <a:pt x="6448" y="266"/>
                  </a:lnTo>
                  <a:lnTo>
                    <a:pt x="6372" y="266"/>
                  </a:lnTo>
                  <a:lnTo>
                    <a:pt x="6277" y="285"/>
                  </a:lnTo>
                  <a:lnTo>
                    <a:pt x="6220" y="304"/>
                  </a:lnTo>
                  <a:lnTo>
                    <a:pt x="6163" y="361"/>
                  </a:lnTo>
                  <a:lnTo>
                    <a:pt x="6125" y="418"/>
                  </a:lnTo>
                  <a:lnTo>
                    <a:pt x="6106" y="494"/>
                  </a:lnTo>
                  <a:lnTo>
                    <a:pt x="6106" y="494"/>
                  </a:lnTo>
                  <a:lnTo>
                    <a:pt x="6030" y="266"/>
                  </a:lnTo>
                  <a:lnTo>
                    <a:pt x="5973" y="171"/>
                  </a:lnTo>
                  <a:lnTo>
                    <a:pt x="5878" y="76"/>
                  </a:lnTo>
                  <a:lnTo>
                    <a:pt x="5878" y="76"/>
                  </a:lnTo>
                  <a:lnTo>
                    <a:pt x="5783" y="19"/>
                  </a:lnTo>
                  <a:lnTo>
                    <a:pt x="5668" y="0"/>
                  </a:lnTo>
                  <a:lnTo>
                    <a:pt x="5611" y="19"/>
                  </a:lnTo>
                  <a:lnTo>
                    <a:pt x="5554" y="19"/>
                  </a:lnTo>
                  <a:lnTo>
                    <a:pt x="5497" y="57"/>
                  </a:lnTo>
                  <a:lnTo>
                    <a:pt x="5459" y="95"/>
                  </a:lnTo>
                  <a:lnTo>
                    <a:pt x="5459" y="95"/>
                  </a:lnTo>
                  <a:lnTo>
                    <a:pt x="5440" y="190"/>
                  </a:lnTo>
                  <a:lnTo>
                    <a:pt x="5421" y="285"/>
                  </a:lnTo>
                  <a:lnTo>
                    <a:pt x="5421" y="285"/>
                  </a:lnTo>
                  <a:lnTo>
                    <a:pt x="5421" y="552"/>
                  </a:lnTo>
                  <a:lnTo>
                    <a:pt x="5421" y="799"/>
                  </a:lnTo>
                  <a:lnTo>
                    <a:pt x="5421" y="1331"/>
                  </a:lnTo>
                  <a:lnTo>
                    <a:pt x="5402" y="1579"/>
                  </a:lnTo>
                  <a:lnTo>
                    <a:pt x="5364" y="1826"/>
                  </a:lnTo>
                  <a:lnTo>
                    <a:pt x="5326" y="1940"/>
                  </a:lnTo>
                  <a:lnTo>
                    <a:pt x="5288" y="2054"/>
                  </a:lnTo>
                  <a:lnTo>
                    <a:pt x="5212" y="2149"/>
                  </a:lnTo>
                  <a:lnTo>
                    <a:pt x="5155" y="2263"/>
                  </a:lnTo>
                  <a:lnTo>
                    <a:pt x="5155" y="2263"/>
                  </a:lnTo>
                  <a:lnTo>
                    <a:pt x="4889" y="1902"/>
                  </a:lnTo>
                  <a:lnTo>
                    <a:pt x="4756" y="1712"/>
                  </a:lnTo>
                  <a:lnTo>
                    <a:pt x="4603" y="1541"/>
                  </a:lnTo>
                  <a:lnTo>
                    <a:pt x="4451" y="1407"/>
                  </a:lnTo>
                  <a:lnTo>
                    <a:pt x="4356" y="1350"/>
                  </a:lnTo>
                  <a:lnTo>
                    <a:pt x="4280" y="1312"/>
                  </a:lnTo>
                  <a:lnTo>
                    <a:pt x="4185" y="1293"/>
                  </a:lnTo>
                  <a:lnTo>
                    <a:pt x="4109" y="1312"/>
                  </a:lnTo>
                  <a:lnTo>
                    <a:pt x="4014" y="1331"/>
                  </a:lnTo>
                  <a:lnTo>
                    <a:pt x="3919" y="1369"/>
                  </a:lnTo>
                  <a:lnTo>
                    <a:pt x="3919" y="1369"/>
                  </a:lnTo>
                  <a:lnTo>
                    <a:pt x="3843" y="1445"/>
                  </a:lnTo>
                  <a:lnTo>
                    <a:pt x="3786" y="1522"/>
                  </a:lnTo>
                  <a:lnTo>
                    <a:pt x="3729" y="1617"/>
                  </a:lnTo>
                  <a:lnTo>
                    <a:pt x="3709" y="1731"/>
                  </a:lnTo>
                  <a:lnTo>
                    <a:pt x="3671" y="1959"/>
                  </a:lnTo>
                  <a:lnTo>
                    <a:pt x="3671" y="2225"/>
                  </a:lnTo>
                  <a:lnTo>
                    <a:pt x="3652" y="2510"/>
                  </a:lnTo>
                  <a:lnTo>
                    <a:pt x="3633" y="2777"/>
                  </a:lnTo>
                  <a:lnTo>
                    <a:pt x="3595" y="2891"/>
                  </a:lnTo>
                  <a:lnTo>
                    <a:pt x="3557" y="3005"/>
                  </a:lnTo>
                  <a:lnTo>
                    <a:pt x="3500" y="3119"/>
                  </a:lnTo>
                  <a:lnTo>
                    <a:pt x="3424" y="3214"/>
                  </a:lnTo>
                  <a:lnTo>
                    <a:pt x="3424" y="3214"/>
                  </a:lnTo>
                  <a:lnTo>
                    <a:pt x="3310" y="3328"/>
                  </a:lnTo>
                  <a:lnTo>
                    <a:pt x="3196" y="3423"/>
                  </a:lnTo>
                  <a:lnTo>
                    <a:pt x="3063" y="3499"/>
                  </a:lnTo>
                  <a:lnTo>
                    <a:pt x="2911" y="3557"/>
                  </a:lnTo>
                  <a:lnTo>
                    <a:pt x="2778" y="3595"/>
                  </a:lnTo>
                  <a:lnTo>
                    <a:pt x="2625" y="3595"/>
                  </a:lnTo>
                  <a:lnTo>
                    <a:pt x="2492" y="3576"/>
                  </a:lnTo>
                  <a:lnTo>
                    <a:pt x="2359" y="3499"/>
                  </a:lnTo>
                  <a:lnTo>
                    <a:pt x="2359" y="3499"/>
                  </a:lnTo>
                  <a:lnTo>
                    <a:pt x="2188" y="3366"/>
                  </a:lnTo>
                  <a:lnTo>
                    <a:pt x="2112" y="3309"/>
                  </a:lnTo>
                  <a:lnTo>
                    <a:pt x="1998" y="3271"/>
                  </a:lnTo>
                  <a:lnTo>
                    <a:pt x="1998" y="3271"/>
                  </a:lnTo>
                  <a:lnTo>
                    <a:pt x="1922" y="3271"/>
                  </a:lnTo>
                  <a:lnTo>
                    <a:pt x="1827" y="3328"/>
                  </a:lnTo>
                  <a:lnTo>
                    <a:pt x="1693" y="3404"/>
                  </a:lnTo>
                  <a:lnTo>
                    <a:pt x="1560" y="3518"/>
                  </a:lnTo>
                  <a:lnTo>
                    <a:pt x="1237" y="3823"/>
                  </a:lnTo>
                  <a:lnTo>
                    <a:pt x="876" y="4184"/>
                  </a:lnTo>
                  <a:lnTo>
                    <a:pt x="552" y="4546"/>
                  </a:lnTo>
                  <a:lnTo>
                    <a:pt x="267" y="4907"/>
                  </a:lnTo>
                  <a:lnTo>
                    <a:pt x="77" y="5211"/>
                  </a:lnTo>
                  <a:lnTo>
                    <a:pt x="20" y="5325"/>
                  </a:lnTo>
                  <a:lnTo>
                    <a:pt x="1" y="5401"/>
                  </a:lnTo>
                  <a:lnTo>
                    <a:pt x="1" y="5401"/>
                  </a:lnTo>
                  <a:lnTo>
                    <a:pt x="1" y="5611"/>
                  </a:lnTo>
                  <a:lnTo>
                    <a:pt x="39" y="5801"/>
                  </a:lnTo>
                  <a:lnTo>
                    <a:pt x="96" y="5953"/>
                  </a:lnTo>
                  <a:lnTo>
                    <a:pt x="172" y="6086"/>
                  </a:lnTo>
                  <a:lnTo>
                    <a:pt x="267" y="6200"/>
                  </a:lnTo>
                  <a:lnTo>
                    <a:pt x="381" y="6314"/>
                  </a:lnTo>
                  <a:lnTo>
                    <a:pt x="628" y="6504"/>
                  </a:lnTo>
                  <a:lnTo>
                    <a:pt x="876" y="6714"/>
                  </a:lnTo>
                  <a:lnTo>
                    <a:pt x="990" y="6809"/>
                  </a:lnTo>
                  <a:lnTo>
                    <a:pt x="1085" y="6942"/>
                  </a:lnTo>
                  <a:lnTo>
                    <a:pt x="1161" y="7075"/>
                  </a:lnTo>
                  <a:lnTo>
                    <a:pt x="1218" y="7227"/>
                  </a:lnTo>
                  <a:lnTo>
                    <a:pt x="1256" y="7417"/>
                  </a:lnTo>
                  <a:lnTo>
                    <a:pt x="1256" y="7627"/>
                  </a:lnTo>
                  <a:lnTo>
                    <a:pt x="1256" y="7627"/>
                  </a:lnTo>
                  <a:lnTo>
                    <a:pt x="1237" y="8007"/>
                  </a:lnTo>
                  <a:lnTo>
                    <a:pt x="1180" y="8425"/>
                  </a:lnTo>
                  <a:lnTo>
                    <a:pt x="1085" y="9262"/>
                  </a:lnTo>
                  <a:lnTo>
                    <a:pt x="990" y="10099"/>
                  </a:lnTo>
                  <a:lnTo>
                    <a:pt x="971" y="10498"/>
                  </a:lnTo>
                  <a:lnTo>
                    <a:pt x="971" y="10898"/>
                  </a:lnTo>
                  <a:lnTo>
                    <a:pt x="1009" y="11278"/>
                  </a:lnTo>
                  <a:lnTo>
                    <a:pt x="1066" y="11621"/>
                  </a:lnTo>
                  <a:lnTo>
                    <a:pt x="1104" y="11792"/>
                  </a:lnTo>
                  <a:lnTo>
                    <a:pt x="1161" y="11944"/>
                  </a:lnTo>
                  <a:lnTo>
                    <a:pt x="1218" y="12096"/>
                  </a:lnTo>
                  <a:lnTo>
                    <a:pt x="1294" y="12229"/>
                  </a:lnTo>
                  <a:lnTo>
                    <a:pt x="1389" y="12362"/>
                  </a:lnTo>
                  <a:lnTo>
                    <a:pt x="1484" y="12476"/>
                  </a:lnTo>
                  <a:lnTo>
                    <a:pt x="1598" y="12591"/>
                  </a:lnTo>
                  <a:lnTo>
                    <a:pt x="1732" y="12686"/>
                  </a:lnTo>
                  <a:lnTo>
                    <a:pt x="1884" y="12762"/>
                  </a:lnTo>
                  <a:lnTo>
                    <a:pt x="2055" y="12838"/>
                  </a:lnTo>
                  <a:lnTo>
                    <a:pt x="2226" y="12895"/>
                  </a:lnTo>
                  <a:lnTo>
                    <a:pt x="2416" y="12933"/>
                  </a:lnTo>
                  <a:lnTo>
                    <a:pt x="2416" y="12933"/>
                  </a:lnTo>
                  <a:lnTo>
                    <a:pt x="2568" y="12933"/>
                  </a:lnTo>
                  <a:lnTo>
                    <a:pt x="2778" y="12952"/>
                  </a:lnTo>
                  <a:lnTo>
                    <a:pt x="3272" y="12933"/>
                  </a:lnTo>
                  <a:lnTo>
                    <a:pt x="3767" y="12933"/>
                  </a:lnTo>
                  <a:lnTo>
                    <a:pt x="3938" y="12952"/>
                  </a:lnTo>
                  <a:lnTo>
                    <a:pt x="4052" y="12990"/>
                  </a:lnTo>
                  <a:lnTo>
                    <a:pt x="4052" y="12990"/>
                  </a:lnTo>
                  <a:lnTo>
                    <a:pt x="4166" y="13161"/>
                  </a:lnTo>
                  <a:lnTo>
                    <a:pt x="4261" y="13332"/>
                  </a:lnTo>
                  <a:lnTo>
                    <a:pt x="4318" y="13503"/>
                  </a:lnTo>
                  <a:lnTo>
                    <a:pt x="4356" y="13694"/>
                  </a:lnTo>
                  <a:lnTo>
                    <a:pt x="4375" y="13865"/>
                  </a:lnTo>
                  <a:lnTo>
                    <a:pt x="4375" y="14055"/>
                  </a:lnTo>
                  <a:lnTo>
                    <a:pt x="4356" y="14397"/>
                  </a:lnTo>
                  <a:lnTo>
                    <a:pt x="4356" y="14740"/>
                  </a:lnTo>
                  <a:lnTo>
                    <a:pt x="4356" y="14911"/>
                  </a:lnTo>
                  <a:lnTo>
                    <a:pt x="4375" y="15063"/>
                  </a:lnTo>
                  <a:lnTo>
                    <a:pt x="4394" y="15215"/>
                  </a:lnTo>
                  <a:lnTo>
                    <a:pt x="4451" y="15367"/>
                  </a:lnTo>
                  <a:lnTo>
                    <a:pt x="4546" y="15500"/>
                  </a:lnTo>
                  <a:lnTo>
                    <a:pt x="4660" y="15634"/>
                  </a:lnTo>
                  <a:lnTo>
                    <a:pt x="4660" y="15634"/>
                  </a:lnTo>
                  <a:lnTo>
                    <a:pt x="4851" y="15786"/>
                  </a:lnTo>
                  <a:lnTo>
                    <a:pt x="5060" y="15919"/>
                  </a:lnTo>
                  <a:lnTo>
                    <a:pt x="5269" y="16052"/>
                  </a:lnTo>
                  <a:lnTo>
                    <a:pt x="5516" y="16185"/>
                  </a:lnTo>
                  <a:lnTo>
                    <a:pt x="5783" y="16299"/>
                  </a:lnTo>
                  <a:lnTo>
                    <a:pt x="6049" y="16413"/>
                  </a:lnTo>
                  <a:lnTo>
                    <a:pt x="6334" y="16527"/>
                  </a:lnTo>
                  <a:lnTo>
                    <a:pt x="6619" y="16603"/>
                  </a:lnTo>
                  <a:lnTo>
                    <a:pt x="7190" y="16756"/>
                  </a:lnTo>
                  <a:lnTo>
                    <a:pt x="7760" y="16870"/>
                  </a:lnTo>
                  <a:lnTo>
                    <a:pt x="8312" y="16927"/>
                  </a:lnTo>
                  <a:lnTo>
                    <a:pt x="8559" y="16946"/>
                  </a:lnTo>
                  <a:lnTo>
                    <a:pt x="8807" y="16946"/>
                  </a:lnTo>
                  <a:lnTo>
                    <a:pt x="8807" y="16946"/>
                  </a:lnTo>
                  <a:lnTo>
                    <a:pt x="8959" y="16927"/>
                  </a:lnTo>
                  <a:lnTo>
                    <a:pt x="9111" y="16908"/>
                  </a:lnTo>
                  <a:lnTo>
                    <a:pt x="9263" y="16870"/>
                  </a:lnTo>
                  <a:lnTo>
                    <a:pt x="9415" y="16813"/>
                  </a:lnTo>
                  <a:lnTo>
                    <a:pt x="9415" y="16813"/>
                  </a:lnTo>
                  <a:lnTo>
                    <a:pt x="9491" y="16756"/>
                  </a:lnTo>
                  <a:lnTo>
                    <a:pt x="9567" y="16680"/>
                  </a:lnTo>
                  <a:lnTo>
                    <a:pt x="9624" y="16603"/>
                  </a:lnTo>
                  <a:lnTo>
                    <a:pt x="9681" y="16508"/>
                  </a:lnTo>
                  <a:lnTo>
                    <a:pt x="9757" y="16318"/>
                  </a:lnTo>
                  <a:lnTo>
                    <a:pt x="9796" y="16109"/>
                  </a:lnTo>
                  <a:lnTo>
                    <a:pt x="9796" y="15881"/>
                  </a:lnTo>
                  <a:lnTo>
                    <a:pt x="9776" y="15653"/>
                  </a:lnTo>
                  <a:lnTo>
                    <a:pt x="9757" y="15424"/>
                  </a:lnTo>
                  <a:lnTo>
                    <a:pt x="9700" y="15215"/>
                  </a:lnTo>
                  <a:lnTo>
                    <a:pt x="9700" y="15215"/>
                  </a:lnTo>
                  <a:lnTo>
                    <a:pt x="9016" y="12362"/>
                  </a:lnTo>
                  <a:lnTo>
                    <a:pt x="9016" y="12362"/>
                  </a:lnTo>
                  <a:lnTo>
                    <a:pt x="8883" y="11716"/>
                  </a:lnTo>
                  <a:lnTo>
                    <a:pt x="8826" y="11392"/>
                  </a:lnTo>
                  <a:lnTo>
                    <a:pt x="8788" y="11069"/>
                  </a:lnTo>
                  <a:lnTo>
                    <a:pt x="8788" y="10746"/>
                  </a:lnTo>
                  <a:lnTo>
                    <a:pt x="8826" y="10422"/>
                  </a:lnTo>
                  <a:lnTo>
                    <a:pt x="8845" y="10270"/>
                  </a:lnTo>
                  <a:lnTo>
                    <a:pt x="8902" y="10099"/>
                  </a:lnTo>
                  <a:lnTo>
                    <a:pt x="8959" y="9966"/>
                  </a:lnTo>
                  <a:lnTo>
                    <a:pt x="9016" y="98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643833" y="1747672"/>
              <a:ext cx="639818" cy="405697"/>
            </a:xfrm>
            <a:custGeom>
              <a:avLst/>
              <a:gdLst/>
              <a:ahLst/>
              <a:cxnLst/>
              <a:rect l="l" t="t" r="r" b="b"/>
              <a:pathLst>
                <a:path w="15539" h="9853" extrusionOk="0">
                  <a:moveTo>
                    <a:pt x="13066" y="1"/>
                  </a:moveTo>
                  <a:lnTo>
                    <a:pt x="12914" y="20"/>
                  </a:lnTo>
                  <a:lnTo>
                    <a:pt x="12610" y="58"/>
                  </a:lnTo>
                  <a:lnTo>
                    <a:pt x="12305" y="153"/>
                  </a:lnTo>
                  <a:lnTo>
                    <a:pt x="11925" y="286"/>
                  </a:lnTo>
                  <a:lnTo>
                    <a:pt x="11526" y="438"/>
                  </a:lnTo>
                  <a:lnTo>
                    <a:pt x="10765" y="800"/>
                  </a:lnTo>
                  <a:lnTo>
                    <a:pt x="9985" y="1161"/>
                  </a:lnTo>
                  <a:lnTo>
                    <a:pt x="9586" y="1313"/>
                  </a:lnTo>
                  <a:lnTo>
                    <a:pt x="9205" y="1446"/>
                  </a:lnTo>
                  <a:lnTo>
                    <a:pt x="7056" y="2169"/>
                  </a:lnTo>
                  <a:lnTo>
                    <a:pt x="4888" y="2835"/>
                  </a:lnTo>
                  <a:lnTo>
                    <a:pt x="4146" y="3063"/>
                  </a:lnTo>
                  <a:lnTo>
                    <a:pt x="3405" y="3329"/>
                  </a:lnTo>
                  <a:lnTo>
                    <a:pt x="3043" y="3481"/>
                  </a:lnTo>
                  <a:lnTo>
                    <a:pt x="2682" y="3652"/>
                  </a:lnTo>
                  <a:lnTo>
                    <a:pt x="2321" y="3824"/>
                  </a:lnTo>
                  <a:lnTo>
                    <a:pt x="1997" y="4033"/>
                  </a:lnTo>
                  <a:lnTo>
                    <a:pt x="1655" y="4242"/>
                  </a:lnTo>
                  <a:lnTo>
                    <a:pt x="1351" y="4470"/>
                  </a:lnTo>
                  <a:lnTo>
                    <a:pt x="1065" y="4718"/>
                  </a:lnTo>
                  <a:lnTo>
                    <a:pt x="799" y="5003"/>
                  </a:lnTo>
                  <a:lnTo>
                    <a:pt x="552" y="5288"/>
                  </a:lnTo>
                  <a:lnTo>
                    <a:pt x="343" y="5611"/>
                  </a:lnTo>
                  <a:lnTo>
                    <a:pt x="152" y="5954"/>
                  </a:lnTo>
                  <a:lnTo>
                    <a:pt x="0" y="6334"/>
                  </a:lnTo>
                  <a:lnTo>
                    <a:pt x="2682" y="9339"/>
                  </a:lnTo>
                  <a:lnTo>
                    <a:pt x="4565" y="9529"/>
                  </a:lnTo>
                  <a:lnTo>
                    <a:pt x="4774" y="9624"/>
                  </a:lnTo>
                  <a:lnTo>
                    <a:pt x="4964" y="9700"/>
                  </a:lnTo>
                  <a:lnTo>
                    <a:pt x="5154" y="9758"/>
                  </a:lnTo>
                  <a:lnTo>
                    <a:pt x="5326" y="9796"/>
                  </a:lnTo>
                  <a:lnTo>
                    <a:pt x="5516" y="9834"/>
                  </a:lnTo>
                  <a:lnTo>
                    <a:pt x="5706" y="9853"/>
                  </a:lnTo>
                  <a:lnTo>
                    <a:pt x="6067" y="9853"/>
                  </a:lnTo>
                  <a:lnTo>
                    <a:pt x="6429" y="9834"/>
                  </a:lnTo>
                  <a:lnTo>
                    <a:pt x="6790" y="9758"/>
                  </a:lnTo>
                  <a:lnTo>
                    <a:pt x="7132" y="9662"/>
                  </a:lnTo>
                  <a:lnTo>
                    <a:pt x="7456" y="9548"/>
                  </a:lnTo>
                  <a:lnTo>
                    <a:pt x="7779" y="9415"/>
                  </a:lnTo>
                  <a:lnTo>
                    <a:pt x="8102" y="9263"/>
                  </a:lnTo>
                  <a:lnTo>
                    <a:pt x="8711" y="8978"/>
                  </a:lnTo>
                  <a:lnTo>
                    <a:pt x="9262" y="8692"/>
                  </a:lnTo>
                  <a:lnTo>
                    <a:pt x="9529" y="8578"/>
                  </a:lnTo>
                  <a:lnTo>
                    <a:pt x="9776" y="8502"/>
                  </a:lnTo>
                  <a:lnTo>
                    <a:pt x="10651" y="8217"/>
                  </a:lnTo>
                  <a:lnTo>
                    <a:pt x="11088" y="8065"/>
                  </a:lnTo>
                  <a:lnTo>
                    <a:pt x="11545" y="7894"/>
                  </a:lnTo>
                  <a:lnTo>
                    <a:pt x="12001" y="7703"/>
                  </a:lnTo>
                  <a:lnTo>
                    <a:pt x="12439" y="7494"/>
                  </a:lnTo>
                  <a:lnTo>
                    <a:pt x="12876" y="7285"/>
                  </a:lnTo>
                  <a:lnTo>
                    <a:pt x="13294" y="7038"/>
                  </a:lnTo>
                  <a:lnTo>
                    <a:pt x="13694" y="6772"/>
                  </a:lnTo>
                  <a:lnTo>
                    <a:pt x="14074" y="6486"/>
                  </a:lnTo>
                  <a:lnTo>
                    <a:pt x="14417" y="6163"/>
                  </a:lnTo>
                  <a:lnTo>
                    <a:pt x="14569" y="5992"/>
                  </a:lnTo>
                  <a:lnTo>
                    <a:pt x="14721" y="5821"/>
                  </a:lnTo>
                  <a:lnTo>
                    <a:pt x="14854" y="5630"/>
                  </a:lnTo>
                  <a:lnTo>
                    <a:pt x="14987" y="5440"/>
                  </a:lnTo>
                  <a:lnTo>
                    <a:pt x="15101" y="5250"/>
                  </a:lnTo>
                  <a:lnTo>
                    <a:pt x="15215" y="5041"/>
                  </a:lnTo>
                  <a:lnTo>
                    <a:pt x="15291" y="4832"/>
                  </a:lnTo>
                  <a:lnTo>
                    <a:pt x="15386" y="4603"/>
                  </a:lnTo>
                  <a:lnTo>
                    <a:pt x="15444" y="4375"/>
                  </a:lnTo>
                  <a:lnTo>
                    <a:pt x="15501" y="4128"/>
                  </a:lnTo>
                  <a:lnTo>
                    <a:pt x="15520" y="3919"/>
                  </a:lnTo>
                  <a:lnTo>
                    <a:pt x="15539" y="3710"/>
                  </a:lnTo>
                  <a:lnTo>
                    <a:pt x="15539" y="3481"/>
                  </a:lnTo>
                  <a:lnTo>
                    <a:pt x="15539" y="3272"/>
                  </a:lnTo>
                  <a:lnTo>
                    <a:pt x="15501" y="3044"/>
                  </a:lnTo>
                  <a:lnTo>
                    <a:pt x="15482" y="2816"/>
                  </a:lnTo>
                  <a:lnTo>
                    <a:pt x="15367" y="2359"/>
                  </a:lnTo>
                  <a:lnTo>
                    <a:pt x="15234" y="1922"/>
                  </a:lnTo>
                  <a:lnTo>
                    <a:pt x="15139" y="1694"/>
                  </a:lnTo>
                  <a:lnTo>
                    <a:pt x="15044" y="1484"/>
                  </a:lnTo>
                  <a:lnTo>
                    <a:pt x="14930" y="1294"/>
                  </a:lnTo>
                  <a:lnTo>
                    <a:pt x="14816" y="1104"/>
                  </a:lnTo>
                  <a:lnTo>
                    <a:pt x="14702" y="914"/>
                  </a:lnTo>
                  <a:lnTo>
                    <a:pt x="14569" y="743"/>
                  </a:lnTo>
                  <a:lnTo>
                    <a:pt x="14436" y="609"/>
                  </a:lnTo>
                  <a:lnTo>
                    <a:pt x="14321" y="495"/>
                  </a:lnTo>
                  <a:lnTo>
                    <a:pt x="14188" y="381"/>
                  </a:lnTo>
                  <a:lnTo>
                    <a:pt x="14055" y="305"/>
                  </a:lnTo>
                  <a:lnTo>
                    <a:pt x="13922" y="210"/>
                  </a:lnTo>
                  <a:lnTo>
                    <a:pt x="13789" y="153"/>
                  </a:lnTo>
                  <a:lnTo>
                    <a:pt x="13656" y="96"/>
                  </a:lnTo>
                  <a:lnTo>
                    <a:pt x="13504" y="58"/>
                  </a:lnTo>
                  <a:lnTo>
                    <a:pt x="13370" y="20"/>
                  </a:lnTo>
                  <a:lnTo>
                    <a:pt x="13218" y="20"/>
                  </a:lnTo>
                  <a:lnTo>
                    <a:pt x="13066" y="1"/>
                  </a:lnTo>
                  <a:close/>
                </a:path>
              </a:pathLst>
            </a:custGeom>
            <a:solidFill>
              <a:srgbClr val="FFC8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643833" y="1747672"/>
              <a:ext cx="639818" cy="405697"/>
            </a:xfrm>
            <a:custGeom>
              <a:avLst/>
              <a:gdLst/>
              <a:ahLst/>
              <a:cxnLst/>
              <a:rect l="l" t="t" r="r" b="b"/>
              <a:pathLst>
                <a:path w="15539" h="9853" fill="none" extrusionOk="0">
                  <a:moveTo>
                    <a:pt x="0" y="6334"/>
                  </a:moveTo>
                  <a:lnTo>
                    <a:pt x="0" y="6334"/>
                  </a:lnTo>
                  <a:lnTo>
                    <a:pt x="152" y="5954"/>
                  </a:lnTo>
                  <a:lnTo>
                    <a:pt x="343" y="5611"/>
                  </a:lnTo>
                  <a:lnTo>
                    <a:pt x="552" y="5288"/>
                  </a:lnTo>
                  <a:lnTo>
                    <a:pt x="799" y="5003"/>
                  </a:lnTo>
                  <a:lnTo>
                    <a:pt x="1065" y="4718"/>
                  </a:lnTo>
                  <a:lnTo>
                    <a:pt x="1351" y="4470"/>
                  </a:lnTo>
                  <a:lnTo>
                    <a:pt x="1655" y="4242"/>
                  </a:lnTo>
                  <a:lnTo>
                    <a:pt x="1997" y="4033"/>
                  </a:lnTo>
                  <a:lnTo>
                    <a:pt x="2321" y="3824"/>
                  </a:lnTo>
                  <a:lnTo>
                    <a:pt x="2682" y="3652"/>
                  </a:lnTo>
                  <a:lnTo>
                    <a:pt x="3043" y="3481"/>
                  </a:lnTo>
                  <a:lnTo>
                    <a:pt x="3405" y="3329"/>
                  </a:lnTo>
                  <a:lnTo>
                    <a:pt x="4146" y="3063"/>
                  </a:lnTo>
                  <a:lnTo>
                    <a:pt x="4888" y="2835"/>
                  </a:lnTo>
                  <a:lnTo>
                    <a:pt x="4888" y="2835"/>
                  </a:lnTo>
                  <a:lnTo>
                    <a:pt x="7056" y="2169"/>
                  </a:lnTo>
                  <a:lnTo>
                    <a:pt x="9205" y="1446"/>
                  </a:lnTo>
                  <a:lnTo>
                    <a:pt x="9205" y="1446"/>
                  </a:lnTo>
                  <a:lnTo>
                    <a:pt x="9586" y="1313"/>
                  </a:lnTo>
                  <a:lnTo>
                    <a:pt x="9985" y="1161"/>
                  </a:lnTo>
                  <a:lnTo>
                    <a:pt x="10765" y="800"/>
                  </a:lnTo>
                  <a:lnTo>
                    <a:pt x="11526" y="438"/>
                  </a:lnTo>
                  <a:lnTo>
                    <a:pt x="11925" y="286"/>
                  </a:lnTo>
                  <a:lnTo>
                    <a:pt x="12305" y="153"/>
                  </a:lnTo>
                  <a:lnTo>
                    <a:pt x="12305" y="153"/>
                  </a:lnTo>
                  <a:lnTo>
                    <a:pt x="12610" y="58"/>
                  </a:lnTo>
                  <a:lnTo>
                    <a:pt x="12914" y="20"/>
                  </a:lnTo>
                  <a:lnTo>
                    <a:pt x="13066" y="1"/>
                  </a:lnTo>
                  <a:lnTo>
                    <a:pt x="13218" y="20"/>
                  </a:lnTo>
                  <a:lnTo>
                    <a:pt x="13370" y="20"/>
                  </a:lnTo>
                  <a:lnTo>
                    <a:pt x="13504" y="58"/>
                  </a:lnTo>
                  <a:lnTo>
                    <a:pt x="13656" y="96"/>
                  </a:lnTo>
                  <a:lnTo>
                    <a:pt x="13789" y="153"/>
                  </a:lnTo>
                  <a:lnTo>
                    <a:pt x="13922" y="210"/>
                  </a:lnTo>
                  <a:lnTo>
                    <a:pt x="14055" y="305"/>
                  </a:lnTo>
                  <a:lnTo>
                    <a:pt x="14188" y="381"/>
                  </a:lnTo>
                  <a:lnTo>
                    <a:pt x="14321" y="495"/>
                  </a:lnTo>
                  <a:lnTo>
                    <a:pt x="14436" y="609"/>
                  </a:lnTo>
                  <a:lnTo>
                    <a:pt x="14569" y="743"/>
                  </a:lnTo>
                  <a:lnTo>
                    <a:pt x="14569" y="743"/>
                  </a:lnTo>
                  <a:lnTo>
                    <a:pt x="14702" y="914"/>
                  </a:lnTo>
                  <a:lnTo>
                    <a:pt x="14816" y="1104"/>
                  </a:lnTo>
                  <a:lnTo>
                    <a:pt x="14930" y="1294"/>
                  </a:lnTo>
                  <a:lnTo>
                    <a:pt x="15044" y="1484"/>
                  </a:lnTo>
                  <a:lnTo>
                    <a:pt x="15139" y="1694"/>
                  </a:lnTo>
                  <a:lnTo>
                    <a:pt x="15234" y="1922"/>
                  </a:lnTo>
                  <a:lnTo>
                    <a:pt x="15367" y="2359"/>
                  </a:lnTo>
                  <a:lnTo>
                    <a:pt x="15482" y="2816"/>
                  </a:lnTo>
                  <a:lnTo>
                    <a:pt x="15501" y="3044"/>
                  </a:lnTo>
                  <a:lnTo>
                    <a:pt x="15539" y="3272"/>
                  </a:lnTo>
                  <a:lnTo>
                    <a:pt x="15539" y="3481"/>
                  </a:lnTo>
                  <a:lnTo>
                    <a:pt x="15539" y="3710"/>
                  </a:lnTo>
                  <a:lnTo>
                    <a:pt x="15520" y="3919"/>
                  </a:lnTo>
                  <a:lnTo>
                    <a:pt x="15501" y="4128"/>
                  </a:lnTo>
                  <a:lnTo>
                    <a:pt x="15501" y="4128"/>
                  </a:lnTo>
                  <a:lnTo>
                    <a:pt x="15444" y="4375"/>
                  </a:lnTo>
                  <a:lnTo>
                    <a:pt x="15386" y="4603"/>
                  </a:lnTo>
                  <a:lnTo>
                    <a:pt x="15291" y="4832"/>
                  </a:lnTo>
                  <a:lnTo>
                    <a:pt x="15215" y="5041"/>
                  </a:lnTo>
                  <a:lnTo>
                    <a:pt x="15101" y="5250"/>
                  </a:lnTo>
                  <a:lnTo>
                    <a:pt x="14987" y="5440"/>
                  </a:lnTo>
                  <a:lnTo>
                    <a:pt x="14854" y="5630"/>
                  </a:lnTo>
                  <a:lnTo>
                    <a:pt x="14721" y="5821"/>
                  </a:lnTo>
                  <a:lnTo>
                    <a:pt x="14569" y="5992"/>
                  </a:lnTo>
                  <a:lnTo>
                    <a:pt x="14417" y="6163"/>
                  </a:lnTo>
                  <a:lnTo>
                    <a:pt x="14074" y="6486"/>
                  </a:lnTo>
                  <a:lnTo>
                    <a:pt x="13694" y="6772"/>
                  </a:lnTo>
                  <a:lnTo>
                    <a:pt x="13294" y="7038"/>
                  </a:lnTo>
                  <a:lnTo>
                    <a:pt x="12876" y="7285"/>
                  </a:lnTo>
                  <a:lnTo>
                    <a:pt x="12439" y="7494"/>
                  </a:lnTo>
                  <a:lnTo>
                    <a:pt x="12001" y="7703"/>
                  </a:lnTo>
                  <a:lnTo>
                    <a:pt x="11545" y="7894"/>
                  </a:lnTo>
                  <a:lnTo>
                    <a:pt x="11088" y="8065"/>
                  </a:lnTo>
                  <a:lnTo>
                    <a:pt x="10651" y="8217"/>
                  </a:lnTo>
                  <a:lnTo>
                    <a:pt x="9776" y="8502"/>
                  </a:lnTo>
                  <a:lnTo>
                    <a:pt x="9776" y="8502"/>
                  </a:lnTo>
                  <a:lnTo>
                    <a:pt x="9529" y="8578"/>
                  </a:lnTo>
                  <a:lnTo>
                    <a:pt x="9262" y="8692"/>
                  </a:lnTo>
                  <a:lnTo>
                    <a:pt x="8711" y="8978"/>
                  </a:lnTo>
                  <a:lnTo>
                    <a:pt x="8102" y="9263"/>
                  </a:lnTo>
                  <a:lnTo>
                    <a:pt x="7779" y="9415"/>
                  </a:lnTo>
                  <a:lnTo>
                    <a:pt x="7456" y="9548"/>
                  </a:lnTo>
                  <a:lnTo>
                    <a:pt x="7132" y="9662"/>
                  </a:lnTo>
                  <a:lnTo>
                    <a:pt x="6790" y="9758"/>
                  </a:lnTo>
                  <a:lnTo>
                    <a:pt x="6429" y="9834"/>
                  </a:lnTo>
                  <a:lnTo>
                    <a:pt x="6067" y="9853"/>
                  </a:lnTo>
                  <a:lnTo>
                    <a:pt x="5706" y="9853"/>
                  </a:lnTo>
                  <a:lnTo>
                    <a:pt x="5516" y="9834"/>
                  </a:lnTo>
                  <a:lnTo>
                    <a:pt x="5326" y="9796"/>
                  </a:lnTo>
                  <a:lnTo>
                    <a:pt x="5154" y="9758"/>
                  </a:lnTo>
                  <a:lnTo>
                    <a:pt x="4964" y="9700"/>
                  </a:lnTo>
                  <a:lnTo>
                    <a:pt x="4774" y="9624"/>
                  </a:lnTo>
                  <a:lnTo>
                    <a:pt x="4565" y="9529"/>
                  </a:lnTo>
                  <a:lnTo>
                    <a:pt x="2682" y="93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787902" y="2182308"/>
              <a:ext cx="202869" cy="53280"/>
            </a:xfrm>
            <a:custGeom>
              <a:avLst/>
              <a:gdLst/>
              <a:ahLst/>
              <a:cxnLst/>
              <a:rect l="l" t="t" r="r" b="b"/>
              <a:pathLst>
                <a:path w="4927" h="1294" extrusionOk="0">
                  <a:moveTo>
                    <a:pt x="3462" y="0"/>
                  </a:moveTo>
                  <a:lnTo>
                    <a:pt x="3044" y="171"/>
                  </a:lnTo>
                  <a:lnTo>
                    <a:pt x="2625" y="324"/>
                  </a:lnTo>
                  <a:lnTo>
                    <a:pt x="2207" y="457"/>
                  </a:lnTo>
                  <a:lnTo>
                    <a:pt x="1769" y="590"/>
                  </a:lnTo>
                  <a:lnTo>
                    <a:pt x="1332" y="685"/>
                  </a:lnTo>
                  <a:lnTo>
                    <a:pt x="895" y="761"/>
                  </a:lnTo>
                  <a:lnTo>
                    <a:pt x="457" y="818"/>
                  </a:lnTo>
                  <a:lnTo>
                    <a:pt x="1" y="856"/>
                  </a:lnTo>
                  <a:lnTo>
                    <a:pt x="305" y="970"/>
                  </a:lnTo>
                  <a:lnTo>
                    <a:pt x="609" y="1065"/>
                  </a:lnTo>
                  <a:lnTo>
                    <a:pt x="914" y="1141"/>
                  </a:lnTo>
                  <a:lnTo>
                    <a:pt x="1218" y="1218"/>
                  </a:lnTo>
                  <a:lnTo>
                    <a:pt x="1541" y="1256"/>
                  </a:lnTo>
                  <a:lnTo>
                    <a:pt x="1865" y="1275"/>
                  </a:lnTo>
                  <a:lnTo>
                    <a:pt x="2169" y="1294"/>
                  </a:lnTo>
                  <a:lnTo>
                    <a:pt x="2492" y="1275"/>
                  </a:lnTo>
                  <a:lnTo>
                    <a:pt x="2816" y="1256"/>
                  </a:lnTo>
                  <a:lnTo>
                    <a:pt x="3120" y="1218"/>
                  </a:lnTo>
                  <a:lnTo>
                    <a:pt x="3443" y="1160"/>
                  </a:lnTo>
                  <a:lnTo>
                    <a:pt x="3747" y="1084"/>
                  </a:lnTo>
                  <a:lnTo>
                    <a:pt x="4052" y="989"/>
                  </a:lnTo>
                  <a:lnTo>
                    <a:pt x="4356" y="875"/>
                  </a:lnTo>
                  <a:lnTo>
                    <a:pt x="4641" y="742"/>
                  </a:lnTo>
                  <a:lnTo>
                    <a:pt x="4927" y="609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231F2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6775385" y="1910557"/>
              <a:ext cx="527863" cy="277272"/>
            </a:xfrm>
            <a:custGeom>
              <a:avLst/>
              <a:gdLst/>
              <a:ahLst/>
              <a:cxnLst/>
              <a:rect l="l" t="t" r="r" b="b"/>
              <a:pathLst>
                <a:path w="12820" h="6734" extrusionOk="0">
                  <a:moveTo>
                    <a:pt x="12819" y="1"/>
                  </a:moveTo>
                  <a:lnTo>
                    <a:pt x="12572" y="324"/>
                  </a:lnTo>
                  <a:lnTo>
                    <a:pt x="12287" y="628"/>
                  </a:lnTo>
                  <a:lnTo>
                    <a:pt x="11982" y="933"/>
                  </a:lnTo>
                  <a:lnTo>
                    <a:pt x="11678" y="1218"/>
                  </a:lnTo>
                  <a:lnTo>
                    <a:pt x="11355" y="1484"/>
                  </a:lnTo>
                  <a:lnTo>
                    <a:pt x="11031" y="1750"/>
                  </a:lnTo>
                  <a:lnTo>
                    <a:pt x="10347" y="2264"/>
                  </a:lnTo>
                  <a:lnTo>
                    <a:pt x="10118" y="2416"/>
                  </a:lnTo>
                  <a:lnTo>
                    <a:pt x="9871" y="2568"/>
                  </a:lnTo>
                  <a:lnTo>
                    <a:pt x="9605" y="2701"/>
                  </a:lnTo>
                  <a:lnTo>
                    <a:pt x="9320" y="2835"/>
                  </a:lnTo>
                  <a:lnTo>
                    <a:pt x="8730" y="3082"/>
                  </a:lnTo>
                  <a:lnTo>
                    <a:pt x="8121" y="3310"/>
                  </a:lnTo>
                  <a:lnTo>
                    <a:pt x="6885" y="3747"/>
                  </a:lnTo>
                  <a:lnTo>
                    <a:pt x="6296" y="3957"/>
                  </a:lnTo>
                  <a:lnTo>
                    <a:pt x="5782" y="4185"/>
                  </a:lnTo>
                  <a:lnTo>
                    <a:pt x="4793" y="4641"/>
                  </a:lnTo>
                  <a:lnTo>
                    <a:pt x="4318" y="4851"/>
                  </a:lnTo>
                  <a:lnTo>
                    <a:pt x="3861" y="5041"/>
                  </a:lnTo>
                  <a:lnTo>
                    <a:pt x="3424" y="5193"/>
                  </a:lnTo>
                  <a:lnTo>
                    <a:pt x="2986" y="5307"/>
                  </a:lnTo>
                  <a:lnTo>
                    <a:pt x="2587" y="5402"/>
                  </a:lnTo>
                  <a:lnTo>
                    <a:pt x="2188" y="5440"/>
                  </a:lnTo>
                  <a:lnTo>
                    <a:pt x="1921" y="5440"/>
                  </a:lnTo>
                  <a:lnTo>
                    <a:pt x="1636" y="5421"/>
                  </a:lnTo>
                  <a:lnTo>
                    <a:pt x="1332" y="5383"/>
                  </a:lnTo>
                  <a:lnTo>
                    <a:pt x="1027" y="5326"/>
                  </a:lnTo>
                  <a:lnTo>
                    <a:pt x="742" y="5231"/>
                  </a:lnTo>
                  <a:lnTo>
                    <a:pt x="457" y="5117"/>
                  </a:lnTo>
                  <a:lnTo>
                    <a:pt x="210" y="4965"/>
                  </a:lnTo>
                  <a:lnTo>
                    <a:pt x="96" y="4889"/>
                  </a:lnTo>
                  <a:lnTo>
                    <a:pt x="0" y="4794"/>
                  </a:lnTo>
                  <a:lnTo>
                    <a:pt x="248" y="5193"/>
                  </a:lnTo>
                  <a:lnTo>
                    <a:pt x="514" y="5535"/>
                  </a:lnTo>
                  <a:lnTo>
                    <a:pt x="799" y="5821"/>
                  </a:lnTo>
                  <a:lnTo>
                    <a:pt x="1084" y="6068"/>
                  </a:lnTo>
                  <a:lnTo>
                    <a:pt x="1370" y="6277"/>
                  </a:lnTo>
                  <a:lnTo>
                    <a:pt x="1674" y="6429"/>
                  </a:lnTo>
                  <a:lnTo>
                    <a:pt x="1959" y="6562"/>
                  </a:lnTo>
                  <a:lnTo>
                    <a:pt x="2283" y="6657"/>
                  </a:lnTo>
                  <a:lnTo>
                    <a:pt x="2587" y="6695"/>
                  </a:lnTo>
                  <a:lnTo>
                    <a:pt x="2910" y="6733"/>
                  </a:lnTo>
                  <a:lnTo>
                    <a:pt x="3215" y="6733"/>
                  </a:lnTo>
                  <a:lnTo>
                    <a:pt x="3538" y="6695"/>
                  </a:lnTo>
                  <a:lnTo>
                    <a:pt x="3842" y="6638"/>
                  </a:lnTo>
                  <a:lnTo>
                    <a:pt x="4166" y="6562"/>
                  </a:lnTo>
                  <a:lnTo>
                    <a:pt x="4470" y="6467"/>
                  </a:lnTo>
                  <a:lnTo>
                    <a:pt x="4793" y="6353"/>
                  </a:lnTo>
                  <a:lnTo>
                    <a:pt x="5097" y="6220"/>
                  </a:lnTo>
                  <a:lnTo>
                    <a:pt x="5383" y="6087"/>
                  </a:lnTo>
                  <a:lnTo>
                    <a:pt x="5972" y="5783"/>
                  </a:lnTo>
                  <a:lnTo>
                    <a:pt x="6524" y="5459"/>
                  </a:lnTo>
                  <a:lnTo>
                    <a:pt x="7018" y="5136"/>
                  </a:lnTo>
                  <a:lnTo>
                    <a:pt x="7874" y="4546"/>
                  </a:lnTo>
                  <a:lnTo>
                    <a:pt x="8217" y="4337"/>
                  </a:lnTo>
                  <a:lnTo>
                    <a:pt x="8483" y="4185"/>
                  </a:lnTo>
                  <a:lnTo>
                    <a:pt x="9206" y="3862"/>
                  </a:lnTo>
                  <a:lnTo>
                    <a:pt x="9567" y="3690"/>
                  </a:lnTo>
                  <a:lnTo>
                    <a:pt x="9909" y="3519"/>
                  </a:lnTo>
                  <a:lnTo>
                    <a:pt x="10252" y="3310"/>
                  </a:lnTo>
                  <a:lnTo>
                    <a:pt x="10594" y="3101"/>
                  </a:lnTo>
                  <a:lnTo>
                    <a:pt x="10917" y="2892"/>
                  </a:lnTo>
                  <a:lnTo>
                    <a:pt x="11222" y="2644"/>
                  </a:lnTo>
                  <a:lnTo>
                    <a:pt x="11526" y="2378"/>
                  </a:lnTo>
                  <a:lnTo>
                    <a:pt x="11792" y="2093"/>
                  </a:lnTo>
                  <a:lnTo>
                    <a:pt x="12058" y="1789"/>
                  </a:lnTo>
                  <a:lnTo>
                    <a:pt x="12287" y="1446"/>
                  </a:lnTo>
                  <a:lnTo>
                    <a:pt x="12477" y="1104"/>
                  </a:lnTo>
                  <a:lnTo>
                    <a:pt x="12629" y="742"/>
                  </a:lnTo>
                  <a:lnTo>
                    <a:pt x="12743" y="381"/>
                  </a:lnTo>
                  <a:lnTo>
                    <a:pt x="12800" y="191"/>
                  </a:lnTo>
                  <a:lnTo>
                    <a:pt x="12819" y="1"/>
                  </a:lnTo>
                  <a:close/>
                </a:path>
              </a:pathLst>
            </a:custGeom>
            <a:solidFill>
              <a:srgbClr val="231F2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881080" y="2187001"/>
              <a:ext cx="108908" cy="198958"/>
            </a:xfrm>
            <a:custGeom>
              <a:avLst/>
              <a:gdLst/>
              <a:ahLst/>
              <a:cxnLst/>
              <a:rect l="l" t="t" r="r" b="b"/>
              <a:pathLst>
                <a:path w="2645" h="4832" extrusionOk="0">
                  <a:moveTo>
                    <a:pt x="1275" y="0"/>
                  </a:moveTo>
                  <a:lnTo>
                    <a:pt x="1256" y="362"/>
                  </a:lnTo>
                  <a:lnTo>
                    <a:pt x="1218" y="742"/>
                  </a:lnTo>
                  <a:lnTo>
                    <a:pt x="1104" y="1465"/>
                  </a:lnTo>
                  <a:lnTo>
                    <a:pt x="971" y="2188"/>
                  </a:lnTo>
                  <a:lnTo>
                    <a:pt x="819" y="2910"/>
                  </a:lnTo>
                  <a:lnTo>
                    <a:pt x="686" y="3443"/>
                  </a:lnTo>
                  <a:lnTo>
                    <a:pt x="610" y="3690"/>
                  </a:lnTo>
                  <a:lnTo>
                    <a:pt x="533" y="3937"/>
                  </a:lnTo>
                  <a:lnTo>
                    <a:pt x="438" y="4185"/>
                  </a:lnTo>
                  <a:lnTo>
                    <a:pt x="305" y="4413"/>
                  </a:lnTo>
                  <a:lnTo>
                    <a:pt x="172" y="4641"/>
                  </a:lnTo>
                  <a:lnTo>
                    <a:pt x="1" y="4831"/>
                  </a:lnTo>
                  <a:lnTo>
                    <a:pt x="1" y="4831"/>
                  </a:lnTo>
                  <a:lnTo>
                    <a:pt x="305" y="4698"/>
                  </a:lnTo>
                  <a:lnTo>
                    <a:pt x="591" y="4546"/>
                  </a:lnTo>
                  <a:lnTo>
                    <a:pt x="876" y="4375"/>
                  </a:lnTo>
                  <a:lnTo>
                    <a:pt x="1123" y="4185"/>
                  </a:lnTo>
                  <a:lnTo>
                    <a:pt x="1389" y="3975"/>
                  </a:lnTo>
                  <a:lnTo>
                    <a:pt x="1618" y="3728"/>
                  </a:lnTo>
                  <a:lnTo>
                    <a:pt x="1827" y="3481"/>
                  </a:lnTo>
                  <a:lnTo>
                    <a:pt x="2017" y="3215"/>
                  </a:lnTo>
                  <a:lnTo>
                    <a:pt x="2169" y="2929"/>
                  </a:lnTo>
                  <a:lnTo>
                    <a:pt x="2321" y="2644"/>
                  </a:lnTo>
                  <a:lnTo>
                    <a:pt x="2435" y="2321"/>
                  </a:lnTo>
                  <a:lnTo>
                    <a:pt x="2530" y="2016"/>
                  </a:lnTo>
                  <a:lnTo>
                    <a:pt x="2588" y="1693"/>
                  </a:lnTo>
                  <a:lnTo>
                    <a:pt x="2645" y="1370"/>
                  </a:lnTo>
                  <a:lnTo>
                    <a:pt x="2645" y="1046"/>
                  </a:lnTo>
                  <a:lnTo>
                    <a:pt x="2645" y="704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231F2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6796508" y="3067966"/>
              <a:ext cx="191917" cy="2173958"/>
            </a:xfrm>
            <a:custGeom>
              <a:avLst/>
              <a:gdLst/>
              <a:ahLst/>
              <a:cxnLst/>
              <a:rect l="l" t="t" r="r" b="b"/>
              <a:pathLst>
                <a:path w="4661" h="52798" extrusionOk="0">
                  <a:moveTo>
                    <a:pt x="2055" y="1"/>
                  </a:moveTo>
                  <a:lnTo>
                    <a:pt x="2188" y="495"/>
                  </a:lnTo>
                  <a:lnTo>
                    <a:pt x="2340" y="1066"/>
                  </a:lnTo>
                  <a:lnTo>
                    <a:pt x="2511" y="1845"/>
                  </a:lnTo>
                  <a:lnTo>
                    <a:pt x="2702" y="2796"/>
                  </a:lnTo>
                  <a:lnTo>
                    <a:pt x="2873" y="3881"/>
                  </a:lnTo>
                  <a:lnTo>
                    <a:pt x="2949" y="4470"/>
                  </a:lnTo>
                  <a:lnTo>
                    <a:pt x="3006" y="5098"/>
                  </a:lnTo>
                  <a:lnTo>
                    <a:pt x="3082" y="5744"/>
                  </a:lnTo>
                  <a:lnTo>
                    <a:pt x="3120" y="6410"/>
                  </a:lnTo>
                  <a:lnTo>
                    <a:pt x="3139" y="7209"/>
                  </a:lnTo>
                  <a:lnTo>
                    <a:pt x="3158" y="8160"/>
                  </a:lnTo>
                  <a:lnTo>
                    <a:pt x="3139" y="9282"/>
                  </a:lnTo>
                  <a:lnTo>
                    <a:pt x="3101" y="10537"/>
                  </a:lnTo>
                  <a:lnTo>
                    <a:pt x="3044" y="11926"/>
                  </a:lnTo>
                  <a:lnTo>
                    <a:pt x="2987" y="13428"/>
                  </a:lnTo>
                  <a:lnTo>
                    <a:pt x="2797" y="16756"/>
                  </a:lnTo>
                  <a:lnTo>
                    <a:pt x="2587" y="20370"/>
                  </a:lnTo>
                  <a:lnTo>
                    <a:pt x="2321" y="24212"/>
                  </a:lnTo>
                  <a:lnTo>
                    <a:pt x="2017" y="28168"/>
                  </a:lnTo>
                  <a:lnTo>
                    <a:pt x="1713" y="32143"/>
                  </a:lnTo>
                  <a:lnTo>
                    <a:pt x="1104" y="39712"/>
                  </a:lnTo>
                  <a:lnTo>
                    <a:pt x="552" y="46121"/>
                  </a:lnTo>
                  <a:lnTo>
                    <a:pt x="1" y="52207"/>
                  </a:lnTo>
                  <a:lnTo>
                    <a:pt x="2207" y="52797"/>
                  </a:lnTo>
                  <a:lnTo>
                    <a:pt x="2645" y="46768"/>
                  </a:lnTo>
                  <a:lnTo>
                    <a:pt x="3082" y="40435"/>
                  </a:lnTo>
                  <a:lnTo>
                    <a:pt x="3576" y="32941"/>
                  </a:lnTo>
                  <a:lnTo>
                    <a:pt x="3805" y="29004"/>
                  </a:lnTo>
                  <a:lnTo>
                    <a:pt x="4033" y="25087"/>
                  </a:lnTo>
                  <a:lnTo>
                    <a:pt x="4242" y="21283"/>
                  </a:lnTo>
                  <a:lnTo>
                    <a:pt x="4413" y="17688"/>
                  </a:lnTo>
                  <a:lnTo>
                    <a:pt x="4565" y="14398"/>
                  </a:lnTo>
                  <a:lnTo>
                    <a:pt x="4642" y="11526"/>
                  </a:lnTo>
                  <a:lnTo>
                    <a:pt x="4661" y="10271"/>
                  </a:lnTo>
                  <a:lnTo>
                    <a:pt x="4661" y="9168"/>
                  </a:lnTo>
                  <a:lnTo>
                    <a:pt x="4661" y="8198"/>
                  </a:lnTo>
                  <a:lnTo>
                    <a:pt x="4622" y="7418"/>
                  </a:lnTo>
                  <a:lnTo>
                    <a:pt x="4584" y="6752"/>
                  </a:lnTo>
                  <a:lnTo>
                    <a:pt x="4527" y="6106"/>
                  </a:lnTo>
                  <a:lnTo>
                    <a:pt x="4451" y="5478"/>
                  </a:lnTo>
                  <a:lnTo>
                    <a:pt x="4375" y="4889"/>
                  </a:lnTo>
                  <a:lnTo>
                    <a:pt x="4204" y="3804"/>
                  </a:lnTo>
                  <a:lnTo>
                    <a:pt x="4014" y="2853"/>
                  </a:lnTo>
                  <a:lnTo>
                    <a:pt x="3843" y="2074"/>
                  </a:lnTo>
                  <a:lnTo>
                    <a:pt x="3710" y="1484"/>
                  </a:lnTo>
                  <a:lnTo>
                    <a:pt x="3557" y="990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796508" y="3067966"/>
              <a:ext cx="191917" cy="2173958"/>
            </a:xfrm>
            <a:custGeom>
              <a:avLst/>
              <a:gdLst/>
              <a:ahLst/>
              <a:cxnLst/>
              <a:rect l="l" t="t" r="r" b="b"/>
              <a:pathLst>
                <a:path w="4661" h="52798" fill="none" extrusionOk="0">
                  <a:moveTo>
                    <a:pt x="3557" y="990"/>
                  </a:moveTo>
                  <a:lnTo>
                    <a:pt x="3557" y="990"/>
                  </a:lnTo>
                  <a:lnTo>
                    <a:pt x="3710" y="1484"/>
                  </a:lnTo>
                  <a:lnTo>
                    <a:pt x="3843" y="2074"/>
                  </a:lnTo>
                  <a:lnTo>
                    <a:pt x="4014" y="2853"/>
                  </a:lnTo>
                  <a:lnTo>
                    <a:pt x="4204" y="3804"/>
                  </a:lnTo>
                  <a:lnTo>
                    <a:pt x="4375" y="4889"/>
                  </a:lnTo>
                  <a:lnTo>
                    <a:pt x="4451" y="5478"/>
                  </a:lnTo>
                  <a:lnTo>
                    <a:pt x="4527" y="6106"/>
                  </a:lnTo>
                  <a:lnTo>
                    <a:pt x="4584" y="6752"/>
                  </a:lnTo>
                  <a:lnTo>
                    <a:pt x="4622" y="7418"/>
                  </a:lnTo>
                  <a:lnTo>
                    <a:pt x="4622" y="7418"/>
                  </a:lnTo>
                  <a:lnTo>
                    <a:pt x="4661" y="8198"/>
                  </a:lnTo>
                  <a:lnTo>
                    <a:pt x="4661" y="9168"/>
                  </a:lnTo>
                  <a:lnTo>
                    <a:pt x="4661" y="10271"/>
                  </a:lnTo>
                  <a:lnTo>
                    <a:pt x="4642" y="11526"/>
                  </a:lnTo>
                  <a:lnTo>
                    <a:pt x="4565" y="14398"/>
                  </a:lnTo>
                  <a:lnTo>
                    <a:pt x="4413" y="17688"/>
                  </a:lnTo>
                  <a:lnTo>
                    <a:pt x="4242" y="21283"/>
                  </a:lnTo>
                  <a:lnTo>
                    <a:pt x="4033" y="25087"/>
                  </a:lnTo>
                  <a:lnTo>
                    <a:pt x="3805" y="29004"/>
                  </a:lnTo>
                  <a:lnTo>
                    <a:pt x="3576" y="32941"/>
                  </a:lnTo>
                  <a:lnTo>
                    <a:pt x="3082" y="40435"/>
                  </a:lnTo>
                  <a:lnTo>
                    <a:pt x="2645" y="46768"/>
                  </a:lnTo>
                  <a:lnTo>
                    <a:pt x="2207" y="52797"/>
                  </a:lnTo>
                  <a:lnTo>
                    <a:pt x="1" y="52207"/>
                  </a:lnTo>
                  <a:lnTo>
                    <a:pt x="1" y="52207"/>
                  </a:lnTo>
                  <a:lnTo>
                    <a:pt x="552" y="46121"/>
                  </a:lnTo>
                  <a:lnTo>
                    <a:pt x="1104" y="39712"/>
                  </a:lnTo>
                  <a:lnTo>
                    <a:pt x="1713" y="32143"/>
                  </a:lnTo>
                  <a:lnTo>
                    <a:pt x="2017" y="28168"/>
                  </a:lnTo>
                  <a:lnTo>
                    <a:pt x="2321" y="24212"/>
                  </a:lnTo>
                  <a:lnTo>
                    <a:pt x="2587" y="20370"/>
                  </a:lnTo>
                  <a:lnTo>
                    <a:pt x="2797" y="16756"/>
                  </a:lnTo>
                  <a:lnTo>
                    <a:pt x="2987" y="13428"/>
                  </a:lnTo>
                  <a:lnTo>
                    <a:pt x="3044" y="11926"/>
                  </a:lnTo>
                  <a:lnTo>
                    <a:pt x="3101" y="10537"/>
                  </a:lnTo>
                  <a:lnTo>
                    <a:pt x="3139" y="9282"/>
                  </a:lnTo>
                  <a:lnTo>
                    <a:pt x="3158" y="8160"/>
                  </a:lnTo>
                  <a:lnTo>
                    <a:pt x="3139" y="7209"/>
                  </a:lnTo>
                  <a:lnTo>
                    <a:pt x="3120" y="6410"/>
                  </a:lnTo>
                  <a:lnTo>
                    <a:pt x="3120" y="6410"/>
                  </a:lnTo>
                  <a:lnTo>
                    <a:pt x="3082" y="5744"/>
                  </a:lnTo>
                  <a:lnTo>
                    <a:pt x="3006" y="5098"/>
                  </a:lnTo>
                  <a:lnTo>
                    <a:pt x="2949" y="4470"/>
                  </a:lnTo>
                  <a:lnTo>
                    <a:pt x="2873" y="3881"/>
                  </a:lnTo>
                  <a:lnTo>
                    <a:pt x="2702" y="2796"/>
                  </a:lnTo>
                  <a:lnTo>
                    <a:pt x="2511" y="1845"/>
                  </a:lnTo>
                  <a:lnTo>
                    <a:pt x="2340" y="1066"/>
                  </a:lnTo>
                  <a:lnTo>
                    <a:pt x="2188" y="495"/>
                  </a:lnTo>
                  <a:lnTo>
                    <a:pt x="20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7900681" y="3121987"/>
              <a:ext cx="191917" cy="2173958"/>
            </a:xfrm>
            <a:custGeom>
              <a:avLst/>
              <a:gdLst/>
              <a:ahLst/>
              <a:cxnLst/>
              <a:rect l="l" t="t" r="r" b="b"/>
              <a:pathLst>
                <a:path w="4661" h="52798" extrusionOk="0">
                  <a:moveTo>
                    <a:pt x="2625" y="1"/>
                  </a:moveTo>
                  <a:lnTo>
                    <a:pt x="1104" y="990"/>
                  </a:lnTo>
                  <a:lnTo>
                    <a:pt x="970" y="1484"/>
                  </a:lnTo>
                  <a:lnTo>
                    <a:pt x="818" y="2074"/>
                  </a:lnTo>
                  <a:lnTo>
                    <a:pt x="647" y="2854"/>
                  </a:lnTo>
                  <a:lnTo>
                    <a:pt x="457" y="3805"/>
                  </a:lnTo>
                  <a:lnTo>
                    <a:pt x="286" y="4889"/>
                  </a:lnTo>
                  <a:lnTo>
                    <a:pt x="210" y="5478"/>
                  </a:lnTo>
                  <a:lnTo>
                    <a:pt x="153" y="6106"/>
                  </a:lnTo>
                  <a:lnTo>
                    <a:pt x="96" y="6753"/>
                  </a:lnTo>
                  <a:lnTo>
                    <a:pt x="38" y="7418"/>
                  </a:lnTo>
                  <a:lnTo>
                    <a:pt x="19" y="8198"/>
                  </a:lnTo>
                  <a:lnTo>
                    <a:pt x="0" y="9168"/>
                  </a:lnTo>
                  <a:lnTo>
                    <a:pt x="0" y="10271"/>
                  </a:lnTo>
                  <a:lnTo>
                    <a:pt x="19" y="11526"/>
                  </a:lnTo>
                  <a:lnTo>
                    <a:pt x="115" y="14398"/>
                  </a:lnTo>
                  <a:lnTo>
                    <a:pt x="248" y="17689"/>
                  </a:lnTo>
                  <a:lnTo>
                    <a:pt x="419" y="21283"/>
                  </a:lnTo>
                  <a:lnTo>
                    <a:pt x="628" y="25087"/>
                  </a:lnTo>
                  <a:lnTo>
                    <a:pt x="856" y="29005"/>
                  </a:lnTo>
                  <a:lnTo>
                    <a:pt x="1104" y="32942"/>
                  </a:lnTo>
                  <a:lnTo>
                    <a:pt x="1598" y="40435"/>
                  </a:lnTo>
                  <a:lnTo>
                    <a:pt x="2035" y="46768"/>
                  </a:lnTo>
                  <a:lnTo>
                    <a:pt x="2473" y="52797"/>
                  </a:lnTo>
                  <a:lnTo>
                    <a:pt x="4660" y="52227"/>
                  </a:lnTo>
                  <a:lnTo>
                    <a:pt x="4128" y="46122"/>
                  </a:lnTo>
                  <a:lnTo>
                    <a:pt x="3576" y="39712"/>
                  </a:lnTo>
                  <a:lnTo>
                    <a:pt x="2948" y="32143"/>
                  </a:lnTo>
                  <a:lnTo>
                    <a:pt x="2644" y="28168"/>
                  </a:lnTo>
                  <a:lnTo>
                    <a:pt x="2359" y="24212"/>
                  </a:lnTo>
                  <a:lnTo>
                    <a:pt x="2093" y="20370"/>
                  </a:lnTo>
                  <a:lnTo>
                    <a:pt x="1864" y="16757"/>
                  </a:lnTo>
                  <a:lnTo>
                    <a:pt x="1693" y="13447"/>
                  </a:lnTo>
                  <a:lnTo>
                    <a:pt x="1617" y="11926"/>
                  </a:lnTo>
                  <a:lnTo>
                    <a:pt x="1560" y="10537"/>
                  </a:lnTo>
                  <a:lnTo>
                    <a:pt x="1541" y="9282"/>
                  </a:lnTo>
                  <a:lnTo>
                    <a:pt x="1522" y="8160"/>
                  </a:lnTo>
                  <a:lnTo>
                    <a:pt x="1522" y="7209"/>
                  </a:lnTo>
                  <a:lnTo>
                    <a:pt x="1560" y="6410"/>
                  </a:lnTo>
                  <a:lnTo>
                    <a:pt x="1598" y="5745"/>
                  </a:lnTo>
                  <a:lnTo>
                    <a:pt x="1655" y="5098"/>
                  </a:lnTo>
                  <a:lnTo>
                    <a:pt x="1731" y="4489"/>
                  </a:lnTo>
                  <a:lnTo>
                    <a:pt x="1807" y="3881"/>
                  </a:lnTo>
                  <a:lnTo>
                    <a:pt x="1978" y="2797"/>
                  </a:lnTo>
                  <a:lnTo>
                    <a:pt x="2150" y="1846"/>
                  </a:lnTo>
                  <a:lnTo>
                    <a:pt x="2340" y="1066"/>
                  </a:lnTo>
                  <a:lnTo>
                    <a:pt x="2473" y="495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7900681" y="3121987"/>
              <a:ext cx="191917" cy="2173958"/>
            </a:xfrm>
            <a:custGeom>
              <a:avLst/>
              <a:gdLst/>
              <a:ahLst/>
              <a:cxnLst/>
              <a:rect l="l" t="t" r="r" b="b"/>
              <a:pathLst>
                <a:path w="4661" h="52798" fill="none" extrusionOk="0">
                  <a:moveTo>
                    <a:pt x="1104" y="990"/>
                  </a:moveTo>
                  <a:lnTo>
                    <a:pt x="1104" y="990"/>
                  </a:lnTo>
                  <a:lnTo>
                    <a:pt x="970" y="1484"/>
                  </a:lnTo>
                  <a:lnTo>
                    <a:pt x="818" y="2074"/>
                  </a:lnTo>
                  <a:lnTo>
                    <a:pt x="647" y="2854"/>
                  </a:lnTo>
                  <a:lnTo>
                    <a:pt x="457" y="3805"/>
                  </a:lnTo>
                  <a:lnTo>
                    <a:pt x="286" y="4889"/>
                  </a:lnTo>
                  <a:lnTo>
                    <a:pt x="210" y="5478"/>
                  </a:lnTo>
                  <a:lnTo>
                    <a:pt x="153" y="6106"/>
                  </a:lnTo>
                  <a:lnTo>
                    <a:pt x="96" y="6753"/>
                  </a:lnTo>
                  <a:lnTo>
                    <a:pt x="38" y="7418"/>
                  </a:lnTo>
                  <a:lnTo>
                    <a:pt x="38" y="7418"/>
                  </a:lnTo>
                  <a:lnTo>
                    <a:pt x="19" y="8198"/>
                  </a:lnTo>
                  <a:lnTo>
                    <a:pt x="0" y="9168"/>
                  </a:lnTo>
                  <a:lnTo>
                    <a:pt x="0" y="10271"/>
                  </a:lnTo>
                  <a:lnTo>
                    <a:pt x="19" y="11526"/>
                  </a:lnTo>
                  <a:lnTo>
                    <a:pt x="115" y="14398"/>
                  </a:lnTo>
                  <a:lnTo>
                    <a:pt x="248" y="17689"/>
                  </a:lnTo>
                  <a:lnTo>
                    <a:pt x="419" y="21283"/>
                  </a:lnTo>
                  <a:lnTo>
                    <a:pt x="628" y="25087"/>
                  </a:lnTo>
                  <a:lnTo>
                    <a:pt x="856" y="29005"/>
                  </a:lnTo>
                  <a:lnTo>
                    <a:pt x="1104" y="32942"/>
                  </a:lnTo>
                  <a:lnTo>
                    <a:pt x="1598" y="40435"/>
                  </a:lnTo>
                  <a:lnTo>
                    <a:pt x="2035" y="46768"/>
                  </a:lnTo>
                  <a:lnTo>
                    <a:pt x="2473" y="52797"/>
                  </a:lnTo>
                  <a:lnTo>
                    <a:pt x="4660" y="52227"/>
                  </a:lnTo>
                  <a:lnTo>
                    <a:pt x="4660" y="52227"/>
                  </a:lnTo>
                  <a:lnTo>
                    <a:pt x="4128" y="46122"/>
                  </a:lnTo>
                  <a:lnTo>
                    <a:pt x="3576" y="39712"/>
                  </a:lnTo>
                  <a:lnTo>
                    <a:pt x="2948" y="32143"/>
                  </a:lnTo>
                  <a:lnTo>
                    <a:pt x="2644" y="28168"/>
                  </a:lnTo>
                  <a:lnTo>
                    <a:pt x="2359" y="24212"/>
                  </a:lnTo>
                  <a:lnTo>
                    <a:pt x="2093" y="20370"/>
                  </a:lnTo>
                  <a:lnTo>
                    <a:pt x="1864" y="16757"/>
                  </a:lnTo>
                  <a:lnTo>
                    <a:pt x="1693" y="13447"/>
                  </a:lnTo>
                  <a:lnTo>
                    <a:pt x="1617" y="11926"/>
                  </a:lnTo>
                  <a:lnTo>
                    <a:pt x="1560" y="10537"/>
                  </a:lnTo>
                  <a:lnTo>
                    <a:pt x="1541" y="9282"/>
                  </a:lnTo>
                  <a:lnTo>
                    <a:pt x="1522" y="8160"/>
                  </a:lnTo>
                  <a:lnTo>
                    <a:pt x="1522" y="7209"/>
                  </a:lnTo>
                  <a:lnTo>
                    <a:pt x="1560" y="6410"/>
                  </a:lnTo>
                  <a:lnTo>
                    <a:pt x="1560" y="6410"/>
                  </a:lnTo>
                  <a:lnTo>
                    <a:pt x="1598" y="5745"/>
                  </a:lnTo>
                  <a:lnTo>
                    <a:pt x="1655" y="5098"/>
                  </a:lnTo>
                  <a:lnTo>
                    <a:pt x="1731" y="4489"/>
                  </a:lnTo>
                  <a:lnTo>
                    <a:pt x="1807" y="3881"/>
                  </a:lnTo>
                  <a:lnTo>
                    <a:pt x="1978" y="2797"/>
                  </a:lnTo>
                  <a:lnTo>
                    <a:pt x="2150" y="1846"/>
                  </a:lnTo>
                  <a:lnTo>
                    <a:pt x="2340" y="1066"/>
                  </a:lnTo>
                  <a:lnTo>
                    <a:pt x="2473" y="495"/>
                  </a:lnTo>
                  <a:lnTo>
                    <a:pt x="26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6996204" y="1802516"/>
              <a:ext cx="252197" cy="176229"/>
            </a:xfrm>
            <a:custGeom>
              <a:avLst/>
              <a:gdLst/>
              <a:ahLst/>
              <a:cxnLst/>
              <a:rect l="l" t="t" r="r" b="b"/>
              <a:pathLst>
                <a:path w="6125" h="4280" extrusionOk="0">
                  <a:moveTo>
                    <a:pt x="5687" y="0"/>
                  </a:moveTo>
                  <a:lnTo>
                    <a:pt x="5668" y="19"/>
                  </a:lnTo>
                  <a:lnTo>
                    <a:pt x="5649" y="38"/>
                  </a:lnTo>
                  <a:lnTo>
                    <a:pt x="5649" y="76"/>
                  </a:lnTo>
                  <a:lnTo>
                    <a:pt x="5687" y="304"/>
                  </a:lnTo>
                  <a:lnTo>
                    <a:pt x="5706" y="419"/>
                  </a:lnTo>
                  <a:lnTo>
                    <a:pt x="5687" y="533"/>
                  </a:lnTo>
                  <a:lnTo>
                    <a:pt x="5649" y="647"/>
                  </a:lnTo>
                  <a:lnTo>
                    <a:pt x="5573" y="742"/>
                  </a:lnTo>
                  <a:lnTo>
                    <a:pt x="5497" y="837"/>
                  </a:lnTo>
                  <a:lnTo>
                    <a:pt x="5383" y="913"/>
                  </a:lnTo>
                  <a:lnTo>
                    <a:pt x="5269" y="989"/>
                  </a:lnTo>
                  <a:lnTo>
                    <a:pt x="5136" y="1065"/>
                  </a:lnTo>
                  <a:lnTo>
                    <a:pt x="4851" y="1179"/>
                  </a:lnTo>
                  <a:lnTo>
                    <a:pt x="4527" y="1312"/>
                  </a:lnTo>
                  <a:lnTo>
                    <a:pt x="3900" y="1522"/>
                  </a:lnTo>
                  <a:lnTo>
                    <a:pt x="3367" y="1731"/>
                  </a:lnTo>
                  <a:lnTo>
                    <a:pt x="2758" y="1959"/>
                  </a:lnTo>
                  <a:lnTo>
                    <a:pt x="2435" y="2054"/>
                  </a:lnTo>
                  <a:lnTo>
                    <a:pt x="2131" y="2149"/>
                  </a:lnTo>
                  <a:lnTo>
                    <a:pt x="1846" y="2206"/>
                  </a:lnTo>
                  <a:lnTo>
                    <a:pt x="1579" y="2244"/>
                  </a:lnTo>
                  <a:lnTo>
                    <a:pt x="1465" y="2244"/>
                  </a:lnTo>
                  <a:lnTo>
                    <a:pt x="1351" y="2206"/>
                  </a:lnTo>
                  <a:lnTo>
                    <a:pt x="1237" y="2168"/>
                  </a:lnTo>
                  <a:lnTo>
                    <a:pt x="1123" y="2092"/>
                  </a:lnTo>
                  <a:lnTo>
                    <a:pt x="1009" y="2016"/>
                  </a:lnTo>
                  <a:lnTo>
                    <a:pt x="895" y="1902"/>
                  </a:lnTo>
                  <a:lnTo>
                    <a:pt x="800" y="1788"/>
                  </a:lnTo>
                  <a:lnTo>
                    <a:pt x="704" y="1636"/>
                  </a:lnTo>
                  <a:lnTo>
                    <a:pt x="590" y="1465"/>
                  </a:lnTo>
                  <a:lnTo>
                    <a:pt x="476" y="1293"/>
                  </a:lnTo>
                  <a:lnTo>
                    <a:pt x="400" y="1217"/>
                  </a:lnTo>
                  <a:lnTo>
                    <a:pt x="324" y="1141"/>
                  </a:lnTo>
                  <a:lnTo>
                    <a:pt x="248" y="1103"/>
                  </a:lnTo>
                  <a:lnTo>
                    <a:pt x="172" y="1065"/>
                  </a:lnTo>
                  <a:lnTo>
                    <a:pt x="96" y="1065"/>
                  </a:lnTo>
                  <a:lnTo>
                    <a:pt x="58" y="1084"/>
                  </a:lnTo>
                  <a:lnTo>
                    <a:pt x="20" y="1122"/>
                  </a:lnTo>
                  <a:lnTo>
                    <a:pt x="1" y="1179"/>
                  </a:lnTo>
                  <a:lnTo>
                    <a:pt x="1" y="1312"/>
                  </a:lnTo>
                  <a:lnTo>
                    <a:pt x="20" y="1484"/>
                  </a:lnTo>
                  <a:lnTo>
                    <a:pt x="77" y="1674"/>
                  </a:lnTo>
                  <a:lnTo>
                    <a:pt x="134" y="1845"/>
                  </a:lnTo>
                  <a:lnTo>
                    <a:pt x="210" y="2073"/>
                  </a:lnTo>
                  <a:lnTo>
                    <a:pt x="305" y="2320"/>
                  </a:lnTo>
                  <a:lnTo>
                    <a:pt x="419" y="2568"/>
                  </a:lnTo>
                  <a:lnTo>
                    <a:pt x="666" y="3024"/>
                  </a:lnTo>
                  <a:lnTo>
                    <a:pt x="819" y="3252"/>
                  </a:lnTo>
                  <a:lnTo>
                    <a:pt x="971" y="3481"/>
                  </a:lnTo>
                  <a:lnTo>
                    <a:pt x="1161" y="3671"/>
                  </a:lnTo>
                  <a:lnTo>
                    <a:pt x="1370" y="3861"/>
                  </a:lnTo>
                  <a:lnTo>
                    <a:pt x="1579" y="4013"/>
                  </a:lnTo>
                  <a:lnTo>
                    <a:pt x="1808" y="4127"/>
                  </a:lnTo>
                  <a:lnTo>
                    <a:pt x="2055" y="4222"/>
                  </a:lnTo>
                  <a:lnTo>
                    <a:pt x="2321" y="4279"/>
                  </a:lnTo>
                  <a:lnTo>
                    <a:pt x="2739" y="4279"/>
                  </a:lnTo>
                  <a:lnTo>
                    <a:pt x="2930" y="4241"/>
                  </a:lnTo>
                  <a:lnTo>
                    <a:pt x="3139" y="4203"/>
                  </a:lnTo>
                  <a:lnTo>
                    <a:pt x="3329" y="4146"/>
                  </a:lnTo>
                  <a:lnTo>
                    <a:pt x="3538" y="4070"/>
                  </a:lnTo>
                  <a:lnTo>
                    <a:pt x="3919" y="3918"/>
                  </a:lnTo>
                  <a:lnTo>
                    <a:pt x="4546" y="3633"/>
                  </a:lnTo>
                  <a:lnTo>
                    <a:pt x="5155" y="3328"/>
                  </a:lnTo>
                  <a:lnTo>
                    <a:pt x="5326" y="3252"/>
                  </a:lnTo>
                  <a:lnTo>
                    <a:pt x="5478" y="3157"/>
                  </a:lnTo>
                  <a:lnTo>
                    <a:pt x="5630" y="3043"/>
                  </a:lnTo>
                  <a:lnTo>
                    <a:pt x="5782" y="2910"/>
                  </a:lnTo>
                  <a:lnTo>
                    <a:pt x="5878" y="2796"/>
                  </a:lnTo>
                  <a:lnTo>
                    <a:pt x="5954" y="2682"/>
                  </a:lnTo>
                  <a:lnTo>
                    <a:pt x="6011" y="2549"/>
                  </a:lnTo>
                  <a:lnTo>
                    <a:pt x="6068" y="2416"/>
                  </a:lnTo>
                  <a:lnTo>
                    <a:pt x="6106" y="2263"/>
                  </a:lnTo>
                  <a:lnTo>
                    <a:pt x="6125" y="2111"/>
                  </a:lnTo>
                  <a:lnTo>
                    <a:pt x="6125" y="1978"/>
                  </a:lnTo>
                  <a:lnTo>
                    <a:pt x="6125" y="1826"/>
                  </a:lnTo>
                  <a:lnTo>
                    <a:pt x="6106" y="1236"/>
                  </a:lnTo>
                  <a:lnTo>
                    <a:pt x="6087" y="1103"/>
                  </a:lnTo>
                  <a:lnTo>
                    <a:pt x="6068" y="951"/>
                  </a:lnTo>
                  <a:lnTo>
                    <a:pt x="6030" y="818"/>
                  </a:lnTo>
                  <a:lnTo>
                    <a:pt x="5973" y="685"/>
                  </a:lnTo>
                  <a:lnTo>
                    <a:pt x="5916" y="533"/>
                  </a:lnTo>
                  <a:lnTo>
                    <a:pt x="5859" y="342"/>
                  </a:lnTo>
                  <a:lnTo>
                    <a:pt x="5801" y="133"/>
                  </a:lnTo>
                  <a:lnTo>
                    <a:pt x="5763" y="76"/>
                  </a:lnTo>
                  <a:lnTo>
                    <a:pt x="5725" y="19"/>
                  </a:lnTo>
                  <a:lnTo>
                    <a:pt x="5687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6542009" y="2585610"/>
              <a:ext cx="41" cy="824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1" y="19"/>
                  </a:moveTo>
                  <a:lnTo>
                    <a:pt x="1" y="19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9B4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7246791" y="1479875"/>
              <a:ext cx="512999" cy="935043"/>
            </a:xfrm>
            <a:custGeom>
              <a:avLst/>
              <a:gdLst/>
              <a:ahLst/>
              <a:cxnLst/>
              <a:rect l="l" t="t" r="r" b="b"/>
              <a:pathLst>
                <a:path w="12459" h="22709" extrusionOk="0">
                  <a:moveTo>
                    <a:pt x="3957" y="0"/>
                  </a:moveTo>
                  <a:lnTo>
                    <a:pt x="3443" y="19"/>
                  </a:lnTo>
                  <a:lnTo>
                    <a:pt x="2930" y="57"/>
                  </a:lnTo>
                  <a:lnTo>
                    <a:pt x="2435" y="114"/>
                  </a:lnTo>
                  <a:lnTo>
                    <a:pt x="1979" y="172"/>
                  </a:lnTo>
                  <a:lnTo>
                    <a:pt x="1503" y="248"/>
                  </a:lnTo>
                  <a:lnTo>
                    <a:pt x="1066" y="362"/>
                  </a:lnTo>
                  <a:lnTo>
                    <a:pt x="666" y="457"/>
                  </a:lnTo>
                  <a:lnTo>
                    <a:pt x="495" y="495"/>
                  </a:lnTo>
                  <a:lnTo>
                    <a:pt x="362" y="552"/>
                  </a:lnTo>
                  <a:lnTo>
                    <a:pt x="248" y="647"/>
                  </a:lnTo>
                  <a:lnTo>
                    <a:pt x="153" y="761"/>
                  </a:lnTo>
                  <a:lnTo>
                    <a:pt x="58" y="913"/>
                  </a:lnTo>
                  <a:lnTo>
                    <a:pt x="1" y="1103"/>
                  </a:lnTo>
                  <a:lnTo>
                    <a:pt x="1332" y="1807"/>
                  </a:lnTo>
                  <a:lnTo>
                    <a:pt x="1484" y="1674"/>
                  </a:lnTo>
                  <a:lnTo>
                    <a:pt x="1617" y="1579"/>
                  </a:lnTo>
                  <a:lnTo>
                    <a:pt x="1750" y="1522"/>
                  </a:lnTo>
                  <a:lnTo>
                    <a:pt x="1865" y="1484"/>
                  </a:lnTo>
                  <a:lnTo>
                    <a:pt x="2112" y="1446"/>
                  </a:lnTo>
                  <a:lnTo>
                    <a:pt x="2492" y="1389"/>
                  </a:lnTo>
                  <a:lnTo>
                    <a:pt x="2930" y="1313"/>
                  </a:lnTo>
                  <a:lnTo>
                    <a:pt x="3367" y="1237"/>
                  </a:lnTo>
                  <a:lnTo>
                    <a:pt x="3785" y="1199"/>
                  </a:lnTo>
                  <a:lnTo>
                    <a:pt x="4185" y="1161"/>
                  </a:lnTo>
                  <a:lnTo>
                    <a:pt x="4565" y="1142"/>
                  </a:lnTo>
                  <a:lnTo>
                    <a:pt x="4946" y="1142"/>
                  </a:lnTo>
                  <a:lnTo>
                    <a:pt x="5326" y="1161"/>
                  </a:lnTo>
                  <a:lnTo>
                    <a:pt x="5687" y="1180"/>
                  </a:lnTo>
                  <a:lnTo>
                    <a:pt x="6068" y="1237"/>
                  </a:lnTo>
                  <a:lnTo>
                    <a:pt x="6429" y="1275"/>
                  </a:lnTo>
                  <a:lnTo>
                    <a:pt x="7209" y="1427"/>
                  </a:lnTo>
                  <a:lnTo>
                    <a:pt x="8008" y="1617"/>
                  </a:lnTo>
                  <a:lnTo>
                    <a:pt x="8883" y="1826"/>
                  </a:lnTo>
                  <a:lnTo>
                    <a:pt x="9377" y="1978"/>
                  </a:lnTo>
                  <a:lnTo>
                    <a:pt x="9624" y="2054"/>
                  </a:lnTo>
                  <a:lnTo>
                    <a:pt x="9872" y="2150"/>
                  </a:lnTo>
                  <a:lnTo>
                    <a:pt x="10100" y="2264"/>
                  </a:lnTo>
                  <a:lnTo>
                    <a:pt x="10309" y="2397"/>
                  </a:lnTo>
                  <a:lnTo>
                    <a:pt x="10518" y="2549"/>
                  </a:lnTo>
                  <a:lnTo>
                    <a:pt x="10708" y="2739"/>
                  </a:lnTo>
                  <a:lnTo>
                    <a:pt x="10841" y="2891"/>
                  </a:lnTo>
                  <a:lnTo>
                    <a:pt x="10975" y="3043"/>
                  </a:lnTo>
                  <a:lnTo>
                    <a:pt x="11070" y="3215"/>
                  </a:lnTo>
                  <a:lnTo>
                    <a:pt x="11184" y="3405"/>
                  </a:lnTo>
                  <a:lnTo>
                    <a:pt x="11260" y="3576"/>
                  </a:lnTo>
                  <a:lnTo>
                    <a:pt x="11336" y="3785"/>
                  </a:lnTo>
                  <a:lnTo>
                    <a:pt x="11450" y="4185"/>
                  </a:lnTo>
                  <a:lnTo>
                    <a:pt x="11545" y="4603"/>
                  </a:lnTo>
                  <a:lnTo>
                    <a:pt x="11602" y="5021"/>
                  </a:lnTo>
                  <a:lnTo>
                    <a:pt x="11640" y="5459"/>
                  </a:lnTo>
                  <a:lnTo>
                    <a:pt x="11659" y="5877"/>
                  </a:lnTo>
                  <a:lnTo>
                    <a:pt x="11697" y="6733"/>
                  </a:lnTo>
                  <a:lnTo>
                    <a:pt x="11697" y="7570"/>
                  </a:lnTo>
                  <a:lnTo>
                    <a:pt x="11697" y="8388"/>
                  </a:lnTo>
                  <a:lnTo>
                    <a:pt x="11659" y="9206"/>
                  </a:lnTo>
                  <a:lnTo>
                    <a:pt x="11621" y="10004"/>
                  </a:lnTo>
                  <a:lnTo>
                    <a:pt x="11545" y="10803"/>
                  </a:lnTo>
                  <a:lnTo>
                    <a:pt x="11469" y="11583"/>
                  </a:lnTo>
                  <a:lnTo>
                    <a:pt x="11374" y="12382"/>
                  </a:lnTo>
                  <a:lnTo>
                    <a:pt x="11165" y="13960"/>
                  </a:lnTo>
                  <a:lnTo>
                    <a:pt x="10918" y="15558"/>
                  </a:lnTo>
                  <a:lnTo>
                    <a:pt x="10366" y="18943"/>
                  </a:lnTo>
                  <a:lnTo>
                    <a:pt x="10309" y="19324"/>
                  </a:lnTo>
                  <a:lnTo>
                    <a:pt x="10195" y="19666"/>
                  </a:lnTo>
                  <a:lnTo>
                    <a:pt x="10081" y="19989"/>
                  </a:lnTo>
                  <a:lnTo>
                    <a:pt x="9929" y="20275"/>
                  </a:lnTo>
                  <a:lnTo>
                    <a:pt x="9738" y="20560"/>
                  </a:lnTo>
                  <a:lnTo>
                    <a:pt x="9529" y="20807"/>
                  </a:lnTo>
                  <a:lnTo>
                    <a:pt x="9301" y="21016"/>
                  </a:lnTo>
                  <a:lnTo>
                    <a:pt x="9054" y="21206"/>
                  </a:lnTo>
                  <a:lnTo>
                    <a:pt x="8768" y="21359"/>
                  </a:lnTo>
                  <a:lnTo>
                    <a:pt x="8445" y="21492"/>
                  </a:lnTo>
                  <a:lnTo>
                    <a:pt x="8103" y="21587"/>
                  </a:lnTo>
                  <a:lnTo>
                    <a:pt x="7741" y="21644"/>
                  </a:lnTo>
                  <a:lnTo>
                    <a:pt x="7361" y="21663"/>
                  </a:lnTo>
                  <a:lnTo>
                    <a:pt x="6943" y="21644"/>
                  </a:lnTo>
                  <a:lnTo>
                    <a:pt x="6505" y="21587"/>
                  </a:lnTo>
                  <a:lnTo>
                    <a:pt x="6030" y="21492"/>
                  </a:lnTo>
                  <a:lnTo>
                    <a:pt x="5345" y="21321"/>
                  </a:lnTo>
                  <a:lnTo>
                    <a:pt x="5003" y="21225"/>
                  </a:lnTo>
                  <a:lnTo>
                    <a:pt x="4698" y="21130"/>
                  </a:lnTo>
                  <a:lnTo>
                    <a:pt x="4413" y="21016"/>
                  </a:lnTo>
                  <a:lnTo>
                    <a:pt x="4147" y="20864"/>
                  </a:lnTo>
                  <a:lnTo>
                    <a:pt x="3900" y="20712"/>
                  </a:lnTo>
                  <a:lnTo>
                    <a:pt x="3671" y="20522"/>
                  </a:lnTo>
                  <a:lnTo>
                    <a:pt x="3576" y="20408"/>
                  </a:lnTo>
                  <a:lnTo>
                    <a:pt x="3481" y="20275"/>
                  </a:lnTo>
                  <a:lnTo>
                    <a:pt x="3405" y="20141"/>
                  </a:lnTo>
                  <a:lnTo>
                    <a:pt x="3329" y="20008"/>
                  </a:lnTo>
                  <a:lnTo>
                    <a:pt x="3253" y="19856"/>
                  </a:lnTo>
                  <a:lnTo>
                    <a:pt x="3196" y="19685"/>
                  </a:lnTo>
                  <a:lnTo>
                    <a:pt x="3139" y="19495"/>
                  </a:lnTo>
                  <a:lnTo>
                    <a:pt x="3101" y="19305"/>
                  </a:lnTo>
                  <a:lnTo>
                    <a:pt x="3063" y="19095"/>
                  </a:lnTo>
                  <a:lnTo>
                    <a:pt x="3044" y="18867"/>
                  </a:lnTo>
                  <a:lnTo>
                    <a:pt x="3025" y="18354"/>
                  </a:lnTo>
                  <a:lnTo>
                    <a:pt x="3044" y="17783"/>
                  </a:lnTo>
                  <a:lnTo>
                    <a:pt x="3101" y="17136"/>
                  </a:lnTo>
                  <a:lnTo>
                    <a:pt x="2359" y="19171"/>
                  </a:lnTo>
                  <a:lnTo>
                    <a:pt x="2302" y="19438"/>
                  </a:lnTo>
                  <a:lnTo>
                    <a:pt x="2245" y="19666"/>
                  </a:lnTo>
                  <a:lnTo>
                    <a:pt x="2226" y="19894"/>
                  </a:lnTo>
                  <a:lnTo>
                    <a:pt x="2207" y="20103"/>
                  </a:lnTo>
                  <a:lnTo>
                    <a:pt x="2226" y="20313"/>
                  </a:lnTo>
                  <a:lnTo>
                    <a:pt x="2245" y="20484"/>
                  </a:lnTo>
                  <a:lnTo>
                    <a:pt x="2283" y="20655"/>
                  </a:lnTo>
                  <a:lnTo>
                    <a:pt x="2340" y="20826"/>
                  </a:lnTo>
                  <a:lnTo>
                    <a:pt x="2416" y="20959"/>
                  </a:lnTo>
                  <a:lnTo>
                    <a:pt x="2492" y="21092"/>
                  </a:lnTo>
                  <a:lnTo>
                    <a:pt x="2587" y="21225"/>
                  </a:lnTo>
                  <a:lnTo>
                    <a:pt x="2701" y="21340"/>
                  </a:lnTo>
                  <a:lnTo>
                    <a:pt x="2816" y="21454"/>
                  </a:lnTo>
                  <a:lnTo>
                    <a:pt x="2949" y="21549"/>
                  </a:lnTo>
                  <a:lnTo>
                    <a:pt x="3234" y="21720"/>
                  </a:lnTo>
                  <a:lnTo>
                    <a:pt x="3557" y="21853"/>
                  </a:lnTo>
                  <a:lnTo>
                    <a:pt x="3919" y="21967"/>
                  </a:lnTo>
                  <a:lnTo>
                    <a:pt x="4280" y="22081"/>
                  </a:lnTo>
                  <a:lnTo>
                    <a:pt x="4679" y="22176"/>
                  </a:lnTo>
                  <a:lnTo>
                    <a:pt x="5478" y="22329"/>
                  </a:lnTo>
                  <a:lnTo>
                    <a:pt x="6277" y="22519"/>
                  </a:lnTo>
                  <a:lnTo>
                    <a:pt x="6790" y="22614"/>
                  </a:lnTo>
                  <a:lnTo>
                    <a:pt x="7266" y="22690"/>
                  </a:lnTo>
                  <a:lnTo>
                    <a:pt x="7722" y="22709"/>
                  </a:lnTo>
                  <a:lnTo>
                    <a:pt x="8141" y="22690"/>
                  </a:lnTo>
                  <a:lnTo>
                    <a:pt x="8540" y="22633"/>
                  </a:lnTo>
                  <a:lnTo>
                    <a:pt x="8902" y="22538"/>
                  </a:lnTo>
                  <a:lnTo>
                    <a:pt x="9244" y="22405"/>
                  </a:lnTo>
                  <a:lnTo>
                    <a:pt x="9548" y="22233"/>
                  </a:lnTo>
                  <a:lnTo>
                    <a:pt x="9833" y="22024"/>
                  </a:lnTo>
                  <a:lnTo>
                    <a:pt x="10081" y="21796"/>
                  </a:lnTo>
                  <a:lnTo>
                    <a:pt x="10309" y="21530"/>
                  </a:lnTo>
                  <a:lnTo>
                    <a:pt x="10499" y="21244"/>
                  </a:lnTo>
                  <a:lnTo>
                    <a:pt x="10670" y="20921"/>
                  </a:lnTo>
                  <a:lnTo>
                    <a:pt x="10803" y="20579"/>
                  </a:lnTo>
                  <a:lnTo>
                    <a:pt x="10899" y="20198"/>
                  </a:lnTo>
                  <a:lnTo>
                    <a:pt x="10994" y="19799"/>
                  </a:lnTo>
                  <a:lnTo>
                    <a:pt x="11583" y="16109"/>
                  </a:lnTo>
                  <a:lnTo>
                    <a:pt x="11849" y="14360"/>
                  </a:lnTo>
                  <a:lnTo>
                    <a:pt x="12097" y="12629"/>
                  </a:lnTo>
                  <a:lnTo>
                    <a:pt x="12192" y="11773"/>
                  </a:lnTo>
                  <a:lnTo>
                    <a:pt x="12287" y="10898"/>
                  </a:lnTo>
                  <a:lnTo>
                    <a:pt x="12363" y="10042"/>
                  </a:lnTo>
                  <a:lnTo>
                    <a:pt x="12420" y="9167"/>
                  </a:lnTo>
                  <a:lnTo>
                    <a:pt x="12439" y="8293"/>
                  </a:lnTo>
                  <a:lnTo>
                    <a:pt x="12458" y="7380"/>
                  </a:lnTo>
                  <a:lnTo>
                    <a:pt x="12458" y="6486"/>
                  </a:lnTo>
                  <a:lnTo>
                    <a:pt x="12420" y="5554"/>
                  </a:lnTo>
                  <a:lnTo>
                    <a:pt x="12382" y="5078"/>
                  </a:lnTo>
                  <a:lnTo>
                    <a:pt x="12325" y="4660"/>
                  </a:lnTo>
                  <a:lnTo>
                    <a:pt x="12249" y="4261"/>
                  </a:lnTo>
                  <a:lnTo>
                    <a:pt x="12154" y="3899"/>
                  </a:lnTo>
                  <a:lnTo>
                    <a:pt x="12059" y="3557"/>
                  </a:lnTo>
                  <a:lnTo>
                    <a:pt x="11926" y="3272"/>
                  </a:lnTo>
                  <a:lnTo>
                    <a:pt x="11811" y="3005"/>
                  </a:lnTo>
                  <a:lnTo>
                    <a:pt x="11678" y="2758"/>
                  </a:lnTo>
                  <a:lnTo>
                    <a:pt x="11564" y="2549"/>
                  </a:lnTo>
                  <a:lnTo>
                    <a:pt x="11450" y="2378"/>
                  </a:lnTo>
                  <a:lnTo>
                    <a:pt x="11241" y="2111"/>
                  </a:lnTo>
                  <a:lnTo>
                    <a:pt x="11089" y="1959"/>
                  </a:lnTo>
                  <a:lnTo>
                    <a:pt x="11032" y="1902"/>
                  </a:lnTo>
                  <a:lnTo>
                    <a:pt x="11678" y="1902"/>
                  </a:lnTo>
                  <a:lnTo>
                    <a:pt x="11697" y="1883"/>
                  </a:lnTo>
                  <a:lnTo>
                    <a:pt x="11697" y="1826"/>
                  </a:lnTo>
                  <a:lnTo>
                    <a:pt x="11697" y="1788"/>
                  </a:lnTo>
                  <a:lnTo>
                    <a:pt x="11659" y="1731"/>
                  </a:lnTo>
                  <a:lnTo>
                    <a:pt x="11621" y="1655"/>
                  </a:lnTo>
                  <a:lnTo>
                    <a:pt x="11545" y="1579"/>
                  </a:lnTo>
                  <a:lnTo>
                    <a:pt x="11431" y="1503"/>
                  </a:lnTo>
                  <a:lnTo>
                    <a:pt x="11298" y="1408"/>
                  </a:lnTo>
                  <a:lnTo>
                    <a:pt x="11108" y="1294"/>
                  </a:lnTo>
                  <a:lnTo>
                    <a:pt x="10860" y="1199"/>
                  </a:lnTo>
                  <a:lnTo>
                    <a:pt x="10556" y="1065"/>
                  </a:lnTo>
                  <a:lnTo>
                    <a:pt x="10214" y="951"/>
                  </a:lnTo>
                  <a:lnTo>
                    <a:pt x="9795" y="799"/>
                  </a:lnTo>
                  <a:lnTo>
                    <a:pt x="9301" y="666"/>
                  </a:lnTo>
                  <a:lnTo>
                    <a:pt x="8787" y="533"/>
                  </a:lnTo>
                  <a:lnTo>
                    <a:pt x="8255" y="400"/>
                  </a:lnTo>
                  <a:lnTo>
                    <a:pt x="7722" y="305"/>
                  </a:lnTo>
                  <a:lnTo>
                    <a:pt x="7171" y="210"/>
                  </a:lnTo>
                  <a:lnTo>
                    <a:pt x="6638" y="134"/>
                  </a:lnTo>
                  <a:lnTo>
                    <a:pt x="6087" y="76"/>
                  </a:lnTo>
                  <a:lnTo>
                    <a:pt x="5554" y="38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7246791" y="1479875"/>
              <a:ext cx="512999" cy="935043"/>
            </a:xfrm>
            <a:custGeom>
              <a:avLst/>
              <a:gdLst/>
              <a:ahLst/>
              <a:cxnLst/>
              <a:rect l="l" t="t" r="r" b="b"/>
              <a:pathLst>
                <a:path w="12459" h="22709" fill="none" extrusionOk="0">
                  <a:moveTo>
                    <a:pt x="3101" y="17136"/>
                  </a:moveTo>
                  <a:lnTo>
                    <a:pt x="3101" y="17136"/>
                  </a:lnTo>
                  <a:lnTo>
                    <a:pt x="3044" y="17783"/>
                  </a:lnTo>
                  <a:lnTo>
                    <a:pt x="3025" y="18354"/>
                  </a:lnTo>
                  <a:lnTo>
                    <a:pt x="3044" y="18867"/>
                  </a:lnTo>
                  <a:lnTo>
                    <a:pt x="3063" y="19095"/>
                  </a:lnTo>
                  <a:lnTo>
                    <a:pt x="3101" y="19305"/>
                  </a:lnTo>
                  <a:lnTo>
                    <a:pt x="3139" y="19495"/>
                  </a:lnTo>
                  <a:lnTo>
                    <a:pt x="3196" y="19685"/>
                  </a:lnTo>
                  <a:lnTo>
                    <a:pt x="3253" y="19856"/>
                  </a:lnTo>
                  <a:lnTo>
                    <a:pt x="3329" y="20008"/>
                  </a:lnTo>
                  <a:lnTo>
                    <a:pt x="3405" y="20141"/>
                  </a:lnTo>
                  <a:lnTo>
                    <a:pt x="3481" y="20275"/>
                  </a:lnTo>
                  <a:lnTo>
                    <a:pt x="3576" y="20408"/>
                  </a:lnTo>
                  <a:lnTo>
                    <a:pt x="3671" y="20522"/>
                  </a:lnTo>
                  <a:lnTo>
                    <a:pt x="3900" y="20712"/>
                  </a:lnTo>
                  <a:lnTo>
                    <a:pt x="4147" y="20864"/>
                  </a:lnTo>
                  <a:lnTo>
                    <a:pt x="4413" y="21016"/>
                  </a:lnTo>
                  <a:lnTo>
                    <a:pt x="4698" y="21130"/>
                  </a:lnTo>
                  <a:lnTo>
                    <a:pt x="5003" y="21225"/>
                  </a:lnTo>
                  <a:lnTo>
                    <a:pt x="5345" y="21321"/>
                  </a:lnTo>
                  <a:lnTo>
                    <a:pt x="6030" y="21492"/>
                  </a:lnTo>
                  <a:lnTo>
                    <a:pt x="6030" y="21492"/>
                  </a:lnTo>
                  <a:lnTo>
                    <a:pt x="6505" y="21587"/>
                  </a:lnTo>
                  <a:lnTo>
                    <a:pt x="6943" y="21644"/>
                  </a:lnTo>
                  <a:lnTo>
                    <a:pt x="7361" y="21663"/>
                  </a:lnTo>
                  <a:lnTo>
                    <a:pt x="7741" y="21644"/>
                  </a:lnTo>
                  <a:lnTo>
                    <a:pt x="8103" y="21587"/>
                  </a:lnTo>
                  <a:lnTo>
                    <a:pt x="8445" y="21492"/>
                  </a:lnTo>
                  <a:lnTo>
                    <a:pt x="8768" y="21359"/>
                  </a:lnTo>
                  <a:lnTo>
                    <a:pt x="9054" y="21206"/>
                  </a:lnTo>
                  <a:lnTo>
                    <a:pt x="9301" y="21016"/>
                  </a:lnTo>
                  <a:lnTo>
                    <a:pt x="9529" y="20807"/>
                  </a:lnTo>
                  <a:lnTo>
                    <a:pt x="9738" y="20560"/>
                  </a:lnTo>
                  <a:lnTo>
                    <a:pt x="9929" y="20275"/>
                  </a:lnTo>
                  <a:lnTo>
                    <a:pt x="10081" y="19989"/>
                  </a:lnTo>
                  <a:lnTo>
                    <a:pt x="10195" y="19666"/>
                  </a:lnTo>
                  <a:lnTo>
                    <a:pt x="10309" y="19324"/>
                  </a:lnTo>
                  <a:lnTo>
                    <a:pt x="10366" y="18943"/>
                  </a:lnTo>
                  <a:lnTo>
                    <a:pt x="10366" y="18943"/>
                  </a:lnTo>
                  <a:lnTo>
                    <a:pt x="10918" y="15558"/>
                  </a:lnTo>
                  <a:lnTo>
                    <a:pt x="11165" y="13960"/>
                  </a:lnTo>
                  <a:lnTo>
                    <a:pt x="11374" y="12382"/>
                  </a:lnTo>
                  <a:lnTo>
                    <a:pt x="11469" y="11583"/>
                  </a:lnTo>
                  <a:lnTo>
                    <a:pt x="11545" y="10803"/>
                  </a:lnTo>
                  <a:lnTo>
                    <a:pt x="11621" y="10004"/>
                  </a:lnTo>
                  <a:lnTo>
                    <a:pt x="11659" y="9206"/>
                  </a:lnTo>
                  <a:lnTo>
                    <a:pt x="11697" y="8388"/>
                  </a:lnTo>
                  <a:lnTo>
                    <a:pt x="11697" y="7570"/>
                  </a:lnTo>
                  <a:lnTo>
                    <a:pt x="11697" y="6733"/>
                  </a:lnTo>
                  <a:lnTo>
                    <a:pt x="11659" y="5877"/>
                  </a:lnTo>
                  <a:lnTo>
                    <a:pt x="11659" y="5877"/>
                  </a:lnTo>
                  <a:lnTo>
                    <a:pt x="11640" y="5459"/>
                  </a:lnTo>
                  <a:lnTo>
                    <a:pt x="11602" y="5021"/>
                  </a:lnTo>
                  <a:lnTo>
                    <a:pt x="11545" y="4603"/>
                  </a:lnTo>
                  <a:lnTo>
                    <a:pt x="11450" y="4185"/>
                  </a:lnTo>
                  <a:lnTo>
                    <a:pt x="11336" y="3785"/>
                  </a:lnTo>
                  <a:lnTo>
                    <a:pt x="11260" y="3576"/>
                  </a:lnTo>
                  <a:lnTo>
                    <a:pt x="11184" y="3405"/>
                  </a:lnTo>
                  <a:lnTo>
                    <a:pt x="11070" y="3215"/>
                  </a:lnTo>
                  <a:lnTo>
                    <a:pt x="10975" y="3043"/>
                  </a:lnTo>
                  <a:lnTo>
                    <a:pt x="10841" y="2891"/>
                  </a:lnTo>
                  <a:lnTo>
                    <a:pt x="10708" y="2739"/>
                  </a:lnTo>
                  <a:lnTo>
                    <a:pt x="10708" y="2739"/>
                  </a:lnTo>
                  <a:lnTo>
                    <a:pt x="10518" y="2549"/>
                  </a:lnTo>
                  <a:lnTo>
                    <a:pt x="10309" y="2397"/>
                  </a:lnTo>
                  <a:lnTo>
                    <a:pt x="10100" y="2264"/>
                  </a:lnTo>
                  <a:lnTo>
                    <a:pt x="9872" y="2150"/>
                  </a:lnTo>
                  <a:lnTo>
                    <a:pt x="9624" y="2054"/>
                  </a:lnTo>
                  <a:lnTo>
                    <a:pt x="9377" y="1978"/>
                  </a:lnTo>
                  <a:lnTo>
                    <a:pt x="8883" y="1826"/>
                  </a:lnTo>
                  <a:lnTo>
                    <a:pt x="8883" y="1826"/>
                  </a:lnTo>
                  <a:lnTo>
                    <a:pt x="8008" y="1617"/>
                  </a:lnTo>
                  <a:lnTo>
                    <a:pt x="7209" y="1427"/>
                  </a:lnTo>
                  <a:lnTo>
                    <a:pt x="6429" y="1275"/>
                  </a:lnTo>
                  <a:lnTo>
                    <a:pt x="6068" y="1237"/>
                  </a:lnTo>
                  <a:lnTo>
                    <a:pt x="5687" y="1180"/>
                  </a:lnTo>
                  <a:lnTo>
                    <a:pt x="5326" y="1161"/>
                  </a:lnTo>
                  <a:lnTo>
                    <a:pt x="4946" y="1142"/>
                  </a:lnTo>
                  <a:lnTo>
                    <a:pt x="4565" y="1142"/>
                  </a:lnTo>
                  <a:lnTo>
                    <a:pt x="4185" y="1161"/>
                  </a:lnTo>
                  <a:lnTo>
                    <a:pt x="3785" y="1199"/>
                  </a:lnTo>
                  <a:lnTo>
                    <a:pt x="3367" y="1237"/>
                  </a:lnTo>
                  <a:lnTo>
                    <a:pt x="2930" y="1313"/>
                  </a:lnTo>
                  <a:lnTo>
                    <a:pt x="2492" y="1389"/>
                  </a:lnTo>
                  <a:lnTo>
                    <a:pt x="2492" y="1389"/>
                  </a:lnTo>
                  <a:lnTo>
                    <a:pt x="2112" y="1446"/>
                  </a:lnTo>
                  <a:lnTo>
                    <a:pt x="1865" y="1484"/>
                  </a:lnTo>
                  <a:lnTo>
                    <a:pt x="1750" y="1522"/>
                  </a:lnTo>
                  <a:lnTo>
                    <a:pt x="1617" y="1579"/>
                  </a:lnTo>
                  <a:lnTo>
                    <a:pt x="1484" y="1674"/>
                  </a:lnTo>
                  <a:lnTo>
                    <a:pt x="1332" y="1807"/>
                  </a:lnTo>
                  <a:lnTo>
                    <a:pt x="1" y="1103"/>
                  </a:lnTo>
                  <a:lnTo>
                    <a:pt x="1" y="1103"/>
                  </a:lnTo>
                  <a:lnTo>
                    <a:pt x="58" y="913"/>
                  </a:lnTo>
                  <a:lnTo>
                    <a:pt x="153" y="761"/>
                  </a:lnTo>
                  <a:lnTo>
                    <a:pt x="248" y="647"/>
                  </a:lnTo>
                  <a:lnTo>
                    <a:pt x="362" y="552"/>
                  </a:lnTo>
                  <a:lnTo>
                    <a:pt x="495" y="495"/>
                  </a:lnTo>
                  <a:lnTo>
                    <a:pt x="666" y="457"/>
                  </a:lnTo>
                  <a:lnTo>
                    <a:pt x="1066" y="362"/>
                  </a:lnTo>
                  <a:lnTo>
                    <a:pt x="1066" y="362"/>
                  </a:lnTo>
                  <a:lnTo>
                    <a:pt x="1503" y="248"/>
                  </a:lnTo>
                  <a:lnTo>
                    <a:pt x="1979" y="172"/>
                  </a:lnTo>
                  <a:lnTo>
                    <a:pt x="2435" y="114"/>
                  </a:lnTo>
                  <a:lnTo>
                    <a:pt x="2930" y="57"/>
                  </a:lnTo>
                  <a:lnTo>
                    <a:pt x="3443" y="19"/>
                  </a:lnTo>
                  <a:lnTo>
                    <a:pt x="3957" y="0"/>
                  </a:lnTo>
                  <a:lnTo>
                    <a:pt x="4489" y="0"/>
                  </a:lnTo>
                  <a:lnTo>
                    <a:pt x="5022" y="0"/>
                  </a:lnTo>
                  <a:lnTo>
                    <a:pt x="5554" y="38"/>
                  </a:lnTo>
                  <a:lnTo>
                    <a:pt x="6087" y="76"/>
                  </a:lnTo>
                  <a:lnTo>
                    <a:pt x="6638" y="134"/>
                  </a:lnTo>
                  <a:lnTo>
                    <a:pt x="7171" y="210"/>
                  </a:lnTo>
                  <a:lnTo>
                    <a:pt x="7722" y="305"/>
                  </a:lnTo>
                  <a:lnTo>
                    <a:pt x="8255" y="400"/>
                  </a:lnTo>
                  <a:lnTo>
                    <a:pt x="8787" y="533"/>
                  </a:lnTo>
                  <a:lnTo>
                    <a:pt x="9301" y="666"/>
                  </a:lnTo>
                  <a:lnTo>
                    <a:pt x="9301" y="666"/>
                  </a:lnTo>
                  <a:lnTo>
                    <a:pt x="9795" y="799"/>
                  </a:lnTo>
                  <a:lnTo>
                    <a:pt x="10214" y="951"/>
                  </a:lnTo>
                  <a:lnTo>
                    <a:pt x="10556" y="1065"/>
                  </a:lnTo>
                  <a:lnTo>
                    <a:pt x="10860" y="1199"/>
                  </a:lnTo>
                  <a:lnTo>
                    <a:pt x="11108" y="1294"/>
                  </a:lnTo>
                  <a:lnTo>
                    <a:pt x="11298" y="1408"/>
                  </a:lnTo>
                  <a:lnTo>
                    <a:pt x="11431" y="1503"/>
                  </a:lnTo>
                  <a:lnTo>
                    <a:pt x="11545" y="1579"/>
                  </a:lnTo>
                  <a:lnTo>
                    <a:pt x="11621" y="1655"/>
                  </a:lnTo>
                  <a:lnTo>
                    <a:pt x="11659" y="1731"/>
                  </a:lnTo>
                  <a:lnTo>
                    <a:pt x="11697" y="1788"/>
                  </a:lnTo>
                  <a:lnTo>
                    <a:pt x="11697" y="1826"/>
                  </a:lnTo>
                  <a:lnTo>
                    <a:pt x="11697" y="1883"/>
                  </a:lnTo>
                  <a:lnTo>
                    <a:pt x="11678" y="1902"/>
                  </a:lnTo>
                  <a:lnTo>
                    <a:pt x="11032" y="1902"/>
                  </a:lnTo>
                  <a:lnTo>
                    <a:pt x="11032" y="1902"/>
                  </a:lnTo>
                  <a:lnTo>
                    <a:pt x="11089" y="1959"/>
                  </a:lnTo>
                  <a:lnTo>
                    <a:pt x="11241" y="2111"/>
                  </a:lnTo>
                  <a:lnTo>
                    <a:pt x="11450" y="2378"/>
                  </a:lnTo>
                  <a:lnTo>
                    <a:pt x="11564" y="2549"/>
                  </a:lnTo>
                  <a:lnTo>
                    <a:pt x="11678" y="2758"/>
                  </a:lnTo>
                  <a:lnTo>
                    <a:pt x="11811" y="3005"/>
                  </a:lnTo>
                  <a:lnTo>
                    <a:pt x="11926" y="3272"/>
                  </a:lnTo>
                  <a:lnTo>
                    <a:pt x="12059" y="3557"/>
                  </a:lnTo>
                  <a:lnTo>
                    <a:pt x="12154" y="3899"/>
                  </a:lnTo>
                  <a:lnTo>
                    <a:pt x="12249" y="4261"/>
                  </a:lnTo>
                  <a:lnTo>
                    <a:pt x="12325" y="4660"/>
                  </a:lnTo>
                  <a:lnTo>
                    <a:pt x="12382" y="5078"/>
                  </a:lnTo>
                  <a:lnTo>
                    <a:pt x="12420" y="5554"/>
                  </a:lnTo>
                  <a:lnTo>
                    <a:pt x="12420" y="5554"/>
                  </a:lnTo>
                  <a:lnTo>
                    <a:pt x="12458" y="6486"/>
                  </a:lnTo>
                  <a:lnTo>
                    <a:pt x="12458" y="7380"/>
                  </a:lnTo>
                  <a:lnTo>
                    <a:pt x="12439" y="8293"/>
                  </a:lnTo>
                  <a:lnTo>
                    <a:pt x="12420" y="9167"/>
                  </a:lnTo>
                  <a:lnTo>
                    <a:pt x="12363" y="10042"/>
                  </a:lnTo>
                  <a:lnTo>
                    <a:pt x="12287" y="10898"/>
                  </a:lnTo>
                  <a:lnTo>
                    <a:pt x="12192" y="11773"/>
                  </a:lnTo>
                  <a:lnTo>
                    <a:pt x="12097" y="12629"/>
                  </a:lnTo>
                  <a:lnTo>
                    <a:pt x="11849" y="14360"/>
                  </a:lnTo>
                  <a:lnTo>
                    <a:pt x="11583" y="16109"/>
                  </a:lnTo>
                  <a:lnTo>
                    <a:pt x="10994" y="19799"/>
                  </a:lnTo>
                  <a:lnTo>
                    <a:pt x="10994" y="19799"/>
                  </a:lnTo>
                  <a:lnTo>
                    <a:pt x="10899" y="20198"/>
                  </a:lnTo>
                  <a:lnTo>
                    <a:pt x="10803" y="20579"/>
                  </a:lnTo>
                  <a:lnTo>
                    <a:pt x="10670" y="20921"/>
                  </a:lnTo>
                  <a:lnTo>
                    <a:pt x="10499" y="21244"/>
                  </a:lnTo>
                  <a:lnTo>
                    <a:pt x="10309" y="21530"/>
                  </a:lnTo>
                  <a:lnTo>
                    <a:pt x="10081" y="21796"/>
                  </a:lnTo>
                  <a:lnTo>
                    <a:pt x="9833" y="22024"/>
                  </a:lnTo>
                  <a:lnTo>
                    <a:pt x="9548" y="22233"/>
                  </a:lnTo>
                  <a:lnTo>
                    <a:pt x="9244" y="22405"/>
                  </a:lnTo>
                  <a:lnTo>
                    <a:pt x="8902" y="22538"/>
                  </a:lnTo>
                  <a:lnTo>
                    <a:pt x="8540" y="22633"/>
                  </a:lnTo>
                  <a:lnTo>
                    <a:pt x="8141" y="22690"/>
                  </a:lnTo>
                  <a:lnTo>
                    <a:pt x="7722" y="22709"/>
                  </a:lnTo>
                  <a:lnTo>
                    <a:pt x="7266" y="22690"/>
                  </a:lnTo>
                  <a:lnTo>
                    <a:pt x="6790" y="22614"/>
                  </a:lnTo>
                  <a:lnTo>
                    <a:pt x="6277" y="22519"/>
                  </a:lnTo>
                  <a:lnTo>
                    <a:pt x="6277" y="22519"/>
                  </a:lnTo>
                  <a:lnTo>
                    <a:pt x="5478" y="22329"/>
                  </a:lnTo>
                  <a:lnTo>
                    <a:pt x="4679" y="22176"/>
                  </a:lnTo>
                  <a:lnTo>
                    <a:pt x="4280" y="22081"/>
                  </a:lnTo>
                  <a:lnTo>
                    <a:pt x="3919" y="21967"/>
                  </a:lnTo>
                  <a:lnTo>
                    <a:pt x="3557" y="21853"/>
                  </a:lnTo>
                  <a:lnTo>
                    <a:pt x="3234" y="21720"/>
                  </a:lnTo>
                  <a:lnTo>
                    <a:pt x="2949" y="21549"/>
                  </a:lnTo>
                  <a:lnTo>
                    <a:pt x="2816" y="21454"/>
                  </a:lnTo>
                  <a:lnTo>
                    <a:pt x="2701" y="21340"/>
                  </a:lnTo>
                  <a:lnTo>
                    <a:pt x="2587" y="21225"/>
                  </a:lnTo>
                  <a:lnTo>
                    <a:pt x="2492" y="21092"/>
                  </a:lnTo>
                  <a:lnTo>
                    <a:pt x="2416" y="20959"/>
                  </a:lnTo>
                  <a:lnTo>
                    <a:pt x="2340" y="20826"/>
                  </a:lnTo>
                  <a:lnTo>
                    <a:pt x="2283" y="20655"/>
                  </a:lnTo>
                  <a:lnTo>
                    <a:pt x="2245" y="20484"/>
                  </a:lnTo>
                  <a:lnTo>
                    <a:pt x="2226" y="20313"/>
                  </a:lnTo>
                  <a:lnTo>
                    <a:pt x="2207" y="20103"/>
                  </a:lnTo>
                  <a:lnTo>
                    <a:pt x="2226" y="19894"/>
                  </a:lnTo>
                  <a:lnTo>
                    <a:pt x="2245" y="19666"/>
                  </a:lnTo>
                  <a:lnTo>
                    <a:pt x="2302" y="19438"/>
                  </a:lnTo>
                  <a:lnTo>
                    <a:pt x="2359" y="19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7666522" y="1544065"/>
              <a:ext cx="460501" cy="895145"/>
            </a:xfrm>
            <a:custGeom>
              <a:avLst/>
              <a:gdLst/>
              <a:ahLst/>
              <a:cxnLst/>
              <a:rect l="l" t="t" r="r" b="b"/>
              <a:pathLst>
                <a:path w="11184" h="21740" extrusionOk="0">
                  <a:moveTo>
                    <a:pt x="2416" y="1"/>
                  </a:moveTo>
                  <a:lnTo>
                    <a:pt x="1941" y="39"/>
                  </a:lnTo>
                  <a:lnTo>
                    <a:pt x="1484" y="96"/>
                  </a:lnTo>
                  <a:lnTo>
                    <a:pt x="1256" y="172"/>
                  </a:lnTo>
                  <a:lnTo>
                    <a:pt x="1066" y="248"/>
                  </a:lnTo>
                  <a:lnTo>
                    <a:pt x="876" y="343"/>
                  </a:lnTo>
                  <a:lnTo>
                    <a:pt x="705" y="457"/>
                  </a:lnTo>
                  <a:lnTo>
                    <a:pt x="552" y="552"/>
                  </a:lnTo>
                  <a:lnTo>
                    <a:pt x="514" y="610"/>
                  </a:lnTo>
                  <a:lnTo>
                    <a:pt x="476" y="667"/>
                  </a:lnTo>
                  <a:lnTo>
                    <a:pt x="476" y="705"/>
                  </a:lnTo>
                  <a:lnTo>
                    <a:pt x="495" y="762"/>
                  </a:lnTo>
                  <a:lnTo>
                    <a:pt x="1332" y="1732"/>
                  </a:lnTo>
                  <a:lnTo>
                    <a:pt x="1541" y="1637"/>
                  </a:lnTo>
                  <a:lnTo>
                    <a:pt x="1751" y="1541"/>
                  </a:lnTo>
                  <a:lnTo>
                    <a:pt x="1960" y="1465"/>
                  </a:lnTo>
                  <a:lnTo>
                    <a:pt x="2188" y="1408"/>
                  </a:lnTo>
                  <a:lnTo>
                    <a:pt x="2397" y="1370"/>
                  </a:lnTo>
                  <a:lnTo>
                    <a:pt x="2606" y="1332"/>
                  </a:lnTo>
                  <a:lnTo>
                    <a:pt x="3063" y="1332"/>
                  </a:lnTo>
                  <a:lnTo>
                    <a:pt x="3424" y="1351"/>
                  </a:lnTo>
                  <a:lnTo>
                    <a:pt x="3767" y="1370"/>
                  </a:lnTo>
                  <a:lnTo>
                    <a:pt x="4090" y="1427"/>
                  </a:lnTo>
                  <a:lnTo>
                    <a:pt x="4413" y="1484"/>
                  </a:lnTo>
                  <a:lnTo>
                    <a:pt x="4737" y="1541"/>
                  </a:lnTo>
                  <a:lnTo>
                    <a:pt x="5041" y="1637"/>
                  </a:lnTo>
                  <a:lnTo>
                    <a:pt x="5668" y="1827"/>
                  </a:lnTo>
                  <a:lnTo>
                    <a:pt x="6258" y="2036"/>
                  </a:lnTo>
                  <a:lnTo>
                    <a:pt x="6848" y="2302"/>
                  </a:lnTo>
                  <a:lnTo>
                    <a:pt x="7456" y="2587"/>
                  </a:lnTo>
                  <a:lnTo>
                    <a:pt x="8084" y="2892"/>
                  </a:lnTo>
                  <a:lnTo>
                    <a:pt x="8407" y="3063"/>
                  </a:lnTo>
                  <a:lnTo>
                    <a:pt x="8692" y="3253"/>
                  </a:lnTo>
                  <a:lnTo>
                    <a:pt x="8978" y="3462"/>
                  </a:lnTo>
                  <a:lnTo>
                    <a:pt x="9225" y="3672"/>
                  </a:lnTo>
                  <a:lnTo>
                    <a:pt x="9434" y="3919"/>
                  </a:lnTo>
                  <a:lnTo>
                    <a:pt x="9643" y="4166"/>
                  </a:lnTo>
                  <a:lnTo>
                    <a:pt x="9815" y="4413"/>
                  </a:lnTo>
                  <a:lnTo>
                    <a:pt x="9948" y="4699"/>
                  </a:lnTo>
                  <a:lnTo>
                    <a:pt x="10081" y="4984"/>
                  </a:lnTo>
                  <a:lnTo>
                    <a:pt x="10176" y="5269"/>
                  </a:lnTo>
                  <a:lnTo>
                    <a:pt x="10252" y="5592"/>
                  </a:lnTo>
                  <a:lnTo>
                    <a:pt x="10290" y="5916"/>
                  </a:lnTo>
                  <a:lnTo>
                    <a:pt x="10309" y="6239"/>
                  </a:lnTo>
                  <a:lnTo>
                    <a:pt x="10309" y="6581"/>
                  </a:lnTo>
                  <a:lnTo>
                    <a:pt x="10290" y="6943"/>
                  </a:lnTo>
                  <a:lnTo>
                    <a:pt x="10233" y="7304"/>
                  </a:lnTo>
                  <a:lnTo>
                    <a:pt x="10005" y="8845"/>
                  </a:lnTo>
                  <a:lnTo>
                    <a:pt x="9796" y="10328"/>
                  </a:lnTo>
                  <a:lnTo>
                    <a:pt x="9605" y="11755"/>
                  </a:lnTo>
                  <a:lnTo>
                    <a:pt x="9396" y="13162"/>
                  </a:lnTo>
                  <a:lnTo>
                    <a:pt x="9282" y="13866"/>
                  </a:lnTo>
                  <a:lnTo>
                    <a:pt x="9130" y="14569"/>
                  </a:lnTo>
                  <a:lnTo>
                    <a:pt x="8978" y="15273"/>
                  </a:lnTo>
                  <a:lnTo>
                    <a:pt x="8807" y="15977"/>
                  </a:lnTo>
                  <a:lnTo>
                    <a:pt x="8597" y="16700"/>
                  </a:lnTo>
                  <a:lnTo>
                    <a:pt x="8369" y="17441"/>
                  </a:lnTo>
                  <a:lnTo>
                    <a:pt x="8122" y="18183"/>
                  </a:lnTo>
                  <a:lnTo>
                    <a:pt x="7818" y="18944"/>
                  </a:lnTo>
                  <a:lnTo>
                    <a:pt x="7665" y="19267"/>
                  </a:lnTo>
                  <a:lnTo>
                    <a:pt x="7475" y="19552"/>
                  </a:lnTo>
                  <a:lnTo>
                    <a:pt x="7266" y="19819"/>
                  </a:lnTo>
                  <a:lnTo>
                    <a:pt x="7019" y="20066"/>
                  </a:lnTo>
                  <a:lnTo>
                    <a:pt x="6753" y="20275"/>
                  </a:lnTo>
                  <a:lnTo>
                    <a:pt x="6448" y="20446"/>
                  </a:lnTo>
                  <a:lnTo>
                    <a:pt x="6125" y="20598"/>
                  </a:lnTo>
                  <a:lnTo>
                    <a:pt x="5783" y="20732"/>
                  </a:lnTo>
                  <a:lnTo>
                    <a:pt x="5421" y="20808"/>
                  </a:lnTo>
                  <a:lnTo>
                    <a:pt x="5041" y="20865"/>
                  </a:lnTo>
                  <a:lnTo>
                    <a:pt x="4660" y="20865"/>
                  </a:lnTo>
                  <a:lnTo>
                    <a:pt x="4242" y="20846"/>
                  </a:lnTo>
                  <a:lnTo>
                    <a:pt x="3824" y="20789"/>
                  </a:lnTo>
                  <a:lnTo>
                    <a:pt x="3386" y="20674"/>
                  </a:lnTo>
                  <a:lnTo>
                    <a:pt x="2949" y="20522"/>
                  </a:lnTo>
                  <a:lnTo>
                    <a:pt x="2492" y="20332"/>
                  </a:lnTo>
                  <a:lnTo>
                    <a:pt x="2188" y="20180"/>
                  </a:lnTo>
                  <a:lnTo>
                    <a:pt x="1903" y="20028"/>
                  </a:lnTo>
                  <a:lnTo>
                    <a:pt x="1655" y="19895"/>
                  </a:lnTo>
                  <a:lnTo>
                    <a:pt x="1446" y="19743"/>
                  </a:lnTo>
                  <a:lnTo>
                    <a:pt x="1275" y="19590"/>
                  </a:lnTo>
                  <a:lnTo>
                    <a:pt x="1123" y="19419"/>
                  </a:lnTo>
                  <a:lnTo>
                    <a:pt x="1009" y="19248"/>
                  </a:lnTo>
                  <a:lnTo>
                    <a:pt x="914" y="19039"/>
                  </a:lnTo>
                  <a:lnTo>
                    <a:pt x="857" y="18811"/>
                  </a:lnTo>
                  <a:lnTo>
                    <a:pt x="819" y="18544"/>
                  </a:lnTo>
                  <a:lnTo>
                    <a:pt x="800" y="18259"/>
                  </a:lnTo>
                  <a:lnTo>
                    <a:pt x="800" y="17917"/>
                  </a:lnTo>
                  <a:lnTo>
                    <a:pt x="819" y="17536"/>
                  </a:lnTo>
                  <a:lnTo>
                    <a:pt x="876" y="17099"/>
                  </a:lnTo>
                  <a:lnTo>
                    <a:pt x="990" y="16072"/>
                  </a:lnTo>
                  <a:lnTo>
                    <a:pt x="20" y="18716"/>
                  </a:lnTo>
                  <a:lnTo>
                    <a:pt x="20" y="18792"/>
                  </a:lnTo>
                  <a:lnTo>
                    <a:pt x="1" y="19001"/>
                  </a:lnTo>
                  <a:lnTo>
                    <a:pt x="20" y="19153"/>
                  </a:lnTo>
                  <a:lnTo>
                    <a:pt x="58" y="19305"/>
                  </a:lnTo>
                  <a:lnTo>
                    <a:pt x="115" y="19495"/>
                  </a:lnTo>
                  <a:lnTo>
                    <a:pt x="191" y="19685"/>
                  </a:lnTo>
                  <a:lnTo>
                    <a:pt x="305" y="19895"/>
                  </a:lnTo>
                  <a:lnTo>
                    <a:pt x="457" y="20104"/>
                  </a:lnTo>
                  <a:lnTo>
                    <a:pt x="666" y="20313"/>
                  </a:lnTo>
                  <a:lnTo>
                    <a:pt x="914" y="20541"/>
                  </a:lnTo>
                  <a:lnTo>
                    <a:pt x="1218" y="20751"/>
                  </a:lnTo>
                  <a:lnTo>
                    <a:pt x="1598" y="20960"/>
                  </a:lnTo>
                  <a:lnTo>
                    <a:pt x="2036" y="21150"/>
                  </a:lnTo>
                  <a:lnTo>
                    <a:pt x="2530" y="21321"/>
                  </a:lnTo>
                  <a:lnTo>
                    <a:pt x="3044" y="21473"/>
                  </a:lnTo>
                  <a:lnTo>
                    <a:pt x="3538" y="21587"/>
                  </a:lnTo>
                  <a:lnTo>
                    <a:pt x="4033" y="21663"/>
                  </a:lnTo>
                  <a:lnTo>
                    <a:pt x="4489" y="21720"/>
                  </a:lnTo>
                  <a:lnTo>
                    <a:pt x="4927" y="21740"/>
                  </a:lnTo>
                  <a:lnTo>
                    <a:pt x="5364" y="21740"/>
                  </a:lnTo>
                  <a:lnTo>
                    <a:pt x="5764" y="21701"/>
                  </a:lnTo>
                  <a:lnTo>
                    <a:pt x="6144" y="21625"/>
                  </a:lnTo>
                  <a:lnTo>
                    <a:pt x="6486" y="21511"/>
                  </a:lnTo>
                  <a:lnTo>
                    <a:pt x="6829" y="21378"/>
                  </a:lnTo>
                  <a:lnTo>
                    <a:pt x="7133" y="21207"/>
                  </a:lnTo>
                  <a:lnTo>
                    <a:pt x="7418" y="20998"/>
                  </a:lnTo>
                  <a:lnTo>
                    <a:pt x="7665" y="20770"/>
                  </a:lnTo>
                  <a:lnTo>
                    <a:pt x="7894" y="20484"/>
                  </a:lnTo>
                  <a:lnTo>
                    <a:pt x="8084" y="20180"/>
                  </a:lnTo>
                  <a:lnTo>
                    <a:pt x="8255" y="19838"/>
                  </a:lnTo>
                  <a:lnTo>
                    <a:pt x="8578" y="19020"/>
                  </a:lnTo>
                  <a:lnTo>
                    <a:pt x="8864" y="18202"/>
                  </a:lnTo>
                  <a:lnTo>
                    <a:pt x="9130" y="17403"/>
                  </a:lnTo>
                  <a:lnTo>
                    <a:pt x="9358" y="16623"/>
                  </a:lnTo>
                  <a:lnTo>
                    <a:pt x="9548" y="15844"/>
                  </a:lnTo>
                  <a:lnTo>
                    <a:pt x="9738" y="15083"/>
                  </a:lnTo>
                  <a:lnTo>
                    <a:pt x="9891" y="14322"/>
                  </a:lnTo>
                  <a:lnTo>
                    <a:pt x="10043" y="13542"/>
                  </a:lnTo>
                  <a:lnTo>
                    <a:pt x="10309" y="12021"/>
                  </a:lnTo>
                  <a:lnTo>
                    <a:pt x="10537" y="10461"/>
                  </a:lnTo>
                  <a:lnTo>
                    <a:pt x="10784" y="8845"/>
                  </a:lnTo>
                  <a:lnTo>
                    <a:pt x="11051" y="7171"/>
                  </a:lnTo>
                  <a:lnTo>
                    <a:pt x="11127" y="6734"/>
                  </a:lnTo>
                  <a:lnTo>
                    <a:pt x="11165" y="6315"/>
                  </a:lnTo>
                  <a:lnTo>
                    <a:pt x="11184" y="5916"/>
                  </a:lnTo>
                  <a:lnTo>
                    <a:pt x="11165" y="5535"/>
                  </a:lnTo>
                  <a:lnTo>
                    <a:pt x="11146" y="5155"/>
                  </a:lnTo>
                  <a:lnTo>
                    <a:pt x="11070" y="4813"/>
                  </a:lnTo>
                  <a:lnTo>
                    <a:pt x="10994" y="4470"/>
                  </a:lnTo>
                  <a:lnTo>
                    <a:pt x="10880" y="4147"/>
                  </a:lnTo>
                  <a:lnTo>
                    <a:pt x="10746" y="3824"/>
                  </a:lnTo>
                  <a:lnTo>
                    <a:pt x="10575" y="3538"/>
                  </a:lnTo>
                  <a:lnTo>
                    <a:pt x="10385" y="3253"/>
                  </a:lnTo>
                  <a:lnTo>
                    <a:pt x="10157" y="2987"/>
                  </a:lnTo>
                  <a:lnTo>
                    <a:pt x="9891" y="2740"/>
                  </a:lnTo>
                  <a:lnTo>
                    <a:pt x="9624" y="2492"/>
                  </a:lnTo>
                  <a:lnTo>
                    <a:pt x="9301" y="2264"/>
                  </a:lnTo>
                  <a:lnTo>
                    <a:pt x="8959" y="2036"/>
                  </a:lnTo>
                  <a:lnTo>
                    <a:pt x="8559" y="1808"/>
                  </a:lnTo>
                  <a:lnTo>
                    <a:pt x="8141" y="1599"/>
                  </a:lnTo>
                  <a:lnTo>
                    <a:pt x="7722" y="1370"/>
                  </a:lnTo>
                  <a:lnTo>
                    <a:pt x="7266" y="1161"/>
                  </a:lnTo>
                  <a:lnTo>
                    <a:pt x="6810" y="971"/>
                  </a:lnTo>
                  <a:lnTo>
                    <a:pt x="6334" y="781"/>
                  </a:lnTo>
                  <a:lnTo>
                    <a:pt x="5859" y="610"/>
                  </a:lnTo>
                  <a:lnTo>
                    <a:pt x="5364" y="457"/>
                  </a:lnTo>
                  <a:lnTo>
                    <a:pt x="4889" y="324"/>
                  </a:lnTo>
                  <a:lnTo>
                    <a:pt x="4394" y="210"/>
                  </a:lnTo>
                  <a:lnTo>
                    <a:pt x="3900" y="115"/>
                  </a:lnTo>
                  <a:lnTo>
                    <a:pt x="3405" y="58"/>
                  </a:lnTo>
                  <a:lnTo>
                    <a:pt x="2911" y="20"/>
                  </a:lnTo>
                  <a:lnTo>
                    <a:pt x="24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7666522" y="1544065"/>
              <a:ext cx="460501" cy="895145"/>
            </a:xfrm>
            <a:custGeom>
              <a:avLst/>
              <a:gdLst/>
              <a:ahLst/>
              <a:cxnLst/>
              <a:rect l="l" t="t" r="r" b="b"/>
              <a:pathLst>
                <a:path w="11184" h="21740" fill="none" extrusionOk="0">
                  <a:moveTo>
                    <a:pt x="990" y="16072"/>
                  </a:moveTo>
                  <a:lnTo>
                    <a:pt x="990" y="16072"/>
                  </a:lnTo>
                  <a:lnTo>
                    <a:pt x="876" y="17099"/>
                  </a:lnTo>
                  <a:lnTo>
                    <a:pt x="819" y="17536"/>
                  </a:lnTo>
                  <a:lnTo>
                    <a:pt x="800" y="17917"/>
                  </a:lnTo>
                  <a:lnTo>
                    <a:pt x="800" y="18259"/>
                  </a:lnTo>
                  <a:lnTo>
                    <a:pt x="819" y="18544"/>
                  </a:lnTo>
                  <a:lnTo>
                    <a:pt x="857" y="18811"/>
                  </a:lnTo>
                  <a:lnTo>
                    <a:pt x="914" y="19039"/>
                  </a:lnTo>
                  <a:lnTo>
                    <a:pt x="1009" y="19248"/>
                  </a:lnTo>
                  <a:lnTo>
                    <a:pt x="1123" y="19419"/>
                  </a:lnTo>
                  <a:lnTo>
                    <a:pt x="1275" y="19590"/>
                  </a:lnTo>
                  <a:lnTo>
                    <a:pt x="1446" y="19743"/>
                  </a:lnTo>
                  <a:lnTo>
                    <a:pt x="1655" y="19895"/>
                  </a:lnTo>
                  <a:lnTo>
                    <a:pt x="1903" y="20028"/>
                  </a:lnTo>
                  <a:lnTo>
                    <a:pt x="2188" y="20180"/>
                  </a:lnTo>
                  <a:lnTo>
                    <a:pt x="2492" y="20332"/>
                  </a:lnTo>
                  <a:lnTo>
                    <a:pt x="2492" y="20332"/>
                  </a:lnTo>
                  <a:lnTo>
                    <a:pt x="2949" y="20522"/>
                  </a:lnTo>
                  <a:lnTo>
                    <a:pt x="3386" y="20674"/>
                  </a:lnTo>
                  <a:lnTo>
                    <a:pt x="3824" y="20789"/>
                  </a:lnTo>
                  <a:lnTo>
                    <a:pt x="4242" y="20846"/>
                  </a:lnTo>
                  <a:lnTo>
                    <a:pt x="4660" y="20865"/>
                  </a:lnTo>
                  <a:lnTo>
                    <a:pt x="5041" y="20865"/>
                  </a:lnTo>
                  <a:lnTo>
                    <a:pt x="5421" y="20808"/>
                  </a:lnTo>
                  <a:lnTo>
                    <a:pt x="5783" y="20732"/>
                  </a:lnTo>
                  <a:lnTo>
                    <a:pt x="6125" y="20598"/>
                  </a:lnTo>
                  <a:lnTo>
                    <a:pt x="6448" y="20446"/>
                  </a:lnTo>
                  <a:lnTo>
                    <a:pt x="6753" y="20275"/>
                  </a:lnTo>
                  <a:lnTo>
                    <a:pt x="7019" y="20066"/>
                  </a:lnTo>
                  <a:lnTo>
                    <a:pt x="7266" y="19819"/>
                  </a:lnTo>
                  <a:lnTo>
                    <a:pt x="7475" y="19552"/>
                  </a:lnTo>
                  <a:lnTo>
                    <a:pt x="7665" y="19267"/>
                  </a:lnTo>
                  <a:lnTo>
                    <a:pt x="7818" y="18944"/>
                  </a:lnTo>
                  <a:lnTo>
                    <a:pt x="7818" y="18944"/>
                  </a:lnTo>
                  <a:lnTo>
                    <a:pt x="8122" y="18183"/>
                  </a:lnTo>
                  <a:lnTo>
                    <a:pt x="8369" y="17441"/>
                  </a:lnTo>
                  <a:lnTo>
                    <a:pt x="8597" y="16700"/>
                  </a:lnTo>
                  <a:lnTo>
                    <a:pt x="8807" y="15977"/>
                  </a:lnTo>
                  <a:lnTo>
                    <a:pt x="8978" y="15273"/>
                  </a:lnTo>
                  <a:lnTo>
                    <a:pt x="9130" y="14569"/>
                  </a:lnTo>
                  <a:lnTo>
                    <a:pt x="9282" y="13866"/>
                  </a:lnTo>
                  <a:lnTo>
                    <a:pt x="9396" y="13162"/>
                  </a:lnTo>
                  <a:lnTo>
                    <a:pt x="9605" y="11755"/>
                  </a:lnTo>
                  <a:lnTo>
                    <a:pt x="9796" y="10328"/>
                  </a:lnTo>
                  <a:lnTo>
                    <a:pt x="10005" y="8845"/>
                  </a:lnTo>
                  <a:lnTo>
                    <a:pt x="10233" y="7304"/>
                  </a:lnTo>
                  <a:lnTo>
                    <a:pt x="10233" y="7304"/>
                  </a:lnTo>
                  <a:lnTo>
                    <a:pt x="10290" y="6943"/>
                  </a:lnTo>
                  <a:lnTo>
                    <a:pt x="10309" y="6581"/>
                  </a:lnTo>
                  <a:lnTo>
                    <a:pt x="10309" y="6239"/>
                  </a:lnTo>
                  <a:lnTo>
                    <a:pt x="10290" y="5916"/>
                  </a:lnTo>
                  <a:lnTo>
                    <a:pt x="10252" y="5592"/>
                  </a:lnTo>
                  <a:lnTo>
                    <a:pt x="10176" y="5269"/>
                  </a:lnTo>
                  <a:lnTo>
                    <a:pt x="10081" y="4984"/>
                  </a:lnTo>
                  <a:lnTo>
                    <a:pt x="9948" y="4699"/>
                  </a:lnTo>
                  <a:lnTo>
                    <a:pt x="9815" y="4413"/>
                  </a:lnTo>
                  <a:lnTo>
                    <a:pt x="9643" y="4166"/>
                  </a:lnTo>
                  <a:lnTo>
                    <a:pt x="9434" y="3919"/>
                  </a:lnTo>
                  <a:lnTo>
                    <a:pt x="9225" y="3672"/>
                  </a:lnTo>
                  <a:lnTo>
                    <a:pt x="8978" y="3462"/>
                  </a:lnTo>
                  <a:lnTo>
                    <a:pt x="8692" y="3253"/>
                  </a:lnTo>
                  <a:lnTo>
                    <a:pt x="8407" y="3063"/>
                  </a:lnTo>
                  <a:lnTo>
                    <a:pt x="8084" y="2892"/>
                  </a:lnTo>
                  <a:lnTo>
                    <a:pt x="8084" y="2892"/>
                  </a:lnTo>
                  <a:lnTo>
                    <a:pt x="7456" y="2587"/>
                  </a:lnTo>
                  <a:lnTo>
                    <a:pt x="6848" y="2302"/>
                  </a:lnTo>
                  <a:lnTo>
                    <a:pt x="6258" y="2036"/>
                  </a:lnTo>
                  <a:lnTo>
                    <a:pt x="5668" y="1827"/>
                  </a:lnTo>
                  <a:lnTo>
                    <a:pt x="5041" y="1637"/>
                  </a:lnTo>
                  <a:lnTo>
                    <a:pt x="4737" y="1541"/>
                  </a:lnTo>
                  <a:lnTo>
                    <a:pt x="4413" y="1484"/>
                  </a:lnTo>
                  <a:lnTo>
                    <a:pt x="4090" y="1427"/>
                  </a:lnTo>
                  <a:lnTo>
                    <a:pt x="3767" y="1370"/>
                  </a:lnTo>
                  <a:lnTo>
                    <a:pt x="3424" y="1351"/>
                  </a:lnTo>
                  <a:lnTo>
                    <a:pt x="3063" y="1332"/>
                  </a:lnTo>
                  <a:lnTo>
                    <a:pt x="3063" y="1332"/>
                  </a:lnTo>
                  <a:lnTo>
                    <a:pt x="2835" y="1332"/>
                  </a:lnTo>
                  <a:lnTo>
                    <a:pt x="2606" y="1332"/>
                  </a:lnTo>
                  <a:lnTo>
                    <a:pt x="2397" y="1370"/>
                  </a:lnTo>
                  <a:lnTo>
                    <a:pt x="2188" y="1408"/>
                  </a:lnTo>
                  <a:lnTo>
                    <a:pt x="1960" y="1465"/>
                  </a:lnTo>
                  <a:lnTo>
                    <a:pt x="1751" y="1541"/>
                  </a:lnTo>
                  <a:lnTo>
                    <a:pt x="1541" y="1637"/>
                  </a:lnTo>
                  <a:lnTo>
                    <a:pt x="1332" y="1732"/>
                  </a:lnTo>
                  <a:lnTo>
                    <a:pt x="1332" y="1732"/>
                  </a:lnTo>
                  <a:lnTo>
                    <a:pt x="495" y="762"/>
                  </a:lnTo>
                  <a:lnTo>
                    <a:pt x="495" y="762"/>
                  </a:lnTo>
                  <a:lnTo>
                    <a:pt x="476" y="705"/>
                  </a:lnTo>
                  <a:lnTo>
                    <a:pt x="476" y="667"/>
                  </a:lnTo>
                  <a:lnTo>
                    <a:pt x="514" y="610"/>
                  </a:lnTo>
                  <a:lnTo>
                    <a:pt x="552" y="552"/>
                  </a:lnTo>
                  <a:lnTo>
                    <a:pt x="705" y="457"/>
                  </a:lnTo>
                  <a:lnTo>
                    <a:pt x="876" y="343"/>
                  </a:lnTo>
                  <a:lnTo>
                    <a:pt x="1066" y="248"/>
                  </a:lnTo>
                  <a:lnTo>
                    <a:pt x="1256" y="172"/>
                  </a:lnTo>
                  <a:lnTo>
                    <a:pt x="1484" y="96"/>
                  </a:lnTo>
                  <a:lnTo>
                    <a:pt x="1484" y="96"/>
                  </a:lnTo>
                  <a:lnTo>
                    <a:pt x="1941" y="39"/>
                  </a:lnTo>
                  <a:lnTo>
                    <a:pt x="2416" y="1"/>
                  </a:lnTo>
                  <a:lnTo>
                    <a:pt x="2911" y="20"/>
                  </a:lnTo>
                  <a:lnTo>
                    <a:pt x="3405" y="58"/>
                  </a:lnTo>
                  <a:lnTo>
                    <a:pt x="3900" y="115"/>
                  </a:lnTo>
                  <a:lnTo>
                    <a:pt x="4394" y="210"/>
                  </a:lnTo>
                  <a:lnTo>
                    <a:pt x="4889" y="324"/>
                  </a:lnTo>
                  <a:lnTo>
                    <a:pt x="5364" y="457"/>
                  </a:lnTo>
                  <a:lnTo>
                    <a:pt x="5859" y="610"/>
                  </a:lnTo>
                  <a:lnTo>
                    <a:pt x="6334" y="781"/>
                  </a:lnTo>
                  <a:lnTo>
                    <a:pt x="6810" y="971"/>
                  </a:lnTo>
                  <a:lnTo>
                    <a:pt x="7266" y="1161"/>
                  </a:lnTo>
                  <a:lnTo>
                    <a:pt x="7722" y="1370"/>
                  </a:lnTo>
                  <a:lnTo>
                    <a:pt x="8141" y="1599"/>
                  </a:lnTo>
                  <a:lnTo>
                    <a:pt x="8559" y="1808"/>
                  </a:lnTo>
                  <a:lnTo>
                    <a:pt x="8959" y="2036"/>
                  </a:lnTo>
                  <a:lnTo>
                    <a:pt x="8959" y="2036"/>
                  </a:lnTo>
                  <a:lnTo>
                    <a:pt x="9301" y="2264"/>
                  </a:lnTo>
                  <a:lnTo>
                    <a:pt x="9624" y="2492"/>
                  </a:lnTo>
                  <a:lnTo>
                    <a:pt x="9891" y="2740"/>
                  </a:lnTo>
                  <a:lnTo>
                    <a:pt x="10157" y="2987"/>
                  </a:lnTo>
                  <a:lnTo>
                    <a:pt x="10385" y="3253"/>
                  </a:lnTo>
                  <a:lnTo>
                    <a:pt x="10575" y="3538"/>
                  </a:lnTo>
                  <a:lnTo>
                    <a:pt x="10746" y="3824"/>
                  </a:lnTo>
                  <a:lnTo>
                    <a:pt x="10880" y="4147"/>
                  </a:lnTo>
                  <a:lnTo>
                    <a:pt x="10994" y="4470"/>
                  </a:lnTo>
                  <a:lnTo>
                    <a:pt x="11070" y="4813"/>
                  </a:lnTo>
                  <a:lnTo>
                    <a:pt x="11146" y="5155"/>
                  </a:lnTo>
                  <a:lnTo>
                    <a:pt x="11165" y="5535"/>
                  </a:lnTo>
                  <a:lnTo>
                    <a:pt x="11184" y="5916"/>
                  </a:lnTo>
                  <a:lnTo>
                    <a:pt x="11165" y="6315"/>
                  </a:lnTo>
                  <a:lnTo>
                    <a:pt x="11127" y="6734"/>
                  </a:lnTo>
                  <a:lnTo>
                    <a:pt x="11051" y="7171"/>
                  </a:lnTo>
                  <a:lnTo>
                    <a:pt x="11051" y="7171"/>
                  </a:lnTo>
                  <a:lnTo>
                    <a:pt x="10784" y="8845"/>
                  </a:lnTo>
                  <a:lnTo>
                    <a:pt x="10537" y="10461"/>
                  </a:lnTo>
                  <a:lnTo>
                    <a:pt x="10309" y="12021"/>
                  </a:lnTo>
                  <a:lnTo>
                    <a:pt x="10043" y="13542"/>
                  </a:lnTo>
                  <a:lnTo>
                    <a:pt x="9891" y="14322"/>
                  </a:lnTo>
                  <a:lnTo>
                    <a:pt x="9738" y="15083"/>
                  </a:lnTo>
                  <a:lnTo>
                    <a:pt x="9548" y="15844"/>
                  </a:lnTo>
                  <a:lnTo>
                    <a:pt x="9358" y="16623"/>
                  </a:lnTo>
                  <a:lnTo>
                    <a:pt x="9130" y="17403"/>
                  </a:lnTo>
                  <a:lnTo>
                    <a:pt x="8864" y="18202"/>
                  </a:lnTo>
                  <a:lnTo>
                    <a:pt x="8578" y="19020"/>
                  </a:lnTo>
                  <a:lnTo>
                    <a:pt x="8255" y="19838"/>
                  </a:lnTo>
                  <a:lnTo>
                    <a:pt x="8255" y="19838"/>
                  </a:lnTo>
                  <a:lnTo>
                    <a:pt x="8084" y="20180"/>
                  </a:lnTo>
                  <a:lnTo>
                    <a:pt x="7894" y="20484"/>
                  </a:lnTo>
                  <a:lnTo>
                    <a:pt x="7665" y="20770"/>
                  </a:lnTo>
                  <a:lnTo>
                    <a:pt x="7418" y="20998"/>
                  </a:lnTo>
                  <a:lnTo>
                    <a:pt x="7133" y="21207"/>
                  </a:lnTo>
                  <a:lnTo>
                    <a:pt x="6829" y="21378"/>
                  </a:lnTo>
                  <a:lnTo>
                    <a:pt x="6486" y="21511"/>
                  </a:lnTo>
                  <a:lnTo>
                    <a:pt x="6144" y="21625"/>
                  </a:lnTo>
                  <a:lnTo>
                    <a:pt x="5764" y="21701"/>
                  </a:lnTo>
                  <a:lnTo>
                    <a:pt x="5364" y="21740"/>
                  </a:lnTo>
                  <a:lnTo>
                    <a:pt x="4927" y="21740"/>
                  </a:lnTo>
                  <a:lnTo>
                    <a:pt x="4489" y="21720"/>
                  </a:lnTo>
                  <a:lnTo>
                    <a:pt x="4033" y="21663"/>
                  </a:lnTo>
                  <a:lnTo>
                    <a:pt x="3538" y="21587"/>
                  </a:lnTo>
                  <a:lnTo>
                    <a:pt x="3044" y="21473"/>
                  </a:lnTo>
                  <a:lnTo>
                    <a:pt x="2530" y="21321"/>
                  </a:lnTo>
                  <a:lnTo>
                    <a:pt x="2530" y="21321"/>
                  </a:lnTo>
                  <a:lnTo>
                    <a:pt x="2036" y="21150"/>
                  </a:lnTo>
                  <a:lnTo>
                    <a:pt x="1598" y="20960"/>
                  </a:lnTo>
                  <a:lnTo>
                    <a:pt x="1218" y="20751"/>
                  </a:lnTo>
                  <a:lnTo>
                    <a:pt x="914" y="20541"/>
                  </a:lnTo>
                  <a:lnTo>
                    <a:pt x="666" y="20313"/>
                  </a:lnTo>
                  <a:lnTo>
                    <a:pt x="457" y="20104"/>
                  </a:lnTo>
                  <a:lnTo>
                    <a:pt x="305" y="19895"/>
                  </a:lnTo>
                  <a:lnTo>
                    <a:pt x="191" y="19685"/>
                  </a:lnTo>
                  <a:lnTo>
                    <a:pt x="115" y="19495"/>
                  </a:lnTo>
                  <a:lnTo>
                    <a:pt x="58" y="19305"/>
                  </a:lnTo>
                  <a:lnTo>
                    <a:pt x="20" y="19153"/>
                  </a:lnTo>
                  <a:lnTo>
                    <a:pt x="1" y="19001"/>
                  </a:lnTo>
                  <a:lnTo>
                    <a:pt x="20" y="18792"/>
                  </a:lnTo>
                  <a:lnTo>
                    <a:pt x="20" y="187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7978212" y="1691304"/>
              <a:ext cx="434643" cy="805054"/>
            </a:xfrm>
            <a:custGeom>
              <a:avLst/>
              <a:gdLst/>
              <a:ahLst/>
              <a:cxnLst/>
              <a:rect l="l" t="t" r="r" b="b"/>
              <a:pathLst>
                <a:path w="10556" h="19552" extrusionOk="0">
                  <a:moveTo>
                    <a:pt x="2948" y="0"/>
                  </a:moveTo>
                  <a:lnTo>
                    <a:pt x="2815" y="39"/>
                  </a:lnTo>
                  <a:lnTo>
                    <a:pt x="2644" y="96"/>
                  </a:lnTo>
                  <a:lnTo>
                    <a:pt x="2473" y="172"/>
                  </a:lnTo>
                  <a:lnTo>
                    <a:pt x="2302" y="248"/>
                  </a:lnTo>
                  <a:lnTo>
                    <a:pt x="2168" y="324"/>
                  </a:lnTo>
                  <a:lnTo>
                    <a:pt x="2111" y="362"/>
                  </a:lnTo>
                  <a:lnTo>
                    <a:pt x="2092" y="419"/>
                  </a:lnTo>
                  <a:lnTo>
                    <a:pt x="2073" y="457"/>
                  </a:lnTo>
                  <a:lnTo>
                    <a:pt x="2092" y="495"/>
                  </a:lnTo>
                  <a:lnTo>
                    <a:pt x="2739" y="1427"/>
                  </a:lnTo>
                  <a:lnTo>
                    <a:pt x="2929" y="1389"/>
                  </a:lnTo>
                  <a:lnTo>
                    <a:pt x="3119" y="1370"/>
                  </a:lnTo>
                  <a:lnTo>
                    <a:pt x="3310" y="1389"/>
                  </a:lnTo>
                  <a:lnTo>
                    <a:pt x="3481" y="1408"/>
                  </a:lnTo>
                  <a:lnTo>
                    <a:pt x="3861" y="1503"/>
                  </a:lnTo>
                  <a:lnTo>
                    <a:pt x="4051" y="1560"/>
                  </a:lnTo>
                  <a:lnTo>
                    <a:pt x="4242" y="1598"/>
                  </a:lnTo>
                  <a:lnTo>
                    <a:pt x="4546" y="1636"/>
                  </a:lnTo>
                  <a:lnTo>
                    <a:pt x="4831" y="1712"/>
                  </a:lnTo>
                  <a:lnTo>
                    <a:pt x="5116" y="1788"/>
                  </a:lnTo>
                  <a:lnTo>
                    <a:pt x="5364" y="1864"/>
                  </a:lnTo>
                  <a:lnTo>
                    <a:pt x="5611" y="1978"/>
                  </a:lnTo>
                  <a:lnTo>
                    <a:pt x="5839" y="2093"/>
                  </a:lnTo>
                  <a:lnTo>
                    <a:pt x="6067" y="2207"/>
                  </a:lnTo>
                  <a:lnTo>
                    <a:pt x="6277" y="2340"/>
                  </a:lnTo>
                  <a:lnTo>
                    <a:pt x="6486" y="2492"/>
                  </a:lnTo>
                  <a:lnTo>
                    <a:pt x="6676" y="2644"/>
                  </a:lnTo>
                  <a:lnTo>
                    <a:pt x="7056" y="2967"/>
                  </a:lnTo>
                  <a:lnTo>
                    <a:pt x="7437" y="3348"/>
                  </a:lnTo>
                  <a:lnTo>
                    <a:pt x="7798" y="3766"/>
                  </a:lnTo>
                  <a:lnTo>
                    <a:pt x="8216" y="4242"/>
                  </a:lnTo>
                  <a:lnTo>
                    <a:pt x="8597" y="4717"/>
                  </a:lnTo>
                  <a:lnTo>
                    <a:pt x="8768" y="4964"/>
                  </a:lnTo>
                  <a:lnTo>
                    <a:pt x="8920" y="5193"/>
                  </a:lnTo>
                  <a:lnTo>
                    <a:pt x="9053" y="5421"/>
                  </a:lnTo>
                  <a:lnTo>
                    <a:pt x="9186" y="5668"/>
                  </a:lnTo>
                  <a:lnTo>
                    <a:pt x="9282" y="5915"/>
                  </a:lnTo>
                  <a:lnTo>
                    <a:pt x="9358" y="6163"/>
                  </a:lnTo>
                  <a:lnTo>
                    <a:pt x="9415" y="6429"/>
                  </a:lnTo>
                  <a:lnTo>
                    <a:pt x="9453" y="6695"/>
                  </a:lnTo>
                  <a:lnTo>
                    <a:pt x="9453" y="6961"/>
                  </a:lnTo>
                  <a:lnTo>
                    <a:pt x="9434" y="7247"/>
                  </a:lnTo>
                  <a:lnTo>
                    <a:pt x="9396" y="7551"/>
                  </a:lnTo>
                  <a:lnTo>
                    <a:pt x="9320" y="7874"/>
                  </a:lnTo>
                  <a:lnTo>
                    <a:pt x="9148" y="8540"/>
                  </a:lnTo>
                  <a:lnTo>
                    <a:pt x="8996" y="9187"/>
                  </a:lnTo>
                  <a:lnTo>
                    <a:pt x="8882" y="9814"/>
                  </a:lnTo>
                  <a:lnTo>
                    <a:pt x="8787" y="10404"/>
                  </a:lnTo>
                  <a:lnTo>
                    <a:pt x="8616" y="11545"/>
                  </a:lnTo>
                  <a:lnTo>
                    <a:pt x="8445" y="12648"/>
                  </a:lnTo>
                  <a:lnTo>
                    <a:pt x="8350" y="13200"/>
                  </a:lnTo>
                  <a:lnTo>
                    <a:pt x="8235" y="13751"/>
                  </a:lnTo>
                  <a:lnTo>
                    <a:pt x="8121" y="14303"/>
                  </a:lnTo>
                  <a:lnTo>
                    <a:pt x="7950" y="14873"/>
                  </a:lnTo>
                  <a:lnTo>
                    <a:pt x="7760" y="15444"/>
                  </a:lnTo>
                  <a:lnTo>
                    <a:pt x="7532" y="16033"/>
                  </a:lnTo>
                  <a:lnTo>
                    <a:pt x="7266" y="16661"/>
                  </a:lnTo>
                  <a:lnTo>
                    <a:pt x="6942" y="17289"/>
                  </a:lnTo>
                  <a:lnTo>
                    <a:pt x="6771" y="17574"/>
                  </a:lnTo>
                  <a:lnTo>
                    <a:pt x="6581" y="17802"/>
                  </a:lnTo>
                  <a:lnTo>
                    <a:pt x="6372" y="18030"/>
                  </a:lnTo>
                  <a:lnTo>
                    <a:pt x="6124" y="18221"/>
                  </a:lnTo>
                  <a:lnTo>
                    <a:pt x="5858" y="18373"/>
                  </a:lnTo>
                  <a:lnTo>
                    <a:pt x="5592" y="18525"/>
                  </a:lnTo>
                  <a:lnTo>
                    <a:pt x="5288" y="18620"/>
                  </a:lnTo>
                  <a:lnTo>
                    <a:pt x="4983" y="18696"/>
                  </a:lnTo>
                  <a:lnTo>
                    <a:pt x="4641" y="18734"/>
                  </a:lnTo>
                  <a:lnTo>
                    <a:pt x="4299" y="18753"/>
                  </a:lnTo>
                  <a:lnTo>
                    <a:pt x="3956" y="18715"/>
                  </a:lnTo>
                  <a:lnTo>
                    <a:pt x="3595" y="18658"/>
                  </a:lnTo>
                  <a:lnTo>
                    <a:pt x="3214" y="18563"/>
                  </a:lnTo>
                  <a:lnTo>
                    <a:pt x="2853" y="18430"/>
                  </a:lnTo>
                  <a:lnTo>
                    <a:pt x="2473" y="18259"/>
                  </a:lnTo>
                  <a:lnTo>
                    <a:pt x="2092" y="18049"/>
                  </a:lnTo>
                  <a:lnTo>
                    <a:pt x="1579" y="17726"/>
                  </a:lnTo>
                  <a:lnTo>
                    <a:pt x="1389" y="17574"/>
                  </a:lnTo>
                  <a:lnTo>
                    <a:pt x="1218" y="17441"/>
                  </a:lnTo>
                  <a:lnTo>
                    <a:pt x="1065" y="17289"/>
                  </a:lnTo>
                  <a:lnTo>
                    <a:pt x="951" y="17117"/>
                  </a:lnTo>
                  <a:lnTo>
                    <a:pt x="875" y="16946"/>
                  </a:lnTo>
                  <a:lnTo>
                    <a:pt x="818" y="16756"/>
                  </a:lnTo>
                  <a:lnTo>
                    <a:pt x="780" y="16547"/>
                  </a:lnTo>
                  <a:lnTo>
                    <a:pt x="761" y="16319"/>
                  </a:lnTo>
                  <a:lnTo>
                    <a:pt x="780" y="16052"/>
                  </a:lnTo>
                  <a:lnTo>
                    <a:pt x="799" y="15748"/>
                  </a:lnTo>
                  <a:lnTo>
                    <a:pt x="856" y="15425"/>
                  </a:lnTo>
                  <a:lnTo>
                    <a:pt x="932" y="15044"/>
                  </a:lnTo>
                  <a:lnTo>
                    <a:pt x="1141" y="14132"/>
                  </a:lnTo>
                  <a:lnTo>
                    <a:pt x="38" y="16395"/>
                  </a:lnTo>
                  <a:lnTo>
                    <a:pt x="19" y="16471"/>
                  </a:lnTo>
                  <a:lnTo>
                    <a:pt x="0" y="16642"/>
                  </a:lnTo>
                  <a:lnTo>
                    <a:pt x="0" y="16775"/>
                  </a:lnTo>
                  <a:lnTo>
                    <a:pt x="19" y="16927"/>
                  </a:lnTo>
                  <a:lnTo>
                    <a:pt x="38" y="17079"/>
                  </a:lnTo>
                  <a:lnTo>
                    <a:pt x="95" y="17270"/>
                  </a:lnTo>
                  <a:lnTo>
                    <a:pt x="191" y="17460"/>
                  </a:lnTo>
                  <a:lnTo>
                    <a:pt x="305" y="17669"/>
                  </a:lnTo>
                  <a:lnTo>
                    <a:pt x="457" y="17878"/>
                  </a:lnTo>
                  <a:lnTo>
                    <a:pt x="666" y="18087"/>
                  </a:lnTo>
                  <a:lnTo>
                    <a:pt x="913" y="18297"/>
                  </a:lnTo>
                  <a:lnTo>
                    <a:pt x="1237" y="18525"/>
                  </a:lnTo>
                  <a:lnTo>
                    <a:pt x="1598" y="18734"/>
                  </a:lnTo>
                  <a:lnTo>
                    <a:pt x="2035" y="18924"/>
                  </a:lnTo>
                  <a:lnTo>
                    <a:pt x="2492" y="19114"/>
                  </a:lnTo>
                  <a:lnTo>
                    <a:pt x="2929" y="19248"/>
                  </a:lnTo>
                  <a:lnTo>
                    <a:pt x="3367" y="19381"/>
                  </a:lnTo>
                  <a:lnTo>
                    <a:pt x="3804" y="19457"/>
                  </a:lnTo>
                  <a:lnTo>
                    <a:pt x="4242" y="19533"/>
                  </a:lnTo>
                  <a:lnTo>
                    <a:pt x="4660" y="19552"/>
                  </a:lnTo>
                  <a:lnTo>
                    <a:pt x="5078" y="19552"/>
                  </a:lnTo>
                  <a:lnTo>
                    <a:pt x="5459" y="19533"/>
                  </a:lnTo>
                  <a:lnTo>
                    <a:pt x="5839" y="19476"/>
                  </a:lnTo>
                  <a:lnTo>
                    <a:pt x="6200" y="19381"/>
                  </a:lnTo>
                  <a:lnTo>
                    <a:pt x="6524" y="19248"/>
                  </a:lnTo>
                  <a:lnTo>
                    <a:pt x="6828" y="19095"/>
                  </a:lnTo>
                  <a:lnTo>
                    <a:pt x="7113" y="18905"/>
                  </a:lnTo>
                  <a:lnTo>
                    <a:pt x="7246" y="18810"/>
                  </a:lnTo>
                  <a:lnTo>
                    <a:pt x="7361" y="18696"/>
                  </a:lnTo>
                  <a:lnTo>
                    <a:pt x="7475" y="18563"/>
                  </a:lnTo>
                  <a:lnTo>
                    <a:pt x="7589" y="18449"/>
                  </a:lnTo>
                  <a:lnTo>
                    <a:pt x="7684" y="18297"/>
                  </a:lnTo>
                  <a:lnTo>
                    <a:pt x="7760" y="18144"/>
                  </a:lnTo>
                  <a:lnTo>
                    <a:pt x="8121" y="17460"/>
                  </a:lnTo>
                  <a:lnTo>
                    <a:pt x="8407" y="16794"/>
                  </a:lnTo>
                  <a:lnTo>
                    <a:pt x="8673" y="16167"/>
                  </a:lnTo>
                  <a:lnTo>
                    <a:pt x="8882" y="15558"/>
                  </a:lnTo>
                  <a:lnTo>
                    <a:pt x="9053" y="14949"/>
                  </a:lnTo>
                  <a:lnTo>
                    <a:pt x="9205" y="14379"/>
                  </a:lnTo>
                  <a:lnTo>
                    <a:pt x="9339" y="13808"/>
                  </a:lnTo>
                  <a:lnTo>
                    <a:pt x="9453" y="13238"/>
                  </a:lnTo>
                  <a:lnTo>
                    <a:pt x="9643" y="12077"/>
                  </a:lnTo>
                  <a:lnTo>
                    <a:pt x="9833" y="10879"/>
                  </a:lnTo>
                  <a:lnTo>
                    <a:pt x="9966" y="10233"/>
                  </a:lnTo>
                  <a:lnTo>
                    <a:pt x="10099" y="9586"/>
                  </a:lnTo>
                  <a:lnTo>
                    <a:pt x="10251" y="8882"/>
                  </a:lnTo>
                  <a:lnTo>
                    <a:pt x="10442" y="8160"/>
                  </a:lnTo>
                  <a:lnTo>
                    <a:pt x="10499" y="7950"/>
                  </a:lnTo>
                  <a:lnTo>
                    <a:pt x="10518" y="7741"/>
                  </a:lnTo>
                  <a:lnTo>
                    <a:pt x="10537" y="7494"/>
                  </a:lnTo>
                  <a:lnTo>
                    <a:pt x="10556" y="7247"/>
                  </a:lnTo>
                  <a:lnTo>
                    <a:pt x="10537" y="6980"/>
                  </a:lnTo>
                  <a:lnTo>
                    <a:pt x="10518" y="6695"/>
                  </a:lnTo>
                  <a:lnTo>
                    <a:pt x="10461" y="6410"/>
                  </a:lnTo>
                  <a:lnTo>
                    <a:pt x="10404" y="6125"/>
                  </a:lnTo>
                  <a:lnTo>
                    <a:pt x="10328" y="5820"/>
                  </a:lnTo>
                  <a:lnTo>
                    <a:pt x="10251" y="5497"/>
                  </a:lnTo>
                  <a:lnTo>
                    <a:pt x="10137" y="5193"/>
                  </a:lnTo>
                  <a:lnTo>
                    <a:pt x="10004" y="4869"/>
                  </a:lnTo>
                  <a:lnTo>
                    <a:pt x="9852" y="4546"/>
                  </a:lnTo>
                  <a:lnTo>
                    <a:pt x="9700" y="4223"/>
                  </a:lnTo>
                  <a:lnTo>
                    <a:pt x="9510" y="3899"/>
                  </a:lnTo>
                  <a:lnTo>
                    <a:pt x="9301" y="3595"/>
                  </a:lnTo>
                  <a:lnTo>
                    <a:pt x="9072" y="3272"/>
                  </a:lnTo>
                  <a:lnTo>
                    <a:pt x="8844" y="2967"/>
                  </a:lnTo>
                  <a:lnTo>
                    <a:pt x="8578" y="2663"/>
                  </a:lnTo>
                  <a:lnTo>
                    <a:pt x="8293" y="2378"/>
                  </a:lnTo>
                  <a:lnTo>
                    <a:pt x="7969" y="2093"/>
                  </a:lnTo>
                  <a:lnTo>
                    <a:pt x="7646" y="1807"/>
                  </a:lnTo>
                  <a:lnTo>
                    <a:pt x="7285" y="1541"/>
                  </a:lnTo>
                  <a:lnTo>
                    <a:pt x="6923" y="1294"/>
                  </a:lnTo>
                  <a:lnTo>
                    <a:pt x="6524" y="1066"/>
                  </a:lnTo>
                  <a:lnTo>
                    <a:pt x="6086" y="856"/>
                  </a:lnTo>
                  <a:lnTo>
                    <a:pt x="5649" y="666"/>
                  </a:lnTo>
                  <a:lnTo>
                    <a:pt x="5173" y="476"/>
                  </a:lnTo>
                  <a:lnTo>
                    <a:pt x="4679" y="324"/>
                  </a:lnTo>
                  <a:lnTo>
                    <a:pt x="4146" y="191"/>
                  </a:lnTo>
                  <a:lnTo>
                    <a:pt x="3595" y="77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7978212" y="1691304"/>
              <a:ext cx="434643" cy="805054"/>
            </a:xfrm>
            <a:custGeom>
              <a:avLst/>
              <a:gdLst/>
              <a:ahLst/>
              <a:cxnLst/>
              <a:rect l="l" t="t" r="r" b="b"/>
              <a:pathLst>
                <a:path w="10556" h="19552" fill="none" extrusionOk="0">
                  <a:moveTo>
                    <a:pt x="1141" y="14132"/>
                  </a:moveTo>
                  <a:lnTo>
                    <a:pt x="1141" y="14132"/>
                  </a:lnTo>
                  <a:lnTo>
                    <a:pt x="932" y="15044"/>
                  </a:lnTo>
                  <a:lnTo>
                    <a:pt x="856" y="15425"/>
                  </a:lnTo>
                  <a:lnTo>
                    <a:pt x="799" y="15748"/>
                  </a:lnTo>
                  <a:lnTo>
                    <a:pt x="780" y="16052"/>
                  </a:lnTo>
                  <a:lnTo>
                    <a:pt x="761" y="16319"/>
                  </a:lnTo>
                  <a:lnTo>
                    <a:pt x="780" y="16547"/>
                  </a:lnTo>
                  <a:lnTo>
                    <a:pt x="818" y="16756"/>
                  </a:lnTo>
                  <a:lnTo>
                    <a:pt x="875" y="16946"/>
                  </a:lnTo>
                  <a:lnTo>
                    <a:pt x="951" y="17117"/>
                  </a:lnTo>
                  <a:lnTo>
                    <a:pt x="1065" y="17289"/>
                  </a:lnTo>
                  <a:lnTo>
                    <a:pt x="1218" y="17441"/>
                  </a:lnTo>
                  <a:lnTo>
                    <a:pt x="1389" y="17574"/>
                  </a:lnTo>
                  <a:lnTo>
                    <a:pt x="1579" y="17726"/>
                  </a:lnTo>
                  <a:lnTo>
                    <a:pt x="2092" y="18049"/>
                  </a:lnTo>
                  <a:lnTo>
                    <a:pt x="2092" y="18049"/>
                  </a:lnTo>
                  <a:lnTo>
                    <a:pt x="2473" y="18259"/>
                  </a:lnTo>
                  <a:lnTo>
                    <a:pt x="2853" y="18430"/>
                  </a:lnTo>
                  <a:lnTo>
                    <a:pt x="3214" y="18563"/>
                  </a:lnTo>
                  <a:lnTo>
                    <a:pt x="3595" y="18658"/>
                  </a:lnTo>
                  <a:lnTo>
                    <a:pt x="3956" y="18715"/>
                  </a:lnTo>
                  <a:lnTo>
                    <a:pt x="4299" y="18753"/>
                  </a:lnTo>
                  <a:lnTo>
                    <a:pt x="4641" y="18734"/>
                  </a:lnTo>
                  <a:lnTo>
                    <a:pt x="4983" y="18696"/>
                  </a:lnTo>
                  <a:lnTo>
                    <a:pt x="5288" y="18620"/>
                  </a:lnTo>
                  <a:lnTo>
                    <a:pt x="5592" y="18525"/>
                  </a:lnTo>
                  <a:lnTo>
                    <a:pt x="5858" y="18373"/>
                  </a:lnTo>
                  <a:lnTo>
                    <a:pt x="6124" y="18221"/>
                  </a:lnTo>
                  <a:lnTo>
                    <a:pt x="6372" y="18030"/>
                  </a:lnTo>
                  <a:lnTo>
                    <a:pt x="6581" y="17802"/>
                  </a:lnTo>
                  <a:lnTo>
                    <a:pt x="6771" y="17574"/>
                  </a:lnTo>
                  <a:lnTo>
                    <a:pt x="6942" y="17289"/>
                  </a:lnTo>
                  <a:lnTo>
                    <a:pt x="6942" y="17289"/>
                  </a:lnTo>
                  <a:lnTo>
                    <a:pt x="7266" y="16661"/>
                  </a:lnTo>
                  <a:lnTo>
                    <a:pt x="7532" y="16033"/>
                  </a:lnTo>
                  <a:lnTo>
                    <a:pt x="7760" y="15444"/>
                  </a:lnTo>
                  <a:lnTo>
                    <a:pt x="7950" y="14873"/>
                  </a:lnTo>
                  <a:lnTo>
                    <a:pt x="8121" y="14303"/>
                  </a:lnTo>
                  <a:lnTo>
                    <a:pt x="8235" y="13751"/>
                  </a:lnTo>
                  <a:lnTo>
                    <a:pt x="8350" y="13200"/>
                  </a:lnTo>
                  <a:lnTo>
                    <a:pt x="8445" y="12648"/>
                  </a:lnTo>
                  <a:lnTo>
                    <a:pt x="8616" y="11545"/>
                  </a:lnTo>
                  <a:lnTo>
                    <a:pt x="8787" y="10404"/>
                  </a:lnTo>
                  <a:lnTo>
                    <a:pt x="8882" y="9814"/>
                  </a:lnTo>
                  <a:lnTo>
                    <a:pt x="8996" y="9187"/>
                  </a:lnTo>
                  <a:lnTo>
                    <a:pt x="9148" y="8540"/>
                  </a:lnTo>
                  <a:lnTo>
                    <a:pt x="9320" y="7874"/>
                  </a:lnTo>
                  <a:lnTo>
                    <a:pt x="9320" y="7874"/>
                  </a:lnTo>
                  <a:lnTo>
                    <a:pt x="9396" y="7551"/>
                  </a:lnTo>
                  <a:lnTo>
                    <a:pt x="9434" y="7247"/>
                  </a:lnTo>
                  <a:lnTo>
                    <a:pt x="9453" y="6961"/>
                  </a:lnTo>
                  <a:lnTo>
                    <a:pt x="9453" y="6695"/>
                  </a:lnTo>
                  <a:lnTo>
                    <a:pt x="9415" y="6429"/>
                  </a:lnTo>
                  <a:lnTo>
                    <a:pt x="9358" y="6163"/>
                  </a:lnTo>
                  <a:lnTo>
                    <a:pt x="9282" y="5915"/>
                  </a:lnTo>
                  <a:lnTo>
                    <a:pt x="9186" y="5668"/>
                  </a:lnTo>
                  <a:lnTo>
                    <a:pt x="9053" y="5421"/>
                  </a:lnTo>
                  <a:lnTo>
                    <a:pt x="8920" y="5193"/>
                  </a:lnTo>
                  <a:lnTo>
                    <a:pt x="8768" y="4964"/>
                  </a:lnTo>
                  <a:lnTo>
                    <a:pt x="8597" y="4717"/>
                  </a:lnTo>
                  <a:lnTo>
                    <a:pt x="8216" y="4242"/>
                  </a:lnTo>
                  <a:lnTo>
                    <a:pt x="7798" y="3766"/>
                  </a:lnTo>
                  <a:lnTo>
                    <a:pt x="7798" y="3766"/>
                  </a:lnTo>
                  <a:lnTo>
                    <a:pt x="7437" y="3348"/>
                  </a:lnTo>
                  <a:lnTo>
                    <a:pt x="7056" y="2967"/>
                  </a:lnTo>
                  <a:lnTo>
                    <a:pt x="6676" y="2644"/>
                  </a:lnTo>
                  <a:lnTo>
                    <a:pt x="6486" y="2492"/>
                  </a:lnTo>
                  <a:lnTo>
                    <a:pt x="6277" y="2340"/>
                  </a:lnTo>
                  <a:lnTo>
                    <a:pt x="6067" y="2207"/>
                  </a:lnTo>
                  <a:lnTo>
                    <a:pt x="5839" y="2093"/>
                  </a:lnTo>
                  <a:lnTo>
                    <a:pt x="5611" y="1978"/>
                  </a:lnTo>
                  <a:lnTo>
                    <a:pt x="5364" y="1864"/>
                  </a:lnTo>
                  <a:lnTo>
                    <a:pt x="5116" y="1788"/>
                  </a:lnTo>
                  <a:lnTo>
                    <a:pt x="4831" y="1712"/>
                  </a:lnTo>
                  <a:lnTo>
                    <a:pt x="4546" y="1636"/>
                  </a:lnTo>
                  <a:lnTo>
                    <a:pt x="4242" y="1598"/>
                  </a:lnTo>
                  <a:lnTo>
                    <a:pt x="4242" y="1598"/>
                  </a:lnTo>
                  <a:lnTo>
                    <a:pt x="4051" y="1560"/>
                  </a:lnTo>
                  <a:lnTo>
                    <a:pt x="3861" y="1503"/>
                  </a:lnTo>
                  <a:lnTo>
                    <a:pt x="3481" y="1408"/>
                  </a:lnTo>
                  <a:lnTo>
                    <a:pt x="3310" y="1389"/>
                  </a:lnTo>
                  <a:lnTo>
                    <a:pt x="3119" y="1370"/>
                  </a:lnTo>
                  <a:lnTo>
                    <a:pt x="2929" y="1389"/>
                  </a:lnTo>
                  <a:lnTo>
                    <a:pt x="2739" y="1427"/>
                  </a:lnTo>
                  <a:lnTo>
                    <a:pt x="2739" y="1427"/>
                  </a:lnTo>
                  <a:lnTo>
                    <a:pt x="2092" y="495"/>
                  </a:lnTo>
                  <a:lnTo>
                    <a:pt x="2092" y="495"/>
                  </a:lnTo>
                  <a:lnTo>
                    <a:pt x="2073" y="457"/>
                  </a:lnTo>
                  <a:lnTo>
                    <a:pt x="2092" y="419"/>
                  </a:lnTo>
                  <a:lnTo>
                    <a:pt x="2111" y="362"/>
                  </a:lnTo>
                  <a:lnTo>
                    <a:pt x="2168" y="324"/>
                  </a:lnTo>
                  <a:lnTo>
                    <a:pt x="2302" y="248"/>
                  </a:lnTo>
                  <a:lnTo>
                    <a:pt x="2473" y="172"/>
                  </a:lnTo>
                  <a:lnTo>
                    <a:pt x="2644" y="96"/>
                  </a:lnTo>
                  <a:lnTo>
                    <a:pt x="2815" y="39"/>
                  </a:lnTo>
                  <a:lnTo>
                    <a:pt x="2948" y="0"/>
                  </a:lnTo>
                  <a:lnTo>
                    <a:pt x="3024" y="0"/>
                  </a:lnTo>
                  <a:lnTo>
                    <a:pt x="3024" y="0"/>
                  </a:lnTo>
                  <a:lnTo>
                    <a:pt x="3595" y="77"/>
                  </a:lnTo>
                  <a:lnTo>
                    <a:pt x="4146" y="191"/>
                  </a:lnTo>
                  <a:lnTo>
                    <a:pt x="4679" y="324"/>
                  </a:lnTo>
                  <a:lnTo>
                    <a:pt x="5173" y="476"/>
                  </a:lnTo>
                  <a:lnTo>
                    <a:pt x="5649" y="666"/>
                  </a:lnTo>
                  <a:lnTo>
                    <a:pt x="6086" y="856"/>
                  </a:lnTo>
                  <a:lnTo>
                    <a:pt x="6524" y="1066"/>
                  </a:lnTo>
                  <a:lnTo>
                    <a:pt x="6923" y="1294"/>
                  </a:lnTo>
                  <a:lnTo>
                    <a:pt x="7285" y="1541"/>
                  </a:lnTo>
                  <a:lnTo>
                    <a:pt x="7646" y="1807"/>
                  </a:lnTo>
                  <a:lnTo>
                    <a:pt x="7969" y="2093"/>
                  </a:lnTo>
                  <a:lnTo>
                    <a:pt x="8293" y="2378"/>
                  </a:lnTo>
                  <a:lnTo>
                    <a:pt x="8578" y="2663"/>
                  </a:lnTo>
                  <a:lnTo>
                    <a:pt x="8844" y="2967"/>
                  </a:lnTo>
                  <a:lnTo>
                    <a:pt x="9072" y="3272"/>
                  </a:lnTo>
                  <a:lnTo>
                    <a:pt x="9301" y="3595"/>
                  </a:lnTo>
                  <a:lnTo>
                    <a:pt x="9510" y="3899"/>
                  </a:lnTo>
                  <a:lnTo>
                    <a:pt x="9700" y="4223"/>
                  </a:lnTo>
                  <a:lnTo>
                    <a:pt x="9852" y="4546"/>
                  </a:lnTo>
                  <a:lnTo>
                    <a:pt x="10004" y="4869"/>
                  </a:lnTo>
                  <a:lnTo>
                    <a:pt x="10137" y="5193"/>
                  </a:lnTo>
                  <a:lnTo>
                    <a:pt x="10251" y="5497"/>
                  </a:lnTo>
                  <a:lnTo>
                    <a:pt x="10328" y="5820"/>
                  </a:lnTo>
                  <a:lnTo>
                    <a:pt x="10404" y="6125"/>
                  </a:lnTo>
                  <a:lnTo>
                    <a:pt x="10461" y="6410"/>
                  </a:lnTo>
                  <a:lnTo>
                    <a:pt x="10518" y="6695"/>
                  </a:lnTo>
                  <a:lnTo>
                    <a:pt x="10537" y="6980"/>
                  </a:lnTo>
                  <a:lnTo>
                    <a:pt x="10556" y="7247"/>
                  </a:lnTo>
                  <a:lnTo>
                    <a:pt x="10537" y="7494"/>
                  </a:lnTo>
                  <a:lnTo>
                    <a:pt x="10518" y="7741"/>
                  </a:lnTo>
                  <a:lnTo>
                    <a:pt x="10499" y="7950"/>
                  </a:lnTo>
                  <a:lnTo>
                    <a:pt x="10442" y="8160"/>
                  </a:lnTo>
                  <a:lnTo>
                    <a:pt x="10442" y="8160"/>
                  </a:lnTo>
                  <a:lnTo>
                    <a:pt x="10251" y="8882"/>
                  </a:lnTo>
                  <a:lnTo>
                    <a:pt x="10099" y="9586"/>
                  </a:lnTo>
                  <a:lnTo>
                    <a:pt x="9966" y="10233"/>
                  </a:lnTo>
                  <a:lnTo>
                    <a:pt x="9833" y="10879"/>
                  </a:lnTo>
                  <a:lnTo>
                    <a:pt x="9643" y="12077"/>
                  </a:lnTo>
                  <a:lnTo>
                    <a:pt x="9453" y="13238"/>
                  </a:lnTo>
                  <a:lnTo>
                    <a:pt x="9339" y="13808"/>
                  </a:lnTo>
                  <a:lnTo>
                    <a:pt x="9205" y="14379"/>
                  </a:lnTo>
                  <a:lnTo>
                    <a:pt x="9053" y="14949"/>
                  </a:lnTo>
                  <a:lnTo>
                    <a:pt x="8882" y="15558"/>
                  </a:lnTo>
                  <a:lnTo>
                    <a:pt x="8673" y="16167"/>
                  </a:lnTo>
                  <a:lnTo>
                    <a:pt x="8407" y="16794"/>
                  </a:lnTo>
                  <a:lnTo>
                    <a:pt x="8121" y="17460"/>
                  </a:lnTo>
                  <a:lnTo>
                    <a:pt x="7760" y="18144"/>
                  </a:lnTo>
                  <a:lnTo>
                    <a:pt x="7760" y="18144"/>
                  </a:lnTo>
                  <a:lnTo>
                    <a:pt x="7684" y="18297"/>
                  </a:lnTo>
                  <a:lnTo>
                    <a:pt x="7589" y="18449"/>
                  </a:lnTo>
                  <a:lnTo>
                    <a:pt x="7475" y="18563"/>
                  </a:lnTo>
                  <a:lnTo>
                    <a:pt x="7361" y="18696"/>
                  </a:lnTo>
                  <a:lnTo>
                    <a:pt x="7246" y="18810"/>
                  </a:lnTo>
                  <a:lnTo>
                    <a:pt x="7113" y="18905"/>
                  </a:lnTo>
                  <a:lnTo>
                    <a:pt x="6828" y="19095"/>
                  </a:lnTo>
                  <a:lnTo>
                    <a:pt x="6524" y="19248"/>
                  </a:lnTo>
                  <a:lnTo>
                    <a:pt x="6200" y="19381"/>
                  </a:lnTo>
                  <a:lnTo>
                    <a:pt x="5839" y="19476"/>
                  </a:lnTo>
                  <a:lnTo>
                    <a:pt x="5459" y="19533"/>
                  </a:lnTo>
                  <a:lnTo>
                    <a:pt x="5078" y="19552"/>
                  </a:lnTo>
                  <a:lnTo>
                    <a:pt x="4660" y="19552"/>
                  </a:lnTo>
                  <a:lnTo>
                    <a:pt x="4242" y="19533"/>
                  </a:lnTo>
                  <a:lnTo>
                    <a:pt x="3804" y="19457"/>
                  </a:lnTo>
                  <a:lnTo>
                    <a:pt x="3367" y="19381"/>
                  </a:lnTo>
                  <a:lnTo>
                    <a:pt x="2929" y="19248"/>
                  </a:lnTo>
                  <a:lnTo>
                    <a:pt x="2492" y="19114"/>
                  </a:lnTo>
                  <a:lnTo>
                    <a:pt x="2035" y="18924"/>
                  </a:lnTo>
                  <a:lnTo>
                    <a:pt x="2035" y="18924"/>
                  </a:lnTo>
                  <a:lnTo>
                    <a:pt x="1598" y="18734"/>
                  </a:lnTo>
                  <a:lnTo>
                    <a:pt x="1237" y="18525"/>
                  </a:lnTo>
                  <a:lnTo>
                    <a:pt x="913" y="18297"/>
                  </a:lnTo>
                  <a:lnTo>
                    <a:pt x="666" y="18087"/>
                  </a:lnTo>
                  <a:lnTo>
                    <a:pt x="457" y="17878"/>
                  </a:lnTo>
                  <a:lnTo>
                    <a:pt x="305" y="17669"/>
                  </a:lnTo>
                  <a:lnTo>
                    <a:pt x="191" y="17460"/>
                  </a:lnTo>
                  <a:lnTo>
                    <a:pt x="95" y="17270"/>
                  </a:lnTo>
                  <a:lnTo>
                    <a:pt x="38" y="17079"/>
                  </a:lnTo>
                  <a:lnTo>
                    <a:pt x="19" y="16927"/>
                  </a:lnTo>
                  <a:lnTo>
                    <a:pt x="0" y="16775"/>
                  </a:lnTo>
                  <a:lnTo>
                    <a:pt x="0" y="16642"/>
                  </a:lnTo>
                  <a:lnTo>
                    <a:pt x="19" y="16471"/>
                  </a:lnTo>
                  <a:lnTo>
                    <a:pt x="38" y="163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6516975" y="1724203"/>
              <a:ext cx="960119" cy="1502023"/>
            </a:xfrm>
            <a:custGeom>
              <a:avLst/>
              <a:gdLst/>
              <a:ahLst/>
              <a:cxnLst/>
              <a:rect l="l" t="t" r="r" b="b"/>
              <a:pathLst>
                <a:path w="23318" h="36479" extrusionOk="0">
                  <a:moveTo>
                    <a:pt x="16109" y="0"/>
                  </a:moveTo>
                  <a:lnTo>
                    <a:pt x="15919" y="19"/>
                  </a:lnTo>
                  <a:lnTo>
                    <a:pt x="15729" y="38"/>
                  </a:lnTo>
                  <a:lnTo>
                    <a:pt x="15520" y="114"/>
                  </a:lnTo>
                  <a:lnTo>
                    <a:pt x="14397" y="495"/>
                  </a:lnTo>
                  <a:lnTo>
                    <a:pt x="13009" y="932"/>
                  </a:lnTo>
                  <a:lnTo>
                    <a:pt x="11450" y="1389"/>
                  </a:lnTo>
                  <a:lnTo>
                    <a:pt x="9890" y="1864"/>
                  </a:lnTo>
                  <a:lnTo>
                    <a:pt x="7246" y="2625"/>
                  </a:lnTo>
                  <a:lnTo>
                    <a:pt x="6143" y="2929"/>
                  </a:lnTo>
                  <a:lnTo>
                    <a:pt x="6391" y="2149"/>
                  </a:lnTo>
                  <a:lnTo>
                    <a:pt x="6257" y="2187"/>
                  </a:lnTo>
                  <a:lnTo>
                    <a:pt x="5858" y="2340"/>
                  </a:lnTo>
                  <a:lnTo>
                    <a:pt x="5611" y="2454"/>
                  </a:lnTo>
                  <a:lnTo>
                    <a:pt x="5306" y="2606"/>
                  </a:lnTo>
                  <a:lnTo>
                    <a:pt x="4964" y="2815"/>
                  </a:lnTo>
                  <a:lnTo>
                    <a:pt x="4603" y="3043"/>
                  </a:lnTo>
                  <a:lnTo>
                    <a:pt x="4241" y="3329"/>
                  </a:lnTo>
                  <a:lnTo>
                    <a:pt x="3861" y="3652"/>
                  </a:lnTo>
                  <a:lnTo>
                    <a:pt x="3481" y="4032"/>
                  </a:lnTo>
                  <a:lnTo>
                    <a:pt x="3290" y="4241"/>
                  </a:lnTo>
                  <a:lnTo>
                    <a:pt x="3119" y="4470"/>
                  </a:lnTo>
                  <a:lnTo>
                    <a:pt x="2929" y="4698"/>
                  </a:lnTo>
                  <a:lnTo>
                    <a:pt x="2758" y="4964"/>
                  </a:lnTo>
                  <a:lnTo>
                    <a:pt x="2587" y="5230"/>
                  </a:lnTo>
                  <a:lnTo>
                    <a:pt x="2435" y="5516"/>
                  </a:lnTo>
                  <a:lnTo>
                    <a:pt x="2263" y="5820"/>
                  </a:lnTo>
                  <a:lnTo>
                    <a:pt x="2130" y="6124"/>
                  </a:lnTo>
                  <a:lnTo>
                    <a:pt x="1978" y="6467"/>
                  </a:lnTo>
                  <a:lnTo>
                    <a:pt x="1864" y="6828"/>
                  </a:lnTo>
                  <a:lnTo>
                    <a:pt x="1560" y="7741"/>
                  </a:lnTo>
                  <a:lnTo>
                    <a:pt x="1332" y="8597"/>
                  </a:lnTo>
                  <a:lnTo>
                    <a:pt x="1160" y="9434"/>
                  </a:lnTo>
                  <a:lnTo>
                    <a:pt x="1008" y="10232"/>
                  </a:lnTo>
                  <a:lnTo>
                    <a:pt x="875" y="11031"/>
                  </a:lnTo>
                  <a:lnTo>
                    <a:pt x="742" y="11868"/>
                  </a:lnTo>
                  <a:lnTo>
                    <a:pt x="495" y="13713"/>
                  </a:lnTo>
                  <a:lnTo>
                    <a:pt x="343" y="14778"/>
                  </a:lnTo>
                  <a:lnTo>
                    <a:pt x="209" y="15976"/>
                  </a:lnTo>
                  <a:lnTo>
                    <a:pt x="95" y="17269"/>
                  </a:lnTo>
                  <a:lnTo>
                    <a:pt x="57" y="17916"/>
                  </a:lnTo>
                  <a:lnTo>
                    <a:pt x="19" y="18582"/>
                  </a:lnTo>
                  <a:lnTo>
                    <a:pt x="0" y="19247"/>
                  </a:lnTo>
                  <a:lnTo>
                    <a:pt x="19" y="19913"/>
                  </a:lnTo>
                  <a:lnTo>
                    <a:pt x="38" y="20560"/>
                  </a:lnTo>
                  <a:lnTo>
                    <a:pt x="76" y="21187"/>
                  </a:lnTo>
                  <a:lnTo>
                    <a:pt x="152" y="21796"/>
                  </a:lnTo>
                  <a:lnTo>
                    <a:pt x="247" y="22366"/>
                  </a:lnTo>
                  <a:lnTo>
                    <a:pt x="381" y="22918"/>
                  </a:lnTo>
                  <a:lnTo>
                    <a:pt x="533" y="23432"/>
                  </a:lnTo>
                  <a:lnTo>
                    <a:pt x="666" y="23755"/>
                  </a:lnTo>
                  <a:lnTo>
                    <a:pt x="799" y="24078"/>
                  </a:lnTo>
                  <a:lnTo>
                    <a:pt x="970" y="24382"/>
                  </a:lnTo>
                  <a:lnTo>
                    <a:pt x="1141" y="24687"/>
                  </a:lnTo>
                  <a:lnTo>
                    <a:pt x="1313" y="24991"/>
                  </a:lnTo>
                  <a:lnTo>
                    <a:pt x="1522" y="25276"/>
                  </a:lnTo>
                  <a:lnTo>
                    <a:pt x="1940" y="25828"/>
                  </a:lnTo>
                  <a:lnTo>
                    <a:pt x="2378" y="26360"/>
                  </a:lnTo>
                  <a:lnTo>
                    <a:pt x="2834" y="26893"/>
                  </a:lnTo>
                  <a:lnTo>
                    <a:pt x="3785" y="27939"/>
                  </a:lnTo>
                  <a:lnTo>
                    <a:pt x="4432" y="28643"/>
                  </a:lnTo>
                  <a:lnTo>
                    <a:pt x="5173" y="29403"/>
                  </a:lnTo>
                  <a:lnTo>
                    <a:pt x="6790" y="31001"/>
                  </a:lnTo>
                  <a:lnTo>
                    <a:pt x="8426" y="32599"/>
                  </a:lnTo>
                  <a:lnTo>
                    <a:pt x="9167" y="33359"/>
                  </a:lnTo>
                  <a:lnTo>
                    <a:pt x="9814" y="34063"/>
                  </a:lnTo>
                  <a:lnTo>
                    <a:pt x="10137" y="34405"/>
                  </a:lnTo>
                  <a:lnTo>
                    <a:pt x="10480" y="34710"/>
                  </a:lnTo>
                  <a:lnTo>
                    <a:pt x="10803" y="34995"/>
                  </a:lnTo>
                  <a:lnTo>
                    <a:pt x="11145" y="35242"/>
                  </a:lnTo>
                  <a:lnTo>
                    <a:pt x="11488" y="35470"/>
                  </a:lnTo>
                  <a:lnTo>
                    <a:pt x="11849" y="35680"/>
                  </a:lnTo>
                  <a:lnTo>
                    <a:pt x="12191" y="35851"/>
                  </a:lnTo>
                  <a:lnTo>
                    <a:pt x="12553" y="36003"/>
                  </a:lnTo>
                  <a:lnTo>
                    <a:pt x="12914" y="36136"/>
                  </a:lnTo>
                  <a:lnTo>
                    <a:pt x="13275" y="36231"/>
                  </a:lnTo>
                  <a:lnTo>
                    <a:pt x="13656" y="36326"/>
                  </a:lnTo>
                  <a:lnTo>
                    <a:pt x="14036" y="36383"/>
                  </a:lnTo>
                  <a:lnTo>
                    <a:pt x="14416" y="36440"/>
                  </a:lnTo>
                  <a:lnTo>
                    <a:pt x="14797" y="36459"/>
                  </a:lnTo>
                  <a:lnTo>
                    <a:pt x="15177" y="36478"/>
                  </a:lnTo>
                  <a:lnTo>
                    <a:pt x="15577" y="36459"/>
                  </a:lnTo>
                  <a:lnTo>
                    <a:pt x="15976" y="36440"/>
                  </a:lnTo>
                  <a:lnTo>
                    <a:pt x="16375" y="36402"/>
                  </a:lnTo>
                  <a:lnTo>
                    <a:pt x="16775" y="36364"/>
                  </a:lnTo>
                  <a:lnTo>
                    <a:pt x="17174" y="36307"/>
                  </a:lnTo>
                  <a:lnTo>
                    <a:pt x="17992" y="36136"/>
                  </a:lnTo>
                  <a:lnTo>
                    <a:pt x="18829" y="35946"/>
                  </a:lnTo>
                  <a:lnTo>
                    <a:pt x="19685" y="35718"/>
                  </a:lnTo>
                  <a:lnTo>
                    <a:pt x="20541" y="35489"/>
                  </a:lnTo>
                  <a:lnTo>
                    <a:pt x="22271" y="34957"/>
                  </a:lnTo>
                  <a:lnTo>
                    <a:pt x="22271" y="34957"/>
                  </a:lnTo>
                  <a:lnTo>
                    <a:pt x="21472" y="35071"/>
                  </a:lnTo>
                  <a:lnTo>
                    <a:pt x="20655" y="35147"/>
                  </a:lnTo>
                  <a:lnTo>
                    <a:pt x="19818" y="35204"/>
                  </a:lnTo>
                  <a:lnTo>
                    <a:pt x="19019" y="35261"/>
                  </a:lnTo>
                  <a:lnTo>
                    <a:pt x="17536" y="35318"/>
                  </a:lnTo>
                  <a:lnTo>
                    <a:pt x="16432" y="35337"/>
                  </a:lnTo>
                  <a:lnTo>
                    <a:pt x="15919" y="35318"/>
                  </a:lnTo>
                  <a:lnTo>
                    <a:pt x="15424" y="35299"/>
                  </a:lnTo>
                  <a:lnTo>
                    <a:pt x="14949" y="35242"/>
                  </a:lnTo>
                  <a:lnTo>
                    <a:pt x="14493" y="35166"/>
                  </a:lnTo>
                  <a:lnTo>
                    <a:pt x="14036" y="35071"/>
                  </a:lnTo>
                  <a:lnTo>
                    <a:pt x="13599" y="34957"/>
                  </a:lnTo>
                  <a:lnTo>
                    <a:pt x="13180" y="34805"/>
                  </a:lnTo>
                  <a:lnTo>
                    <a:pt x="12762" y="34653"/>
                  </a:lnTo>
                  <a:lnTo>
                    <a:pt x="12362" y="34462"/>
                  </a:lnTo>
                  <a:lnTo>
                    <a:pt x="11963" y="34253"/>
                  </a:lnTo>
                  <a:lnTo>
                    <a:pt x="11583" y="34025"/>
                  </a:lnTo>
                  <a:lnTo>
                    <a:pt x="11221" y="33778"/>
                  </a:lnTo>
                  <a:lnTo>
                    <a:pt x="10860" y="33512"/>
                  </a:lnTo>
                  <a:lnTo>
                    <a:pt x="10518" y="33207"/>
                  </a:lnTo>
                  <a:lnTo>
                    <a:pt x="10194" y="32903"/>
                  </a:lnTo>
                  <a:lnTo>
                    <a:pt x="9871" y="32561"/>
                  </a:lnTo>
                  <a:lnTo>
                    <a:pt x="8483" y="31001"/>
                  </a:lnTo>
                  <a:lnTo>
                    <a:pt x="7113" y="29461"/>
                  </a:lnTo>
                  <a:lnTo>
                    <a:pt x="5078" y="27140"/>
                  </a:lnTo>
                  <a:lnTo>
                    <a:pt x="4546" y="26551"/>
                  </a:lnTo>
                  <a:lnTo>
                    <a:pt x="3766" y="25676"/>
                  </a:lnTo>
                  <a:lnTo>
                    <a:pt x="3386" y="25238"/>
                  </a:lnTo>
                  <a:lnTo>
                    <a:pt x="3043" y="24782"/>
                  </a:lnTo>
                  <a:lnTo>
                    <a:pt x="2720" y="24325"/>
                  </a:lnTo>
                  <a:lnTo>
                    <a:pt x="2435" y="23850"/>
                  </a:lnTo>
                  <a:lnTo>
                    <a:pt x="2301" y="23603"/>
                  </a:lnTo>
                  <a:lnTo>
                    <a:pt x="2168" y="23355"/>
                  </a:lnTo>
                  <a:lnTo>
                    <a:pt x="2054" y="23089"/>
                  </a:lnTo>
                  <a:lnTo>
                    <a:pt x="1959" y="22842"/>
                  </a:lnTo>
                  <a:lnTo>
                    <a:pt x="1845" y="22462"/>
                  </a:lnTo>
                  <a:lnTo>
                    <a:pt x="1731" y="22062"/>
                  </a:lnTo>
                  <a:lnTo>
                    <a:pt x="1636" y="21644"/>
                  </a:lnTo>
                  <a:lnTo>
                    <a:pt x="1560" y="21206"/>
                  </a:lnTo>
                  <a:lnTo>
                    <a:pt x="1503" y="20750"/>
                  </a:lnTo>
                  <a:lnTo>
                    <a:pt x="1446" y="20274"/>
                  </a:lnTo>
                  <a:lnTo>
                    <a:pt x="1427" y="19761"/>
                  </a:lnTo>
                  <a:lnTo>
                    <a:pt x="1408" y="19247"/>
                  </a:lnTo>
                  <a:lnTo>
                    <a:pt x="1389" y="18696"/>
                  </a:lnTo>
                  <a:lnTo>
                    <a:pt x="1408" y="18125"/>
                  </a:lnTo>
                  <a:lnTo>
                    <a:pt x="1427" y="17536"/>
                  </a:lnTo>
                  <a:lnTo>
                    <a:pt x="1465" y="16908"/>
                  </a:lnTo>
                  <a:lnTo>
                    <a:pt x="1522" y="16280"/>
                  </a:lnTo>
                  <a:lnTo>
                    <a:pt x="1598" y="15615"/>
                  </a:lnTo>
                  <a:lnTo>
                    <a:pt x="1788" y="14207"/>
                  </a:lnTo>
                  <a:lnTo>
                    <a:pt x="1921" y="13123"/>
                  </a:lnTo>
                  <a:lnTo>
                    <a:pt x="2035" y="12096"/>
                  </a:lnTo>
                  <a:lnTo>
                    <a:pt x="2206" y="10784"/>
                  </a:lnTo>
                  <a:lnTo>
                    <a:pt x="2282" y="10156"/>
                  </a:lnTo>
                  <a:lnTo>
                    <a:pt x="2397" y="9510"/>
                  </a:lnTo>
                  <a:lnTo>
                    <a:pt x="2511" y="8863"/>
                  </a:lnTo>
                  <a:lnTo>
                    <a:pt x="2663" y="8216"/>
                  </a:lnTo>
                  <a:lnTo>
                    <a:pt x="2853" y="7570"/>
                  </a:lnTo>
                  <a:lnTo>
                    <a:pt x="3081" y="6904"/>
                  </a:lnTo>
                  <a:lnTo>
                    <a:pt x="3233" y="6524"/>
                  </a:lnTo>
                  <a:lnTo>
                    <a:pt x="3424" y="6181"/>
                  </a:lnTo>
                  <a:lnTo>
                    <a:pt x="3633" y="5858"/>
                  </a:lnTo>
                  <a:lnTo>
                    <a:pt x="3880" y="5573"/>
                  </a:lnTo>
                  <a:lnTo>
                    <a:pt x="4146" y="5288"/>
                  </a:lnTo>
                  <a:lnTo>
                    <a:pt x="4432" y="5040"/>
                  </a:lnTo>
                  <a:lnTo>
                    <a:pt x="4736" y="4812"/>
                  </a:lnTo>
                  <a:lnTo>
                    <a:pt x="5078" y="4603"/>
                  </a:lnTo>
                  <a:lnTo>
                    <a:pt x="5402" y="4394"/>
                  </a:lnTo>
                  <a:lnTo>
                    <a:pt x="5763" y="4222"/>
                  </a:lnTo>
                  <a:lnTo>
                    <a:pt x="6124" y="4051"/>
                  </a:lnTo>
                  <a:lnTo>
                    <a:pt x="6486" y="3899"/>
                  </a:lnTo>
                  <a:lnTo>
                    <a:pt x="7227" y="3633"/>
                  </a:lnTo>
                  <a:lnTo>
                    <a:pt x="7969" y="3405"/>
                  </a:lnTo>
                  <a:lnTo>
                    <a:pt x="10137" y="2739"/>
                  </a:lnTo>
                  <a:lnTo>
                    <a:pt x="12286" y="2016"/>
                  </a:lnTo>
                  <a:lnTo>
                    <a:pt x="12667" y="1883"/>
                  </a:lnTo>
                  <a:lnTo>
                    <a:pt x="13066" y="1731"/>
                  </a:lnTo>
                  <a:lnTo>
                    <a:pt x="13846" y="1370"/>
                  </a:lnTo>
                  <a:lnTo>
                    <a:pt x="14607" y="1008"/>
                  </a:lnTo>
                  <a:lnTo>
                    <a:pt x="15006" y="856"/>
                  </a:lnTo>
                  <a:lnTo>
                    <a:pt x="15386" y="723"/>
                  </a:lnTo>
                  <a:lnTo>
                    <a:pt x="15691" y="628"/>
                  </a:lnTo>
                  <a:lnTo>
                    <a:pt x="15995" y="590"/>
                  </a:lnTo>
                  <a:lnTo>
                    <a:pt x="16147" y="571"/>
                  </a:lnTo>
                  <a:lnTo>
                    <a:pt x="16299" y="590"/>
                  </a:lnTo>
                  <a:lnTo>
                    <a:pt x="16451" y="590"/>
                  </a:lnTo>
                  <a:lnTo>
                    <a:pt x="16585" y="628"/>
                  </a:lnTo>
                  <a:lnTo>
                    <a:pt x="16737" y="666"/>
                  </a:lnTo>
                  <a:lnTo>
                    <a:pt x="16870" y="723"/>
                  </a:lnTo>
                  <a:lnTo>
                    <a:pt x="17003" y="780"/>
                  </a:lnTo>
                  <a:lnTo>
                    <a:pt x="17136" y="875"/>
                  </a:lnTo>
                  <a:lnTo>
                    <a:pt x="17269" y="951"/>
                  </a:lnTo>
                  <a:lnTo>
                    <a:pt x="17402" y="1065"/>
                  </a:lnTo>
                  <a:lnTo>
                    <a:pt x="17517" y="1179"/>
                  </a:lnTo>
                  <a:lnTo>
                    <a:pt x="17650" y="1313"/>
                  </a:lnTo>
                  <a:lnTo>
                    <a:pt x="17783" y="1484"/>
                  </a:lnTo>
                  <a:lnTo>
                    <a:pt x="17897" y="1674"/>
                  </a:lnTo>
                  <a:lnTo>
                    <a:pt x="18011" y="1864"/>
                  </a:lnTo>
                  <a:lnTo>
                    <a:pt x="18125" y="2054"/>
                  </a:lnTo>
                  <a:lnTo>
                    <a:pt x="18220" y="2264"/>
                  </a:lnTo>
                  <a:lnTo>
                    <a:pt x="18315" y="2492"/>
                  </a:lnTo>
                  <a:lnTo>
                    <a:pt x="18448" y="2929"/>
                  </a:lnTo>
                  <a:lnTo>
                    <a:pt x="18563" y="3386"/>
                  </a:lnTo>
                  <a:lnTo>
                    <a:pt x="18582" y="3614"/>
                  </a:lnTo>
                  <a:lnTo>
                    <a:pt x="18620" y="3842"/>
                  </a:lnTo>
                  <a:lnTo>
                    <a:pt x="18620" y="4051"/>
                  </a:lnTo>
                  <a:lnTo>
                    <a:pt x="18620" y="4280"/>
                  </a:lnTo>
                  <a:lnTo>
                    <a:pt x="18601" y="4489"/>
                  </a:lnTo>
                  <a:lnTo>
                    <a:pt x="18582" y="4698"/>
                  </a:lnTo>
                  <a:lnTo>
                    <a:pt x="18525" y="4945"/>
                  </a:lnTo>
                  <a:lnTo>
                    <a:pt x="18467" y="5173"/>
                  </a:lnTo>
                  <a:lnTo>
                    <a:pt x="18372" y="5402"/>
                  </a:lnTo>
                  <a:lnTo>
                    <a:pt x="18296" y="5611"/>
                  </a:lnTo>
                  <a:lnTo>
                    <a:pt x="18182" y="5820"/>
                  </a:lnTo>
                  <a:lnTo>
                    <a:pt x="18068" y="6010"/>
                  </a:lnTo>
                  <a:lnTo>
                    <a:pt x="17935" y="6200"/>
                  </a:lnTo>
                  <a:lnTo>
                    <a:pt x="17802" y="6391"/>
                  </a:lnTo>
                  <a:lnTo>
                    <a:pt x="17650" y="6562"/>
                  </a:lnTo>
                  <a:lnTo>
                    <a:pt x="17498" y="6733"/>
                  </a:lnTo>
                  <a:lnTo>
                    <a:pt x="17155" y="7056"/>
                  </a:lnTo>
                  <a:lnTo>
                    <a:pt x="16775" y="7342"/>
                  </a:lnTo>
                  <a:lnTo>
                    <a:pt x="16375" y="7608"/>
                  </a:lnTo>
                  <a:lnTo>
                    <a:pt x="15957" y="7855"/>
                  </a:lnTo>
                  <a:lnTo>
                    <a:pt x="15520" y="8064"/>
                  </a:lnTo>
                  <a:lnTo>
                    <a:pt x="15082" y="8273"/>
                  </a:lnTo>
                  <a:lnTo>
                    <a:pt x="14626" y="8464"/>
                  </a:lnTo>
                  <a:lnTo>
                    <a:pt x="14169" y="8635"/>
                  </a:lnTo>
                  <a:lnTo>
                    <a:pt x="13732" y="8787"/>
                  </a:lnTo>
                  <a:lnTo>
                    <a:pt x="12857" y="9072"/>
                  </a:lnTo>
                  <a:lnTo>
                    <a:pt x="12610" y="9148"/>
                  </a:lnTo>
                  <a:lnTo>
                    <a:pt x="12343" y="9262"/>
                  </a:lnTo>
                  <a:lnTo>
                    <a:pt x="11792" y="9548"/>
                  </a:lnTo>
                  <a:lnTo>
                    <a:pt x="11183" y="9833"/>
                  </a:lnTo>
                  <a:lnTo>
                    <a:pt x="10860" y="9985"/>
                  </a:lnTo>
                  <a:lnTo>
                    <a:pt x="10537" y="10118"/>
                  </a:lnTo>
                  <a:lnTo>
                    <a:pt x="10213" y="10232"/>
                  </a:lnTo>
                  <a:lnTo>
                    <a:pt x="9871" y="10328"/>
                  </a:lnTo>
                  <a:lnTo>
                    <a:pt x="9510" y="10404"/>
                  </a:lnTo>
                  <a:lnTo>
                    <a:pt x="9148" y="10423"/>
                  </a:lnTo>
                  <a:lnTo>
                    <a:pt x="8787" y="10423"/>
                  </a:lnTo>
                  <a:lnTo>
                    <a:pt x="8597" y="10404"/>
                  </a:lnTo>
                  <a:lnTo>
                    <a:pt x="8407" y="10366"/>
                  </a:lnTo>
                  <a:lnTo>
                    <a:pt x="8235" y="10328"/>
                  </a:lnTo>
                  <a:lnTo>
                    <a:pt x="8045" y="10270"/>
                  </a:lnTo>
                  <a:lnTo>
                    <a:pt x="7855" y="10194"/>
                  </a:lnTo>
                  <a:lnTo>
                    <a:pt x="7646" y="10099"/>
                  </a:lnTo>
                  <a:lnTo>
                    <a:pt x="7684" y="10156"/>
                  </a:lnTo>
                  <a:lnTo>
                    <a:pt x="7798" y="10289"/>
                  </a:lnTo>
                  <a:lnTo>
                    <a:pt x="7969" y="10442"/>
                  </a:lnTo>
                  <a:lnTo>
                    <a:pt x="8083" y="10537"/>
                  </a:lnTo>
                  <a:lnTo>
                    <a:pt x="8216" y="10632"/>
                  </a:lnTo>
                  <a:lnTo>
                    <a:pt x="8388" y="10727"/>
                  </a:lnTo>
                  <a:lnTo>
                    <a:pt x="8559" y="10803"/>
                  </a:lnTo>
                  <a:lnTo>
                    <a:pt x="8768" y="10860"/>
                  </a:lnTo>
                  <a:lnTo>
                    <a:pt x="8977" y="10917"/>
                  </a:lnTo>
                  <a:lnTo>
                    <a:pt x="9224" y="10955"/>
                  </a:lnTo>
                  <a:lnTo>
                    <a:pt x="9491" y="10955"/>
                  </a:lnTo>
                  <a:lnTo>
                    <a:pt x="9795" y="10936"/>
                  </a:lnTo>
                  <a:lnTo>
                    <a:pt x="10099" y="10898"/>
                  </a:lnTo>
                  <a:lnTo>
                    <a:pt x="10194" y="11050"/>
                  </a:lnTo>
                  <a:lnTo>
                    <a:pt x="10270" y="11240"/>
                  </a:lnTo>
                  <a:lnTo>
                    <a:pt x="10327" y="11469"/>
                  </a:lnTo>
                  <a:lnTo>
                    <a:pt x="10365" y="11716"/>
                  </a:lnTo>
                  <a:lnTo>
                    <a:pt x="10403" y="11982"/>
                  </a:lnTo>
                  <a:lnTo>
                    <a:pt x="10423" y="12267"/>
                  </a:lnTo>
                  <a:lnTo>
                    <a:pt x="10403" y="12572"/>
                  </a:lnTo>
                  <a:lnTo>
                    <a:pt x="10384" y="12895"/>
                  </a:lnTo>
                  <a:lnTo>
                    <a:pt x="10346" y="13237"/>
                  </a:lnTo>
                  <a:lnTo>
                    <a:pt x="10289" y="13580"/>
                  </a:lnTo>
                  <a:lnTo>
                    <a:pt x="10194" y="13941"/>
                  </a:lnTo>
                  <a:lnTo>
                    <a:pt x="10099" y="14283"/>
                  </a:lnTo>
                  <a:lnTo>
                    <a:pt x="9966" y="14645"/>
                  </a:lnTo>
                  <a:lnTo>
                    <a:pt x="9814" y="15006"/>
                  </a:lnTo>
                  <a:lnTo>
                    <a:pt x="9624" y="15349"/>
                  </a:lnTo>
                  <a:lnTo>
                    <a:pt x="9434" y="15691"/>
                  </a:lnTo>
                  <a:lnTo>
                    <a:pt x="9605" y="15577"/>
                  </a:lnTo>
                  <a:lnTo>
                    <a:pt x="9757" y="15444"/>
                  </a:lnTo>
                  <a:lnTo>
                    <a:pt x="9909" y="15310"/>
                  </a:lnTo>
                  <a:lnTo>
                    <a:pt x="10042" y="15158"/>
                  </a:lnTo>
                  <a:lnTo>
                    <a:pt x="10289" y="14854"/>
                  </a:lnTo>
                  <a:lnTo>
                    <a:pt x="10480" y="14531"/>
                  </a:lnTo>
                  <a:lnTo>
                    <a:pt x="10632" y="14245"/>
                  </a:lnTo>
                  <a:lnTo>
                    <a:pt x="10746" y="14017"/>
                  </a:lnTo>
                  <a:lnTo>
                    <a:pt x="10822" y="13808"/>
                  </a:lnTo>
                  <a:lnTo>
                    <a:pt x="11392" y="14017"/>
                  </a:lnTo>
                  <a:lnTo>
                    <a:pt x="11944" y="14226"/>
                  </a:lnTo>
                  <a:lnTo>
                    <a:pt x="12477" y="14474"/>
                  </a:lnTo>
                  <a:lnTo>
                    <a:pt x="13028" y="14721"/>
                  </a:lnTo>
                  <a:lnTo>
                    <a:pt x="13561" y="14968"/>
                  </a:lnTo>
                  <a:lnTo>
                    <a:pt x="14074" y="15234"/>
                  </a:lnTo>
                  <a:lnTo>
                    <a:pt x="14588" y="15520"/>
                  </a:lnTo>
                  <a:lnTo>
                    <a:pt x="15101" y="15805"/>
                  </a:lnTo>
                  <a:lnTo>
                    <a:pt x="15596" y="16090"/>
                  </a:lnTo>
                  <a:lnTo>
                    <a:pt x="16090" y="16395"/>
                  </a:lnTo>
                  <a:lnTo>
                    <a:pt x="16566" y="16718"/>
                  </a:lnTo>
                  <a:lnTo>
                    <a:pt x="17022" y="17022"/>
                  </a:lnTo>
                  <a:lnTo>
                    <a:pt x="17478" y="17365"/>
                  </a:lnTo>
                  <a:lnTo>
                    <a:pt x="17916" y="17688"/>
                  </a:lnTo>
                  <a:lnTo>
                    <a:pt x="18353" y="18030"/>
                  </a:lnTo>
                  <a:lnTo>
                    <a:pt x="18772" y="18373"/>
                  </a:lnTo>
                  <a:lnTo>
                    <a:pt x="19171" y="18734"/>
                  </a:lnTo>
                  <a:lnTo>
                    <a:pt x="19571" y="19095"/>
                  </a:lnTo>
                  <a:lnTo>
                    <a:pt x="19932" y="19457"/>
                  </a:lnTo>
                  <a:lnTo>
                    <a:pt x="20293" y="19818"/>
                  </a:lnTo>
                  <a:lnTo>
                    <a:pt x="20655" y="20198"/>
                  </a:lnTo>
                  <a:lnTo>
                    <a:pt x="20978" y="20560"/>
                  </a:lnTo>
                  <a:lnTo>
                    <a:pt x="21301" y="20940"/>
                  </a:lnTo>
                  <a:lnTo>
                    <a:pt x="21587" y="21320"/>
                  </a:lnTo>
                  <a:lnTo>
                    <a:pt x="21872" y="21701"/>
                  </a:lnTo>
                  <a:lnTo>
                    <a:pt x="22138" y="22081"/>
                  </a:lnTo>
                  <a:lnTo>
                    <a:pt x="22385" y="22462"/>
                  </a:lnTo>
                  <a:lnTo>
                    <a:pt x="22595" y="22842"/>
                  </a:lnTo>
                  <a:lnTo>
                    <a:pt x="22804" y="23241"/>
                  </a:lnTo>
                  <a:lnTo>
                    <a:pt x="22994" y="23622"/>
                  </a:lnTo>
                  <a:lnTo>
                    <a:pt x="23165" y="24002"/>
                  </a:lnTo>
                  <a:lnTo>
                    <a:pt x="23317" y="24382"/>
                  </a:lnTo>
                  <a:lnTo>
                    <a:pt x="23317" y="24211"/>
                  </a:lnTo>
                  <a:lnTo>
                    <a:pt x="23241" y="23755"/>
                  </a:lnTo>
                  <a:lnTo>
                    <a:pt x="23127" y="23279"/>
                  </a:lnTo>
                  <a:lnTo>
                    <a:pt x="22975" y="22842"/>
                  </a:lnTo>
                  <a:lnTo>
                    <a:pt x="22823" y="22385"/>
                  </a:lnTo>
                  <a:lnTo>
                    <a:pt x="22633" y="21948"/>
                  </a:lnTo>
                  <a:lnTo>
                    <a:pt x="22423" y="21511"/>
                  </a:lnTo>
                  <a:lnTo>
                    <a:pt x="22195" y="21092"/>
                  </a:lnTo>
                  <a:lnTo>
                    <a:pt x="21948" y="20674"/>
                  </a:lnTo>
                  <a:lnTo>
                    <a:pt x="21682" y="20255"/>
                  </a:lnTo>
                  <a:lnTo>
                    <a:pt x="21396" y="19856"/>
                  </a:lnTo>
                  <a:lnTo>
                    <a:pt x="21073" y="19457"/>
                  </a:lnTo>
                  <a:lnTo>
                    <a:pt x="20750" y="19057"/>
                  </a:lnTo>
                  <a:lnTo>
                    <a:pt x="20407" y="18677"/>
                  </a:lnTo>
                  <a:lnTo>
                    <a:pt x="20046" y="18296"/>
                  </a:lnTo>
                  <a:lnTo>
                    <a:pt x="19666" y="17916"/>
                  </a:lnTo>
                  <a:lnTo>
                    <a:pt x="19266" y="17555"/>
                  </a:lnTo>
                  <a:lnTo>
                    <a:pt x="18848" y="17212"/>
                  </a:lnTo>
                  <a:lnTo>
                    <a:pt x="18429" y="16851"/>
                  </a:lnTo>
                  <a:lnTo>
                    <a:pt x="17992" y="16528"/>
                  </a:lnTo>
                  <a:lnTo>
                    <a:pt x="17536" y="16185"/>
                  </a:lnTo>
                  <a:lnTo>
                    <a:pt x="17060" y="15862"/>
                  </a:lnTo>
                  <a:lnTo>
                    <a:pt x="16585" y="15558"/>
                  </a:lnTo>
                  <a:lnTo>
                    <a:pt x="16090" y="15253"/>
                  </a:lnTo>
                  <a:lnTo>
                    <a:pt x="15577" y="14968"/>
                  </a:lnTo>
                  <a:lnTo>
                    <a:pt x="15063" y="14683"/>
                  </a:lnTo>
                  <a:lnTo>
                    <a:pt x="14531" y="14398"/>
                  </a:lnTo>
                  <a:lnTo>
                    <a:pt x="13979" y="14131"/>
                  </a:lnTo>
                  <a:lnTo>
                    <a:pt x="13427" y="13865"/>
                  </a:lnTo>
                  <a:lnTo>
                    <a:pt x="12876" y="13618"/>
                  </a:lnTo>
                  <a:lnTo>
                    <a:pt x="12305" y="13390"/>
                  </a:lnTo>
                  <a:lnTo>
                    <a:pt x="11735" y="13161"/>
                  </a:lnTo>
                  <a:lnTo>
                    <a:pt x="11145" y="12952"/>
                  </a:lnTo>
                  <a:lnTo>
                    <a:pt x="11183" y="12420"/>
                  </a:lnTo>
                  <a:lnTo>
                    <a:pt x="11183" y="12153"/>
                  </a:lnTo>
                  <a:lnTo>
                    <a:pt x="11164" y="11887"/>
                  </a:lnTo>
                  <a:lnTo>
                    <a:pt x="11107" y="11621"/>
                  </a:lnTo>
                  <a:lnTo>
                    <a:pt x="11012" y="11336"/>
                  </a:lnTo>
                  <a:lnTo>
                    <a:pt x="10860" y="11031"/>
                  </a:lnTo>
                  <a:lnTo>
                    <a:pt x="10670" y="10727"/>
                  </a:lnTo>
                  <a:lnTo>
                    <a:pt x="10784" y="10651"/>
                  </a:lnTo>
                  <a:lnTo>
                    <a:pt x="10917" y="10575"/>
                  </a:lnTo>
                  <a:lnTo>
                    <a:pt x="11259" y="10404"/>
                  </a:lnTo>
                  <a:lnTo>
                    <a:pt x="11678" y="10232"/>
                  </a:lnTo>
                  <a:lnTo>
                    <a:pt x="12153" y="10042"/>
                  </a:lnTo>
                  <a:lnTo>
                    <a:pt x="13161" y="9662"/>
                  </a:lnTo>
                  <a:lnTo>
                    <a:pt x="14093" y="9320"/>
                  </a:lnTo>
                  <a:lnTo>
                    <a:pt x="14816" y="9034"/>
                  </a:lnTo>
                  <a:lnTo>
                    <a:pt x="15596" y="8711"/>
                  </a:lnTo>
                  <a:lnTo>
                    <a:pt x="15995" y="8521"/>
                  </a:lnTo>
                  <a:lnTo>
                    <a:pt x="16394" y="8312"/>
                  </a:lnTo>
                  <a:lnTo>
                    <a:pt x="16775" y="8083"/>
                  </a:lnTo>
                  <a:lnTo>
                    <a:pt x="17155" y="7855"/>
                  </a:lnTo>
                  <a:lnTo>
                    <a:pt x="17517" y="7570"/>
                  </a:lnTo>
                  <a:lnTo>
                    <a:pt x="17859" y="7284"/>
                  </a:lnTo>
                  <a:lnTo>
                    <a:pt x="18163" y="6961"/>
                  </a:lnTo>
                  <a:lnTo>
                    <a:pt x="18315" y="6790"/>
                  </a:lnTo>
                  <a:lnTo>
                    <a:pt x="18448" y="6600"/>
                  </a:lnTo>
                  <a:lnTo>
                    <a:pt x="18582" y="6410"/>
                  </a:lnTo>
                  <a:lnTo>
                    <a:pt x="18696" y="6200"/>
                  </a:lnTo>
                  <a:lnTo>
                    <a:pt x="18810" y="5991"/>
                  </a:lnTo>
                  <a:lnTo>
                    <a:pt x="18905" y="5782"/>
                  </a:lnTo>
                  <a:lnTo>
                    <a:pt x="19000" y="5554"/>
                  </a:lnTo>
                  <a:lnTo>
                    <a:pt x="19076" y="5307"/>
                  </a:lnTo>
                  <a:lnTo>
                    <a:pt x="19152" y="5059"/>
                  </a:lnTo>
                  <a:lnTo>
                    <a:pt x="19190" y="4812"/>
                  </a:lnTo>
                  <a:lnTo>
                    <a:pt x="19228" y="4603"/>
                  </a:lnTo>
                  <a:lnTo>
                    <a:pt x="19247" y="4375"/>
                  </a:lnTo>
                  <a:lnTo>
                    <a:pt x="19247" y="4146"/>
                  </a:lnTo>
                  <a:lnTo>
                    <a:pt x="19228" y="3937"/>
                  </a:lnTo>
                  <a:lnTo>
                    <a:pt x="19209" y="3709"/>
                  </a:lnTo>
                  <a:lnTo>
                    <a:pt x="19171" y="3481"/>
                  </a:lnTo>
                  <a:lnTo>
                    <a:pt x="19076" y="3024"/>
                  </a:lnTo>
                  <a:lnTo>
                    <a:pt x="18924" y="2568"/>
                  </a:lnTo>
                  <a:lnTo>
                    <a:pt x="18753" y="2130"/>
                  </a:lnTo>
                  <a:lnTo>
                    <a:pt x="18525" y="1731"/>
                  </a:lnTo>
                  <a:lnTo>
                    <a:pt x="18277" y="1332"/>
                  </a:lnTo>
                  <a:lnTo>
                    <a:pt x="17992" y="989"/>
                  </a:lnTo>
                  <a:lnTo>
                    <a:pt x="17859" y="818"/>
                  </a:lnTo>
                  <a:lnTo>
                    <a:pt x="17688" y="666"/>
                  </a:lnTo>
                  <a:lnTo>
                    <a:pt x="17536" y="533"/>
                  </a:lnTo>
                  <a:lnTo>
                    <a:pt x="17364" y="419"/>
                  </a:lnTo>
                  <a:lnTo>
                    <a:pt x="17193" y="305"/>
                  </a:lnTo>
                  <a:lnTo>
                    <a:pt x="17022" y="209"/>
                  </a:lnTo>
                  <a:lnTo>
                    <a:pt x="16851" y="133"/>
                  </a:lnTo>
                  <a:lnTo>
                    <a:pt x="16661" y="76"/>
                  </a:lnTo>
                  <a:lnTo>
                    <a:pt x="16471" y="19"/>
                  </a:lnTo>
                  <a:lnTo>
                    <a:pt x="16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6697072" y="1480657"/>
              <a:ext cx="710310" cy="881804"/>
            </a:xfrm>
            <a:custGeom>
              <a:avLst/>
              <a:gdLst/>
              <a:ahLst/>
              <a:cxnLst/>
              <a:rect l="l" t="t" r="r" b="b"/>
              <a:pathLst>
                <a:path w="17251" h="21416" extrusionOk="0">
                  <a:moveTo>
                    <a:pt x="10081" y="0"/>
                  </a:moveTo>
                  <a:lnTo>
                    <a:pt x="9510" y="19"/>
                  </a:lnTo>
                  <a:lnTo>
                    <a:pt x="8920" y="38"/>
                  </a:lnTo>
                  <a:lnTo>
                    <a:pt x="8350" y="76"/>
                  </a:lnTo>
                  <a:lnTo>
                    <a:pt x="7760" y="134"/>
                  </a:lnTo>
                  <a:lnTo>
                    <a:pt x="7171" y="210"/>
                  </a:lnTo>
                  <a:lnTo>
                    <a:pt x="6600" y="324"/>
                  </a:lnTo>
                  <a:lnTo>
                    <a:pt x="6049" y="438"/>
                  </a:lnTo>
                  <a:lnTo>
                    <a:pt x="5497" y="609"/>
                  </a:lnTo>
                  <a:lnTo>
                    <a:pt x="4964" y="799"/>
                  </a:lnTo>
                  <a:lnTo>
                    <a:pt x="4451" y="1027"/>
                  </a:lnTo>
                  <a:lnTo>
                    <a:pt x="4204" y="1142"/>
                  </a:lnTo>
                  <a:lnTo>
                    <a:pt x="3956" y="1275"/>
                  </a:lnTo>
                  <a:lnTo>
                    <a:pt x="3728" y="1427"/>
                  </a:lnTo>
                  <a:lnTo>
                    <a:pt x="3500" y="1579"/>
                  </a:lnTo>
                  <a:lnTo>
                    <a:pt x="3291" y="1750"/>
                  </a:lnTo>
                  <a:lnTo>
                    <a:pt x="3082" y="1921"/>
                  </a:lnTo>
                  <a:lnTo>
                    <a:pt x="2910" y="2073"/>
                  </a:lnTo>
                  <a:lnTo>
                    <a:pt x="2758" y="2245"/>
                  </a:lnTo>
                  <a:lnTo>
                    <a:pt x="2606" y="2435"/>
                  </a:lnTo>
                  <a:lnTo>
                    <a:pt x="2454" y="2625"/>
                  </a:lnTo>
                  <a:lnTo>
                    <a:pt x="2188" y="3043"/>
                  </a:lnTo>
                  <a:lnTo>
                    <a:pt x="1940" y="3500"/>
                  </a:lnTo>
                  <a:lnTo>
                    <a:pt x="1712" y="3994"/>
                  </a:lnTo>
                  <a:lnTo>
                    <a:pt x="1522" y="4489"/>
                  </a:lnTo>
                  <a:lnTo>
                    <a:pt x="1332" y="5021"/>
                  </a:lnTo>
                  <a:lnTo>
                    <a:pt x="1161" y="5554"/>
                  </a:lnTo>
                  <a:lnTo>
                    <a:pt x="856" y="6657"/>
                  </a:lnTo>
                  <a:lnTo>
                    <a:pt x="571" y="7722"/>
                  </a:lnTo>
                  <a:lnTo>
                    <a:pt x="286" y="8711"/>
                  </a:lnTo>
                  <a:lnTo>
                    <a:pt x="153" y="9167"/>
                  </a:lnTo>
                  <a:lnTo>
                    <a:pt x="1" y="9605"/>
                  </a:lnTo>
                  <a:lnTo>
                    <a:pt x="1902" y="8958"/>
                  </a:lnTo>
                  <a:lnTo>
                    <a:pt x="2036" y="8578"/>
                  </a:lnTo>
                  <a:lnTo>
                    <a:pt x="2150" y="8179"/>
                  </a:lnTo>
                  <a:lnTo>
                    <a:pt x="2340" y="7361"/>
                  </a:lnTo>
                  <a:lnTo>
                    <a:pt x="2511" y="6562"/>
                  </a:lnTo>
                  <a:lnTo>
                    <a:pt x="2701" y="5763"/>
                  </a:lnTo>
                  <a:lnTo>
                    <a:pt x="2796" y="5383"/>
                  </a:lnTo>
                  <a:lnTo>
                    <a:pt x="2929" y="5002"/>
                  </a:lnTo>
                  <a:lnTo>
                    <a:pt x="3063" y="4622"/>
                  </a:lnTo>
                  <a:lnTo>
                    <a:pt x="3215" y="4261"/>
                  </a:lnTo>
                  <a:lnTo>
                    <a:pt x="3405" y="3918"/>
                  </a:lnTo>
                  <a:lnTo>
                    <a:pt x="3633" y="3576"/>
                  </a:lnTo>
                  <a:lnTo>
                    <a:pt x="3880" y="3253"/>
                  </a:lnTo>
                  <a:lnTo>
                    <a:pt x="4166" y="2967"/>
                  </a:lnTo>
                  <a:lnTo>
                    <a:pt x="4356" y="2796"/>
                  </a:lnTo>
                  <a:lnTo>
                    <a:pt x="4565" y="2644"/>
                  </a:lnTo>
                  <a:lnTo>
                    <a:pt x="4755" y="2492"/>
                  </a:lnTo>
                  <a:lnTo>
                    <a:pt x="4983" y="2340"/>
                  </a:lnTo>
                  <a:lnTo>
                    <a:pt x="5440" y="2092"/>
                  </a:lnTo>
                  <a:lnTo>
                    <a:pt x="5915" y="1864"/>
                  </a:lnTo>
                  <a:lnTo>
                    <a:pt x="6410" y="1674"/>
                  </a:lnTo>
                  <a:lnTo>
                    <a:pt x="6942" y="1522"/>
                  </a:lnTo>
                  <a:lnTo>
                    <a:pt x="7475" y="1389"/>
                  </a:lnTo>
                  <a:lnTo>
                    <a:pt x="8026" y="1275"/>
                  </a:lnTo>
                  <a:lnTo>
                    <a:pt x="8578" y="1199"/>
                  </a:lnTo>
                  <a:lnTo>
                    <a:pt x="9130" y="1142"/>
                  </a:lnTo>
                  <a:lnTo>
                    <a:pt x="9681" y="1103"/>
                  </a:lnTo>
                  <a:lnTo>
                    <a:pt x="10233" y="1084"/>
                  </a:lnTo>
                  <a:lnTo>
                    <a:pt x="11279" y="1084"/>
                  </a:lnTo>
                  <a:lnTo>
                    <a:pt x="11773" y="1123"/>
                  </a:lnTo>
                  <a:lnTo>
                    <a:pt x="12268" y="1161"/>
                  </a:lnTo>
                  <a:lnTo>
                    <a:pt x="12819" y="1218"/>
                  </a:lnTo>
                  <a:lnTo>
                    <a:pt x="13124" y="1256"/>
                  </a:lnTo>
                  <a:lnTo>
                    <a:pt x="13428" y="1313"/>
                  </a:lnTo>
                  <a:lnTo>
                    <a:pt x="13713" y="1389"/>
                  </a:lnTo>
                  <a:lnTo>
                    <a:pt x="13979" y="1484"/>
                  </a:lnTo>
                  <a:lnTo>
                    <a:pt x="14112" y="1560"/>
                  </a:lnTo>
                  <a:lnTo>
                    <a:pt x="14208" y="1636"/>
                  </a:lnTo>
                  <a:lnTo>
                    <a:pt x="14322" y="1731"/>
                  </a:lnTo>
                  <a:lnTo>
                    <a:pt x="14398" y="1826"/>
                  </a:lnTo>
                  <a:lnTo>
                    <a:pt x="14550" y="2073"/>
                  </a:lnTo>
                  <a:lnTo>
                    <a:pt x="14721" y="2378"/>
                  </a:lnTo>
                  <a:lnTo>
                    <a:pt x="14892" y="2758"/>
                  </a:lnTo>
                  <a:lnTo>
                    <a:pt x="15044" y="3196"/>
                  </a:lnTo>
                  <a:lnTo>
                    <a:pt x="15216" y="3671"/>
                  </a:lnTo>
                  <a:lnTo>
                    <a:pt x="15387" y="4185"/>
                  </a:lnTo>
                  <a:lnTo>
                    <a:pt x="15558" y="4717"/>
                  </a:lnTo>
                  <a:lnTo>
                    <a:pt x="15710" y="5269"/>
                  </a:lnTo>
                  <a:lnTo>
                    <a:pt x="15995" y="6429"/>
                  </a:lnTo>
                  <a:lnTo>
                    <a:pt x="16128" y="6980"/>
                  </a:lnTo>
                  <a:lnTo>
                    <a:pt x="16243" y="7532"/>
                  </a:lnTo>
                  <a:lnTo>
                    <a:pt x="16319" y="8064"/>
                  </a:lnTo>
                  <a:lnTo>
                    <a:pt x="16395" y="8578"/>
                  </a:lnTo>
                  <a:lnTo>
                    <a:pt x="16452" y="9034"/>
                  </a:lnTo>
                  <a:lnTo>
                    <a:pt x="16471" y="9453"/>
                  </a:lnTo>
                  <a:lnTo>
                    <a:pt x="16490" y="10175"/>
                  </a:lnTo>
                  <a:lnTo>
                    <a:pt x="16490" y="11183"/>
                  </a:lnTo>
                  <a:lnTo>
                    <a:pt x="16471" y="12268"/>
                  </a:lnTo>
                  <a:lnTo>
                    <a:pt x="16433" y="12800"/>
                  </a:lnTo>
                  <a:lnTo>
                    <a:pt x="16395" y="13276"/>
                  </a:lnTo>
                  <a:lnTo>
                    <a:pt x="16281" y="14341"/>
                  </a:lnTo>
                  <a:lnTo>
                    <a:pt x="16109" y="15463"/>
                  </a:lnTo>
                  <a:lnTo>
                    <a:pt x="15900" y="16642"/>
                  </a:lnTo>
                  <a:lnTo>
                    <a:pt x="15653" y="17954"/>
                  </a:lnTo>
                  <a:lnTo>
                    <a:pt x="15596" y="18220"/>
                  </a:lnTo>
                  <a:lnTo>
                    <a:pt x="15501" y="18487"/>
                  </a:lnTo>
                  <a:lnTo>
                    <a:pt x="15406" y="18734"/>
                  </a:lnTo>
                  <a:lnTo>
                    <a:pt x="15273" y="18981"/>
                  </a:lnTo>
                  <a:lnTo>
                    <a:pt x="15101" y="19228"/>
                  </a:lnTo>
                  <a:lnTo>
                    <a:pt x="14930" y="19457"/>
                  </a:lnTo>
                  <a:lnTo>
                    <a:pt x="14702" y="19685"/>
                  </a:lnTo>
                  <a:lnTo>
                    <a:pt x="14474" y="19875"/>
                  </a:lnTo>
                  <a:lnTo>
                    <a:pt x="14208" y="20065"/>
                  </a:lnTo>
                  <a:lnTo>
                    <a:pt x="13903" y="20217"/>
                  </a:lnTo>
                  <a:lnTo>
                    <a:pt x="13580" y="20351"/>
                  </a:lnTo>
                  <a:lnTo>
                    <a:pt x="13238" y="20465"/>
                  </a:lnTo>
                  <a:lnTo>
                    <a:pt x="12857" y="20541"/>
                  </a:lnTo>
                  <a:lnTo>
                    <a:pt x="12458" y="20598"/>
                  </a:lnTo>
                  <a:lnTo>
                    <a:pt x="12001" y="20617"/>
                  </a:lnTo>
                  <a:lnTo>
                    <a:pt x="11545" y="20579"/>
                  </a:lnTo>
                  <a:lnTo>
                    <a:pt x="11184" y="20541"/>
                  </a:lnTo>
                  <a:lnTo>
                    <a:pt x="10841" y="20484"/>
                  </a:lnTo>
                  <a:lnTo>
                    <a:pt x="10518" y="20427"/>
                  </a:lnTo>
                  <a:lnTo>
                    <a:pt x="10195" y="20351"/>
                  </a:lnTo>
                  <a:lnTo>
                    <a:pt x="9909" y="20256"/>
                  </a:lnTo>
                  <a:lnTo>
                    <a:pt x="9624" y="20141"/>
                  </a:lnTo>
                  <a:lnTo>
                    <a:pt x="9377" y="20027"/>
                  </a:lnTo>
                  <a:lnTo>
                    <a:pt x="9130" y="19894"/>
                  </a:lnTo>
                  <a:lnTo>
                    <a:pt x="8901" y="19761"/>
                  </a:lnTo>
                  <a:lnTo>
                    <a:pt x="8711" y="19590"/>
                  </a:lnTo>
                  <a:lnTo>
                    <a:pt x="8521" y="19419"/>
                  </a:lnTo>
                  <a:lnTo>
                    <a:pt x="8350" y="19248"/>
                  </a:lnTo>
                  <a:lnTo>
                    <a:pt x="8217" y="19038"/>
                  </a:lnTo>
                  <a:lnTo>
                    <a:pt x="8103" y="18829"/>
                  </a:lnTo>
                  <a:lnTo>
                    <a:pt x="8007" y="18601"/>
                  </a:lnTo>
                  <a:lnTo>
                    <a:pt x="7931" y="18373"/>
                  </a:lnTo>
                  <a:lnTo>
                    <a:pt x="7836" y="17859"/>
                  </a:lnTo>
                  <a:lnTo>
                    <a:pt x="7760" y="17327"/>
                  </a:lnTo>
                  <a:lnTo>
                    <a:pt x="7703" y="16794"/>
                  </a:lnTo>
                  <a:lnTo>
                    <a:pt x="7665" y="16319"/>
                  </a:lnTo>
                  <a:lnTo>
                    <a:pt x="7646" y="15539"/>
                  </a:lnTo>
                  <a:lnTo>
                    <a:pt x="7646" y="15235"/>
                  </a:lnTo>
                  <a:lnTo>
                    <a:pt x="6961" y="15501"/>
                  </a:lnTo>
                  <a:lnTo>
                    <a:pt x="6961" y="15805"/>
                  </a:lnTo>
                  <a:lnTo>
                    <a:pt x="6980" y="16547"/>
                  </a:lnTo>
                  <a:lnTo>
                    <a:pt x="7018" y="17022"/>
                  </a:lnTo>
                  <a:lnTo>
                    <a:pt x="7076" y="17536"/>
                  </a:lnTo>
                  <a:lnTo>
                    <a:pt x="7152" y="18087"/>
                  </a:lnTo>
                  <a:lnTo>
                    <a:pt x="7266" y="18601"/>
                  </a:lnTo>
                  <a:lnTo>
                    <a:pt x="7342" y="18848"/>
                  </a:lnTo>
                  <a:lnTo>
                    <a:pt x="7456" y="19114"/>
                  </a:lnTo>
                  <a:lnTo>
                    <a:pt x="7608" y="19343"/>
                  </a:lnTo>
                  <a:lnTo>
                    <a:pt x="7798" y="19590"/>
                  </a:lnTo>
                  <a:lnTo>
                    <a:pt x="8007" y="19818"/>
                  </a:lnTo>
                  <a:lnTo>
                    <a:pt x="8255" y="20027"/>
                  </a:lnTo>
                  <a:lnTo>
                    <a:pt x="8502" y="20236"/>
                  </a:lnTo>
                  <a:lnTo>
                    <a:pt x="8806" y="20446"/>
                  </a:lnTo>
                  <a:lnTo>
                    <a:pt x="9111" y="20617"/>
                  </a:lnTo>
                  <a:lnTo>
                    <a:pt x="9434" y="20788"/>
                  </a:lnTo>
                  <a:lnTo>
                    <a:pt x="9776" y="20940"/>
                  </a:lnTo>
                  <a:lnTo>
                    <a:pt x="10138" y="21073"/>
                  </a:lnTo>
                  <a:lnTo>
                    <a:pt x="10518" y="21187"/>
                  </a:lnTo>
                  <a:lnTo>
                    <a:pt x="10898" y="21264"/>
                  </a:lnTo>
                  <a:lnTo>
                    <a:pt x="11298" y="21340"/>
                  </a:lnTo>
                  <a:lnTo>
                    <a:pt x="11697" y="21378"/>
                  </a:lnTo>
                  <a:lnTo>
                    <a:pt x="12211" y="21416"/>
                  </a:lnTo>
                  <a:lnTo>
                    <a:pt x="12686" y="21416"/>
                  </a:lnTo>
                  <a:lnTo>
                    <a:pt x="13143" y="21378"/>
                  </a:lnTo>
                  <a:lnTo>
                    <a:pt x="13561" y="21321"/>
                  </a:lnTo>
                  <a:lnTo>
                    <a:pt x="13941" y="21244"/>
                  </a:lnTo>
                  <a:lnTo>
                    <a:pt x="14303" y="21149"/>
                  </a:lnTo>
                  <a:lnTo>
                    <a:pt x="14626" y="21016"/>
                  </a:lnTo>
                  <a:lnTo>
                    <a:pt x="14911" y="20864"/>
                  </a:lnTo>
                  <a:lnTo>
                    <a:pt x="15178" y="20712"/>
                  </a:lnTo>
                  <a:lnTo>
                    <a:pt x="15406" y="20522"/>
                  </a:lnTo>
                  <a:lnTo>
                    <a:pt x="15615" y="20332"/>
                  </a:lnTo>
                  <a:lnTo>
                    <a:pt x="15786" y="20103"/>
                  </a:lnTo>
                  <a:lnTo>
                    <a:pt x="15938" y="19875"/>
                  </a:lnTo>
                  <a:lnTo>
                    <a:pt x="16071" y="19647"/>
                  </a:lnTo>
                  <a:lnTo>
                    <a:pt x="16167" y="19381"/>
                  </a:lnTo>
                  <a:lnTo>
                    <a:pt x="16243" y="19114"/>
                  </a:lnTo>
                  <a:lnTo>
                    <a:pt x="16395" y="18354"/>
                  </a:lnTo>
                  <a:lnTo>
                    <a:pt x="16528" y="17612"/>
                  </a:lnTo>
                  <a:lnTo>
                    <a:pt x="16642" y="16870"/>
                  </a:lnTo>
                  <a:lnTo>
                    <a:pt x="16737" y="16147"/>
                  </a:lnTo>
                  <a:lnTo>
                    <a:pt x="16870" y="14759"/>
                  </a:lnTo>
                  <a:lnTo>
                    <a:pt x="16984" y="13447"/>
                  </a:lnTo>
                  <a:lnTo>
                    <a:pt x="17098" y="12458"/>
                  </a:lnTo>
                  <a:lnTo>
                    <a:pt x="17156" y="11982"/>
                  </a:lnTo>
                  <a:lnTo>
                    <a:pt x="17213" y="11488"/>
                  </a:lnTo>
                  <a:lnTo>
                    <a:pt x="17232" y="11012"/>
                  </a:lnTo>
                  <a:lnTo>
                    <a:pt x="17251" y="10518"/>
                  </a:lnTo>
                  <a:lnTo>
                    <a:pt x="17232" y="9985"/>
                  </a:lnTo>
                  <a:lnTo>
                    <a:pt x="17175" y="9434"/>
                  </a:lnTo>
                  <a:lnTo>
                    <a:pt x="16984" y="8274"/>
                  </a:lnTo>
                  <a:lnTo>
                    <a:pt x="16775" y="7094"/>
                  </a:lnTo>
                  <a:lnTo>
                    <a:pt x="16528" y="5934"/>
                  </a:lnTo>
                  <a:lnTo>
                    <a:pt x="16395" y="5364"/>
                  </a:lnTo>
                  <a:lnTo>
                    <a:pt x="16243" y="4812"/>
                  </a:lnTo>
                  <a:lnTo>
                    <a:pt x="16090" y="4299"/>
                  </a:lnTo>
                  <a:lnTo>
                    <a:pt x="15919" y="3785"/>
                  </a:lnTo>
                  <a:lnTo>
                    <a:pt x="15748" y="3310"/>
                  </a:lnTo>
                  <a:lnTo>
                    <a:pt x="15558" y="2872"/>
                  </a:lnTo>
                  <a:lnTo>
                    <a:pt x="15349" y="2454"/>
                  </a:lnTo>
                  <a:lnTo>
                    <a:pt x="15140" y="2092"/>
                  </a:lnTo>
                  <a:lnTo>
                    <a:pt x="14911" y="1769"/>
                  </a:lnTo>
                  <a:lnTo>
                    <a:pt x="14683" y="1484"/>
                  </a:lnTo>
                  <a:lnTo>
                    <a:pt x="14569" y="1408"/>
                  </a:lnTo>
                  <a:lnTo>
                    <a:pt x="14493" y="1332"/>
                  </a:lnTo>
                  <a:lnTo>
                    <a:pt x="14436" y="1256"/>
                  </a:lnTo>
                  <a:lnTo>
                    <a:pt x="14398" y="1180"/>
                  </a:lnTo>
                  <a:lnTo>
                    <a:pt x="14379" y="1103"/>
                  </a:lnTo>
                  <a:lnTo>
                    <a:pt x="14379" y="1046"/>
                  </a:lnTo>
                  <a:lnTo>
                    <a:pt x="14417" y="989"/>
                  </a:lnTo>
                  <a:lnTo>
                    <a:pt x="14455" y="932"/>
                  </a:lnTo>
                  <a:lnTo>
                    <a:pt x="14512" y="894"/>
                  </a:lnTo>
                  <a:lnTo>
                    <a:pt x="14588" y="856"/>
                  </a:lnTo>
                  <a:lnTo>
                    <a:pt x="14759" y="799"/>
                  </a:lnTo>
                  <a:lnTo>
                    <a:pt x="14968" y="761"/>
                  </a:lnTo>
                  <a:lnTo>
                    <a:pt x="15197" y="761"/>
                  </a:lnTo>
                  <a:lnTo>
                    <a:pt x="14873" y="628"/>
                  </a:lnTo>
                  <a:lnTo>
                    <a:pt x="14512" y="514"/>
                  </a:lnTo>
                  <a:lnTo>
                    <a:pt x="14151" y="400"/>
                  </a:lnTo>
                  <a:lnTo>
                    <a:pt x="13751" y="305"/>
                  </a:lnTo>
                  <a:lnTo>
                    <a:pt x="13314" y="229"/>
                  </a:lnTo>
                  <a:lnTo>
                    <a:pt x="12819" y="153"/>
                  </a:lnTo>
                  <a:lnTo>
                    <a:pt x="12287" y="95"/>
                  </a:lnTo>
                  <a:lnTo>
                    <a:pt x="11697" y="57"/>
                  </a:lnTo>
                  <a:lnTo>
                    <a:pt x="10632" y="19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6697072" y="1480657"/>
              <a:ext cx="710310" cy="881804"/>
            </a:xfrm>
            <a:custGeom>
              <a:avLst/>
              <a:gdLst/>
              <a:ahLst/>
              <a:cxnLst/>
              <a:rect l="l" t="t" r="r" b="b"/>
              <a:pathLst>
                <a:path w="17251" h="21416" fill="none" extrusionOk="0">
                  <a:moveTo>
                    <a:pt x="7646" y="15235"/>
                  </a:moveTo>
                  <a:lnTo>
                    <a:pt x="7646" y="15235"/>
                  </a:lnTo>
                  <a:lnTo>
                    <a:pt x="7646" y="15539"/>
                  </a:lnTo>
                  <a:lnTo>
                    <a:pt x="7665" y="16319"/>
                  </a:lnTo>
                  <a:lnTo>
                    <a:pt x="7703" y="16794"/>
                  </a:lnTo>
                  <a:lnTo>
                    <a:pt x="7760" y="17327"/>
                  </a:lnTo>
                  <a:lnTo>
                    <a:pt x="7836" y="17859"/>
                  </a:lnTo>
                  <a:lnTo>
                    <a:pt x="7931" y="18373"/>
                  </a:lnTo>
                  <a:lnTo>
                    <a:pt x="7931" y="18373"/>
                  </a:lnTo>
                  <a:lnTo>
                    <a:pt x="8007" y="18601"/>
                  </a:lnTo>
                  <a:lnTo>
                    <a:pt x="8103" y="18829"/>
                  </a:lnTo>
                  <a:lnTo>
                    <a:pt x="8217" y="19038"/>
                  </a:lnTo>
                  <a:lnTo>
                    <a:pt x="8350" y="19248"/>
                  </a:lnTo>
                  <a:lnTo>
                    <a:pt x="8521" y="19419"/>
                  </a:lnTo>
                  <a:lnTo>
                    <a:pt x="8711" y="19590"/>
                  </a:lnTo>
                  <a:lnTo>
                    <a:pt x="8901" y="19761"/>
                  </a:lnTo>
                  <a:lnTo>
                    <a:pt x="9130" y="19894"/>
                  </a:lnTo>
                  <a:lnTo>
                    <a:pt x="9377" y="20027"/>
                  </a:lnTo>
                  <a:lnTo>
                    <a:pt x="9624" y="20141"/>
                  </a:lnTo>
                  <a:lnTo>
                    <a:pt x="9909" y="20256"/>
                  </a:lnTo>
                  <a:lnTo>
                    <a:pt x="10195" y="20351"/>
                  </a:lnTo>
                  <a:lnTo>
                    <a:pt x="10518" y="20427"/>
                  </a:lnTo>
                  <a:lnTo>
                    <a:pt x="10841" y="20484"/>
                  </a:lnTo>
                  <a:lnTo>
                    <a:pt x="11184" y="20541"/>
                  </a:lnTo>
                  <a:lnTo>
                    <a:pt x="11545" y="20579"/>
                  </a:lnTo>
                  <a:lnTo>
                    <a:pt x="11545" y="20579"/>
                  </a:lnTo>
                  <a:lnTo>
                    <a:pt x="12001" y="20617"/>
                  </a:lnTo>
                  <a:lnTo>
                    <a:pt x="12458" y="20598"/>
                  </a:lnTo>
                  <a:lnTo>
                    <a:pt x="12857" y="20541"/>
                  </a:lnTo>
                  <a:lnTo>
                    <a:pt x="13238" y="20465"/>
                  </a:lnTo>
                  <a:lnTo>
                    <a:pt x="13580" y="20351"/>
                  </a:lnTo>
                  <a:lnTo>
                    <a:pt x="13903" y="20217"/>
                  </a:lnTo>
                  <a:lnTo>
                    <a:pt x="14208" y="20065"/>
                  </a:lnTo>
                  <a:lnTo>
                    <a:pt x="14474" y="19875"/>
                  </a:lnTo>
                  <a:lnTo>
                    <a:pt x="14702" y="19685"/>
                  </a:lnTo>
                  <a:lnTo>
                    <a:pt x="14930" y="19457"/>
                  </a:lnTo>
                  <a:lnTo>
                    <a:pt x="15101" y="19228"/>
                  </a:lnTo>
                  <a:lnTo>
                    <a:pt x="15273" y="18981"/>
                  </a:lnTo>
                  <a:lnTo>
                    <a:pt x="15406" y="18734"/>
                  </a:lnTo>
                  <a:lnTo>
                    <a:pt x="15501" y="18487"/>
                  </a:lnTo>
                  <a:lnTo>
                    <a:pt x="15596" y="18220"/>
                  </a:lnTo>
                  <a:lnTo>
                    <a:pt x="15653" y="17954"/>
                  </a:lnTo>
                  <a:lnTo>
                    <a:pt x="15653" y="17954"/>
                  </a:lnTo>
                  <a:lnTo>
                    <a:pt x="15900" y="16642"/>
                  </a:lnTo>
                  <a:lnTo>
                    <a:pt x="16109" y="15463"/>
                  </a:lnTo>
                  <a:lnTo>
                    <a:pt x="16281" y="14341"/>
                  </a:lnTo>
                  <a:lnTo>
                    <a:pt x="16395" y="13276"/>
                  </a:lnTo>
                  <a:lnTo>
                    <a:pt x="16395" y="13276"/>
                  </a:lnTo>
                  <a:lnTo>
                    <a:pt x="16433" y="12800"/>
                  </a:lnTo>
                  <a:lnTo>
                    <a:pt x="16471" y="12268"/>
                  </a:lnTo>
                  <a:lnTo>
                    <a:pt x="16490" y="11183"/>
                  </a:lnTo>
                  <a:lnTo>
                    <a:pt x="16490" y="10175"/>
                  </a:lnTo>
                  <a:lnTo>
                    <a:pt x="16471" y="9453"/>
                  </a:lnTo>
                  <a:lnTo>
                    <a:pt x="16471" y="9453"/>
                  </a:lnTo>
                  <a:lnTo>
                    <a:pt x="16452" y="9034"/>
                  </a:lnTo>
                  <a:lnTo>
                    <a:pt x="16395" y="8578"/>
                  </a:lnTo>
                  <a:lnTo>
                    <a:pt x="16319" y="8064"/>
                  </a:lnTo>
                  <a:lnTo>
                    <a:pt x="16243" y="7532"/>
                  </a:lnTo>
                  <a:lnTo>
                    <a:pt x="16128" y="6980"/>
                  </a:lnTo>
                  <a:lnTo>
                    <a:pt x="15995" y="6429"/>
                  </a:lnTo>
                  <a:lnTo>
                    <a:pt x="15710" y="5269"/>
                  </a:lnTo>
                  <a:lnTo>
                    <a:pt x="15558" y="4717"/>
                  </a:lnTo>
                  <a:lnTo>
                    <a:pt x="15387" y="4185"/>
                  </a:lnTo>
                  <a:lnTo>
                    <a:pt x="15216" y="3671"/>
                  </a:lnTo>
                  <a:lnTo>
                    <a:pt x="15044" y="3196"/>
                  </a:lnTo>
                  <a:lnTo>
                    <a:pt x="14892" y="2758"/>
                  </a:lnTo>
                  <a:lnTo>
                    <a:pt x="14721" y="2378"/>
                  </a:lnTo>
                  <a:lnTo>
                    <a:pt x="14550" y="2073"/>
                  </a:lnTo>
                  <a:lnTo>
                    <a:pt x="14398" y="1826"/>
                  </a:lnTo>
                  <a:lnTo>
                    <a:pt x="14398" y="1826"/>
                  </a:lnTo>
                  <a:lnTo>
                    <a:pt x="14322" y="1731"/>
                  </a:lnTo>
                  <a:lnTo>
                    <a:pt x="14208" y="1636"/>
                  </a:lnTo>
                  <a:lnTo>
                    <a:pt x="14112" y="1560"/>
                  </a:lnTo>
                  <a:lnTo>
                    <a:pt x="13979" y="1484"/>
                  </a:lnTo>
                  <a:lnTo>
                    <a:pt x="13713" y="1389"/>
                  </a:lnTo>
                  <a:lnTo>
                    <a:pt x="13428" y="1313"/>
                  </a:lnTo>
                  <a:lnTo>
                    <a:pt x="13124" y="1256"/>
                  </a:lnTo>
                  <a:lnTo>
                    <a:pt x="12819" y="1218"/>
                  </a:lnTo>
                  <a:lnTo>
                    <a:pt x="12268" y="1161"/>
                  </a:lnTo>
                  <a:lnTo>
                    <a:pt x="12268" y="1161"/>
                  </a:lnTo>
                  <a:lnTo>
                    <a:pt x="11773" y="1123"/>
                  </a:lnTo>
                  <a:lnTo>
                    <a:pt x="11279" y="1084"/>
                  </a:lnTo>
                  <a:lnTo>
                    <a:pt x="10765" y="1084"/>
                  </a:lnTo>
                  <a:lnTo>
                    <a:pt x="10233" y="1084"/>
                  </a:lnTo>
                  <a:lnTo>
                    <a:pt x="9681" y="1103"/>
                  </a:lnTo>
                  <a:lnTo>
                    <a:pt x="9130" y="1142"/>
                  </a:lnTo>
                  <a:lnTo>
                    <a:pt x="8578" y="1199"/>
                  </a:lnTo>
                  <a:lnTo>
                    <a:pt x="8026" y="1275"/>
                  </a:lnTo>
                  <a:lnTo>
                    <a:pt x="7475" y="1389"/>
                  </a:lnTo>
                  <a:lnTo>
                    <a:pt x="6942" y="1522"/>
                  </a:lnTo>
                  <a:lnTo>
                    <a:pt x="6410" y="1674"/>
                  </a:lnTo>
                  <a:lnTo>
                    <a:pt x="5915" y="1864"/>
                  </a:lnTo>
                  <a:lnTo>
                    <a:pt x="5440" y="2092"/>
                  </a:lnTo>
                  <a:lnTo>
                    <a:pt x="4983" y="2340"/>
                  </a:lnTo>
                  <a:lnTo>
                    <a:pt x="4755" y="2492"/>
                  </a:lnTo>
                  <a:lnTo>
                    <a:pt x="4565" y="2644"/>
                  </a:lnTo>
                  <a:lnTo>
                    <a:pt x="4356" y="2796"/>
                  </a:lnTo>
                  <a:lnTo>
                    <a:pt x="4166" y="2967"/>
                  </a:lnTo>
                  <a:lnTo>
                    <a:pt x="4166" y="2967"/>
                  </a:lnTo>
                  <a:lnTo>
                    <a:pt x="3880" y="3253"/>
                  </a:lnTo>
                  <a:lnTo>
                    <a:pt x="3633" y="3576"/>
                  </a:lnTo>
                  <a:lnTo>
                    <a:pt x="3405" y="3918"/>
                  </a:lnTo>
                  <a:lnTo>
                    <a:pt x="3215" y="4261"/>
                  </a:lnTo>
                  <a:lnTo>
                    <a:pt x="3063" y="4622"/>
                  </a:lnTo>
                  <a:lnTo>
                    <a:pt x="2929" y="5002"/>
                  </a:lnTo>
                  <a:lnTo>
                    <a:pt x="2796" y="5383"/>
                  </a:lnTo>
                  <a:lnTo>
                    <a:pt x="2701" y="5763"/>
                  </a:lnTo>
                  <a:lnTo>
                    <a:pt x="2511" y="6562"/>
                  </a:lnTo>
                  <a:lnTo>
                    <a:pt x="2340" y="7361"/>
                  </a:lnTo>
                  <a:lnTo>
                    <a:pt x="2150" y="8179"/>
                  </a:lnTo>
                  <a:lnTo>
                    <a:pt x="2036" y="8578"/>
                  </a:lnTo>
                  <a:lnTo>
                    <a:pt x="1902" y="8958"/>
                  </a:lnTo>
                  <a:lnTo>
                    <a:pt x="1" y="9605"/>
                  </a:lnTo>
                  <a:lnTo>
                    <a:pt x="1" y="9605"/>
                  </a:lnTo>
                  <a:lnTo>
                    <a:pt x="153" y="9167"/>
                  </a:lnTo>
                  <a:lnTo>
                    <a:pt x="286" y="8711"/>
                  </a:lnTo>
                  <a:lnTo>
                    <a:pt x="571" y="7722"/>
                  </a:lnTo>
                  <a:lnTo>
                    <a:pt x="856" y="6657"/>
                  </a:lnTo>
                  <a:lnTo>
                    <a:pt x="1161" y="5554"/>
                  </a:lnTo>
                  <a:lnTo>
                    <a:pt x="1332" y="5021"/>
                  </a:lnTo>
                  <a:lnTo>
                    <a:pt x="1522" y="4489"/>
                  </a:lnTo>
                  <a:lnTo>
                    <a:pt x="1712" y="3994"/>
                  </a:lnTo>
                  <a:lnTo>
                    <a:pt x="1940" y="3500"/>
                  </a:lnTo>
                  <a:lnTo>
                    <a:pt x="2188" y="3043"/>
                  </a:lnTo>
                  <a:lnTo>
                    <a:pt x="2454" y="2625"/>
                  </a:lnTo>
                  <a:lnTo>
                    <a:pt x="2606" y="2435"/>
                  </a:lnTo>
                  <a:lnTo>
                    <a:pt x="2758" y="2245"/>
                  </a:lnTo>
                  <a:lnTo>
                    <a:pt x="2910" y="2073"/>
                  </a:lnTo>
                  <a:lnTo>
                    <a:pt x="3082" y="1921"/>
                  </a:lnTo>
                  <a:lnTo>
                    <a:pt x="3082" y="1921"/>
                  </a:lnTo>
                  <a:lnTo>
                    <a:pt x="3291" y="1750"/>
                  </a:lnTo>
                  <a:lnTo>
                    <a:pt x="3500" y="1579"/>
                  </a:lnTo>
                  <a:lnTo>
                    <a:pt x="3728" y="1427"/>
                  </a:lnTo>
                  <a:lnTo>
                    <a:pt x="3956" y="1275"/>
                  </a:lnTo>
                  <a:lnTo>
                    <a:pt x="4204" y="1142"/>
                  </a:lnTo>
                  <a:lnTo>
                    <a:pt x="4451" y="1027"/>
                  </a:lnTo>
                  <a:lnTo>
                    <a:pt x="4964" y="799"/>
                  </a:lnTo>
                  <a:lnTo>
                    <a:pt x="5497" y="609"/>
                  </a:lnTo>
                  <a:lnTo>
                    <a:pt x="6049" y="438"/>
                  </a:lnTo>
                  <a:lnTo>
                    <a:pt x="6600" y="324"/>
                  </a:lnTo>
                  <a:lnTo>
                    <a:pt x="7171" y="210"/>
                  </a:lnTo>
                  <a:lnTo>
                    <a:pt x="7760" y="134"/>
                  </a:lnTo>
                  <a:lnTo>
                    <a:pt x="8350" y="76"/>
                  </a:lnTo>
                  <a:lnTo>
                    <a:pt x="8920" y="38"/>
                  </a:lnTo>
                  <a:lnTo>
                    <a:pt x="9510" y="19"/>
                  </a:lnTo>
                  <a:lnTo>
                    <a:pt x="10081" y="0"/>
                  </a:lnTo>
                  <a:lnTo>
                    <a:pt x="10632" y="19"/>
                  </a:lnTo>
                  <a:lnTo>
                    <a:pt x="11697" y="57"/>
                  </a:lnTo>
                  <a:lnTo>
                    <a:pt x="11697" y="57"/>
                  </a:lnTo>
                  <a:lnTo>
                    <a:pt x="12287" y="95"/>
                  </a:lnTo>
                  <a:lnTo>
                    <a:pt x="12819" y="153"/>
                  </a:lnTo>
                  <a:lnTo>
                    <a:pt x="13314" y="229"/>
                  </a:lnTo>
                  <a:lnTo>
                    <a:pt x="13751" y="305"/>
                  </a:lnTo>
                  <a:lnTo>
                    <a:pt x="14151" y="400"/>
                  </a:lnTo>
                  <a:lnTo>
                    <a:pt x="14512" y="514"/>
                  </a:lnTo>
                  <a:lnTo>
                    <a:pt x="14873" y="628"/>
                  </a:lnTo>
                  <a:lnTo>
                    <a:pt x="15197" y="761"/>
                  </a:lnTo>
                  <a:lnTo>
                    <a:pt x="15197" y="761"/>
                  </a:lnTo>
                  <a:lnTo>
                    <a:pt x="14968" y="761"/>
                  </a:lnTo>
                  <a:lnTo>
                    <a:pt x="14759" y="799"/>
                  </a:lnTo>
                  <a:lnTo>
                    <a:pt x="14588" y="856"/>
                  </a:lnTo>
                  <a:lnTo>
                    <a:pt x="14512" y="894"/>
                  </a:lnTo>
                  <a:lnTo>
                    <a:pt x="14455" y="932"/>
                  </a:lnTo>
                  <a:lnTo>
                    <a:pt x="14417" y="989"/>
                  </a:lnTo>
                  <a:lnTo>
                    <a:pt x="14379" y="1046"/>
                  </a:lnTo>
                  <a:lnTo>
                    <a:pt x="14379" y="1103"/>
                  </a:lnTo>
                  <a:lnTo>
                    <a:pt x="14398" y="1180"/>
                  </a:lnTo>
                  <a:lnTo>
                    <a:pt x="14436" y="1256"/>
                  </a:lnTo>
                  <a:lnTo>
                    <a:pt x="14493" y="1332"/>
                  </a:lnTo>
                  <a:lnTo>
                    <a:pt x="14569" y="1408"/>
                  </a:lnTo>
                  <a:lnTo>
                    <a:pt x="14683" y="1484"/>
                  </a:lnTo>
                  <a:lnTo>
                    <a:pt x="14683" y="1484"/>
                  </a:lnTo>
                  <a:lnTo>
                    <a:pt x="14911" y="1769"/>
                  </a:lnTo>
                  <a:lnTo>
                    <a:pt x="15140" y="2092"/>
                  </a:lnTo>
                  <a:lnTo>
                    <a:pt x="15349" y="2454"/>
                  </a:lnTo>
                  <a:lnTo>
                    <a:pt x="15558" y="2872"/>
                  </a:lnTo>
                  <a:lnTo>
                    <a:pt x="15748" y="3310"/>
                  </a:lnTo>
                  <a:lnTo>
                    <a:pt x="15919" y="3785"/>
                  </a:lnTo>
                  <a:lnTo>
                    <a:pt x="16090" y="4299"/>
                  </a:lnTo>
                  <a:lnTo>
                    <a:pt x="16243" y="4812"/>
                  </a:lnTo>
                  <a:lnTo>
                    <a:pt x="16395" y="5364"/>
                  </a:lnTo>
                  <a:lnTo>
                    <a:pt x="16528" y="5934"/>
                  </a:lnTo>
                  <a:lnTo>
                    <a:pt x="16775" y="7094"/>
                  </a:lnTo>
                  <a:lnTo>
                    <a:pt x="16984" y="8274"/>
                  </a:lnTo>
                  <a:lnTo>
                    <a:pt x="17175" y="9434"/>
                  </a:lnTo>
                  <a:lnTo>
                    <a:pt x="17175" y="9434"/>
                  </a:lnTo>
                  <a:lnTo>
                    <a:pt x="17232" y="9985"/>
                  </a:lnTo>
                  <a:lnTo>
                    <a:pt x="17251" y="10518"/>
                  </a:lnTo>
                  <a:lnTo>
                    <a:pt x="17232" y="11012"/>
                  </a:lnTo>
                  <a:lnTo>
                    <a:pt x="17213" y="11488"/>
                  </a:lnTo>
                  <a:lnTo>
                    <a:pt x="17156" y="11982"/>
                  </a:lnTo>
                  <a:lnTo>
                    <a:pt x="17098" y="12458"/>
                  </a:lnTo>
                  <a:lnTo>
                    <a:pt x="16984" y="13447"/>
                  </a:lnTo>
                  <a:lnTo>
                    <a:pt x="16984" y="13447"/>
                  </a:lnTo>
                  <a:lnTo>
                    <a:pt x="16870" y="14759"/>
                  </a:lnTo>
                  <a:lnTo>
                    <a:pt x="16737" y="16147"/>
                  </a:lnTo>
                  <a:lnTo>
                    <a:pt x="16642" y="16870"/>
                  </a:lnTo>
                  <a:lnTo>
                    <a:pt x="16528" y="17612"/>
                  </a:lnTo>
                  <a:lnTo>
                    <a:pt x="16395" y="18354"/>
                  </a:lnTo>
                  <a:lnTo>
                    <a:pt x="16243" y="19114"/>
                  </a:lnTo>
                  <a:lnTo>
                    <a:pt x="16243" y="19114"/>
                  </a:lnTo>
                  <a:lnTo>
                    <a:pt x="16167" y="19381"/>
                  </a:lnTo>
                  <a:lnTo>
                    <a:pt x="16071" y="19647"/>
                  </a:lnTo>
                  <a:lnTo>
                    <a:pt x="15938" y="19875"/>
                  </a:lnTo>
                  <a:lnTo>
                    <a:pt x="15786" y="20103"/>
                  </a:lnTo>
                  <a:lnTo>
                    <a:pt x="15615" y="20332"/>
                  </a:lnTo>
                  <a:lnTo>
                    <a:pt x="15406" y="20522"/>
                  </a:lnTo>
                  <a:lnTo>
                    <a:pt x="15178" y="20712"/>
                  </a:lnTo>
                  <a:lnTo>
                    <a:pt x="14911" y="20864"/>
                  </a:lnTo>
                  <a:lnTo>
                    <a:pt x="14626" y="21016"/>
                  </a:lnTo>
                  <a:lnTo>
                    <a:pt x="14303" y="21149"/>
                  </a:lnTo>
                  <a:lnTo>
                    <a:pt x="13941" y="21244"/>
                  </a:lnTo>
                  <a:lnTo>
                    <a:pt x="13561" y="21321"/>
                  </a:lnTo>
                  <a:lnTo>
                    <a:pt x="13143" y="21378"/>
                  </a:lnTo>
                  <a:lnTo>
                    <a:pt x="12686" y="21416"/>
                  </a:lnTo>
                  <a:lnTo>
                    <a:pt x="12211" y="21416"/>
                  </a:lnTo>
                  <a:lnTo>
                    <a:pt x="11697" y="21378"/>
                  </a:lnTo>
                  <a:lnTo>
                    <a:pt x="11697" y="21378"/>
                  </a:lnTo>
                  <a:lnTo>
                    <a:pt x="11298" y="21340"/>
                  </a:lnTo>
                  <a:lnTo>
                    <a:pt x="10898" y="21264"/>
                  </a:lnTo>
                  <a:lnTo>
                    <a:pt x="10518" y="21187"/>
                  </a:lnTo>
                  <a:lnTo>
                    <a:pt x="10138" y="21073"/>
                  </a:lnTo>
                  <a:lnTo>
                    <a:pt x="9776" y="20940"/>
                  </a:lnTo>
                  <a:lnTo>
                    <a:pt x="9434" y="20788"/>
                  </a:lnTo>
                  <a:lnTo>
                    <a:pt x="9111" y="20617"/>
                  </a:lnTo>
                  <a:lnTo>
                    <a:pt x="8806" y="20446"/>
                  </a:lnTo>
                  <a:lnTo>
                    <a:pt x="8502" y="20236"/>
                  </a:lnTo>
                  <a:lnTo>
                    <a:pt x="8255" y="20027"/>
                  </a:lnTo>
                  <a:lnTo>
                    <a:pt x="8007" y="19818"/>
                  </a:lnTo>
                  <a:lnTo>
                    <a:pt x="7798" y="19590"/>
                  </a:lnTo>
                  <a:lnTo>
                    <a:pt x="7608" y="19343"/>
                  </a:lnTo>
                  <a:lnTo>
                    <a:pt x="7456" y="19114"/>
                  </a:lnTo>
                  <a:lnTo>
                    <a:pt x="7342" y="18848"/>
                  </a:lnTo>
                  <a:lnTo>
                    <a:pt x="7266" y="18601"/>
                  </a:lnTo>
                  <a:lnTo>
                    <a:pt x="7266" y="18601"/>
                  </a:lnTo>
                  <a:lnTo>
                    <a:pt x="7152" y="18087"/>
                  </a:lnTo>
                  <a:lnTo>
                    <a:pt x="7076" y="17536"/>
                  </a:lnTo>
                  <a:lnTo>
                    <a:pt x="7018" y="17022"/>
                  </a:lnTo>
                  <a:lnTo>
                    <a:pt x="6980" y="16547"/>
                  </a:lnTo>
                  <a:lnTo>
                    <a:pt x="6961" y="15805"/>
                  </a:lnTo>
                  <a:lnTo>
                    <a:pt x="6961" y="155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6798855" y="2172920"/>
              <a:ext cx="155106" cy="53280"/>
            </a:xfrm>
            <a:custGeom>
              <a:avLst/>
              <a:gdLst/>
              <a:ahLst/>
              <a:cxnLst/>
              <a:rect l="l" t="t" r="r" b="b"/>
              <a:pathLst>
                <a:path w="3767" h="1294" extrusionOk="0">
                  <a:moveTo>
                    <a:pt x="3253" y="0"/>
                  </a:moveTo>
                  <a:lnTo>
                    <a:pt x="3291" y="76"/>
                  </a:lnTo>
                  <a:lnTo>
                    <a:pt x="3310" y="171"/>
                  </a:lnTo>
                  <a:lnTo>
                    <a:pt x="3329" y="228"/>
                  </a:lnTo>
                  <a:lnTo>
                    <a:pt x="3310" y="304"/>
                  </a:lnTo>
                  <a:lnTo>
                    <a:pt x="3291" y="361"/>
                  </a:lnTo>
                  <a:lnTo>
                    <a:pt x="3253" y="419"/>
                  </a:lnTo>
                  <a:lnTo>
                    <a:pt x="3177" y="533"/>
                  </a:lnTo>
                  <a:lnTo>
                    <a:pt x="3044" y="609"/>
                  </a:lnTo>
                  <a:lnTo>
                    <a:pt x="2911" y="666"/>
                  </a:lnTo>
                  <a:lnTo>
                    <a:pt x="2664" y="761"/>
                  </a:lnTo>
                  <a:lnTo>
                    <a:pt x="1998" y="894"/>
                  </a:lnTo>
                  <a:lnTo>
                    <a:pt x="1351" y="1008"/>
                  </a:lnTo>
                  <a:lnTo>
                    <a:pt x="686" y="1103"/>
                  </a:lnTo>
                  <a:lnTo>
                    <a:pt x="1" y="1141"/>
                  </a:lnTo>
                  <a:lnTo>
                    <a:pt x="438" y="1198"/>
                  </a:lnTo>
                  <a:lnTo>
                    <a:pt x="857" y="1255"/>
                  </a:lnTo>
                  <a:lnTo>
                    <a:pt x="1294" y="1274"/>
                  </a:lnTo>
                  <a:lnTo>
                    <a:pt x="1713" y="1293"/>
                  </a:lnTo>
                  <a:lnTo>
                    <a:pt x="1979" y="1274"/>
                  </a:lnTo>
                  <a:lnTo>
                    <a:pt x="2264" y="1255"/>
                  </a:lnTo>
                  <a:lnTo>
                    <a:pt x="2530" y="1217"/>
                  </a:lnTo>
                  <a:lnTo>
                    <a:pt x="2797" y="1179"/>
                  </a:lnTo>
                  <a:lnTo>
                    <a:pt x="3044" y="1103"/>
                  </a:lnTo>
                  <a:lnTo>
                    <a:pt x="3291" y="1008"/>
                  </a:lnTo>
                  <a:lnTo>
                    <a:pt x="3538" y="894"/>
                  </a:lnTo>
                  <a:lnTo>
                    <a:pt x="3767" y="742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6928101" y="1724985"/>
              <a:ext cx="65015" cy="72097"/>
            </a:xfrm>
            <a:custGeom>
              <a:avLst/>
              <a:gdLst/>
              <a:ahLst/>
              <a:cxnLst/>
              <a:rect l="l" t="t" r="r" b="b"/>
              <a:pathLst>
                <a:path w="1579" h="1751" extrusionOk="0">
                  <a:moveTo>
                    <a:pt x="0" y="0"/>
                  </a:moveTo>
                  <a:lnTo>
                    <a:pt x="95" y="76"/>
                  </a:lnTo>
                  <a:lnTo>
                    <a:pt x="190" y="152"/>
                  </a:lnTo>
                  <a:lnTo>
                    <a:pt x="342" y="343"/>
                  </a:lnTo>
                  <a:lnTo>
                    <a:pt x="457" y="552"/>
                  </a:lnTo>
                  <a:lnTo>
                    <a:pt x="552" y="780"/>
                  </a:lnTo>
                  <a:lnTo>
                    <a:pt x="628" y="1008"/>
                  </a:lnTo>
                  <a:lnTo>
                    <a:pt x="685" y="1256"/>
                  </a:lnTo>
                  <a:lnTo>
                    <a:pt x="780" y="1750"/>
                  </a:lnTo>
                  <a:lnTo>
                    <a:pt x="1579" y="1522"/>
                  </a:lnTo>
                  <a:lnTo>
                    <a:pt x="1503" y="1408"/>
                  </a:lnTo>
                  <a:lnTo>
                    <a:pt x="1446" y="1275"/>
                  </a:lnTo>
                  <a:lnTo>
                    <a:pt x="1369" y="1008"/>
                  </a:lnTo>
                  <a:lnTo>
                    <a:pt x="1312" y="742"/>
                  </a:lnTo>
                  <a:lnTo>
                    <a:pt x="1255" y="628"/>
                  </a:lnTo>
                  <a:lnTo>
                    <a:pt x="1198" y="495"/>
                  </a:lnTo>
                  <a:lnTo>
                    <a:pt x="1084" y="381"/>
                  </a:lnTo>
                  <a:lnTo>
                    <a:pt x="970" y="267"/>
                  </a:lnTo>
                  <a:lnTo>
                    <a:pt x="837" y="190"/>
                  </a:lnTo>
                  <a:lnTo>
                    <a:pt x="666" y="114"/>
                  </a:lnTo>
                  <a:lnTo>
                    <a:pt x="514" y="57"/>
                  </a:lnTo>
                  <a:lnTo>
                    <a:pt x="342" y="1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6928101" y="1724985"/>
              <a:ext cx="65015" cy="72097"/>
            </a:xfrm>
            <a:custGeom>
              <a:avLst/>
              <a:gdLst/>
              <a:ahLst/>
              <a:cxnLst/>
              <a:rect l="l" t="t" r="r" b="b"/>
              <a:pathLst>
                <a:path w="1579" h="1751" fill="none" extrusionOk="0">
                  <a:moveTo>
                    <a:pt x="780" y="1750"/>
                  </a:moveTo>
                  <a:lnTo>
                    <a:pt x="780" y="1750"/>
                  </a:lnTo>
                  <a:lnTo>
                    <a:pt x="685" y="1256"/>
                  </a:lnTo>
                  <a:lnTo>
                    <a:pt x="628" y="1008"/>
                  </a:lnTo>
                  <a:lnTo>
                    <a:pt x="552" y="780"/>
                  </a:lnTo>
                  <a:lnTo>
                    <a:pt x="457" y="552"/>
                  </a:lnTo>
                  <a:lnTo>
                    <a:pt x="342" y="343"/>
                  </a:lnTo>
                  <a:lnTo>
                    <a:pt x="190" y="152"/>
                  </a:lnTo>
                  <a:lnTo>
                    <a:pt x="95" y="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342" y="19"/>
                  </a:lnTo>
                  <a:lnTo>
                    <a:pt x="514" y="57"/>
                  </a:lnTo>
                  <a:lnTo>
                    <a:pt x="666" y="114"/>
                  </a:lnTo>
                  <a:lnTo>
                    <a:pt x="837" y="190"/>
                  </a:lnTo>
                  <a:lnTo>
                    <a:pt x="970" y="267"/>
                  </a:lnTo>
                  <a:lnTo>
                    <a:pt x="1084" y="381"/>
                  </a:lnTo>
                  <a:lnTo>
                    <a:pt x="1198" y="495"/>
                  </a:lnTo>
                  <a:lnTo>
                    <a:pt x="1198" y="495"/>
                  </a:lnTo>
                  <a:lnTo>
                    <a:pt x="1255" y="628"/>
                  </a:lnTo>
                  <a:lnTo>
                    <a:pt x="1312" y="742"/>
                  </a:lnTo>
                  <a:lnTo>
                    <a:pt x="1369" y="1008"/>
                  </a:lnTo>
                  <a:lnTo>
                    <a:pt x="1446" y="1275"/>
                  </a:lnTo>
                  <a:lnTo>
                    <a:pt x="1503" y="1408"/>
                  </a:lnTo>
                  <a:lnTo>
                    <a:pt x="1579" y="15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7293771" y="1811122"/>
              <a:ext cx="97173" cy="98696"/>
            </a:xfrm>
            <a:custGeom>
              <a:avLst/>
              <a:gdLst/>
              <a:ahLst/>
              <a:cxnLst/>
              <a:rect l="l" t="t" r="r" b="b"/>
              <a:pathLst>
                <a:path w="2360" h="2397" extrusionOk="0">
                  <a:moveTo>
                    <a:pt x="1846" y="0"/>
                  </a:moveTo>
                  <a:lnTo>
                    <a:pt x="1884" y="400"/>
                  </a:lnTo>
                  <a:lnTo>
                    <a:pt x="1865" y="742"/>
                  </a:lnTo>
                  <a:lnTo>
                    <a:pt x="1846" y="1027"/>
                  </a:lnTo>
                  <a:lnTo>
                    <a:pt x="1770" y="1275"/>
                  </a:lnTo>
                  <a:lnTo>
                    <a:pt x="1694" y="1465"/>
                  </a:lnTo>
                  <a:lnTo>
                    <a:pt x="1579" y="1636"/>
                  </a:lnTo>
                  <a:lnTo>
                    <a:pt x="1465" y="1750"/>
                  </a:lnTo>
                  <a:lnTo>
                    <a:pt x="1351" y="1845"/>
                  </a:lnTo>
                  <a:lnTo>
                    <a:pt x="1066" y="1978"/>
                  </a:lnTo>
                  <a:lnTo>
                    <a:pt x="800" y="2073"/>
                  </a:lnTo>
                  <a:lnTo>
                    <a:pt x="571" y="2149"/>
                  </a:lnTo>
                  <a:lnTo>
                    <a:pt x="362" y="2188"/>
                  </a:lnTo>
                  <a:lnTo>
                    <a:pt x="210" y="2226"/>
                  </a:lnTo>
                  <a:lnTo>
                    <a:pt x="1" y="2226"/>
                  </a:lnTo>
                  <a:lnTo>
                    <a:pt x="96" y="2264"/>
                  </a:lnTo>
                  <a:lnTo>
                    <a:pt x="229" y="2321"/>
                  </a:lnTo>
                  <a:lnTo>
                    <a:pt x="400" y="2359"/>
                  </a:lnTo>
                  <a:lnTo>
                    <a:pt x="609" y="2378"/>
                  </a:lnTo>
                  <a:lnTo>
                    <a:pt x="876" y="2397"/>
                  </a:lnTo>
                  <a:lnTo>
                    <a:pt x="1199" y="2359"/>
                  </a:lnTo>
                  <a:lnTo>
                    <a:pt x="1541" y="2302"/>
                  </a:lnTo>
                  <a:lnTo>
                    <a:pt x="1675" y="2245"/>
                  </a:lnTo>
                  <a:lnTo>
                    <a:pt x="1827" y="2207"/>
                  </a:lnTo>
                  <a:lnTo>
                    <a:pt x="1960" y="2130"/>
                  </a:lnTo>
                  <a:lnTo>
                    <a:pt x="2093" y="2054"/>
                  </a:lnTo>
                  <a:lnTo>
                    <a:pt x="2188" y="1940"/>
                  </a:lnTo>
                  <a:lnTo>
                    <a:pt x="2283" y="1788"/>
                  </a:lnTo>
                  <a:lnTo>
                    <a:pt x="2340" y="1617"/>
                  </a:lnTo>
                  <a:lnTo>
                    <a:pt x="2359" y="1408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7293771" y="1811122"/>
              <a:ext cx="97173" cy="98696"/>
            </a:xfrm>
            <a:custGeom>
              <a:avLst/>
              <a:gdLst/>
              <a:ahLst/>
              <a:cxnLst/>
              <a:rect l="l" t="t" r="r" b="b"/>
              <a:pathLst>
                <a:path w="2360" h="2397" fill="none" extrusionOk="0">
                  <a:moveTo>
                    <a:pt x="1846" y="0"/>
                  </a:moveTo>
                  <a:lnTo>
                    <a:pt x="1846" y="0"/>
                  </a:lnTo>
                  <a:lnTo>
                    <a:pt x="1884" y="400"/>
                  </a:lnTo>
                  <a:lnTo>
                    <a:pt x="1865" y="742"/>
                  </a:lnTo>
                  <a:lnTo>
                    <a:pt x="1846" y="1027"/>
                  </a:lnTo>
                  <a:lnTo>
                    <a:pt x="1770" y="1275"/>
                  </a:lnTo>
                  <a:lnTo>
                    <a:pt x="1694" y="1465"/>
                  </a:lnTo>
                  <a:lnTo>
                    <a:pt x="1579" y="1636"/>
                  </a:lnTo>
                  <a:lnTo>
                    <a:pt x="1465" y="1750"/>
                  </a:lnTo>
                  <a:lnTo>
                    <a:pt x="1351" y="1845"/>
                  </a:lnTo>
                  <a:lnTo>
                    <a:pt x="1351" y="1845"/>
                  </a:lnTo>
                  <a:lnTo>
                    <a:pt x="1066" y="1978"/>
                  </a:lnTo>
                  <a:lnTo>
                    <a:pt x="800" y="2073"/>
                  </a:lnTo>
                  <a:lnTo>
                    <a:pt x="571" y="2149"/>
                  </a:lnTo>
                  <a:lnTo>
                    <a:pt x="362" y="2188"/>
                  </a:lnTo>
                  <a:lnTo>
                    <a:pt x="210" y="2226"/>
                  </a:lnTo>
                  <a:lnTo>
                    <a:pt x="96" y="2226"/>
                  </a:lnTo>
                  <a:lnTo>
                    <a:pt x="1" y="2226"/>
                  </a:lnTo>
                  <a:lnTo>
                    <a:pt x="1" y="2226"/>
                  </a:lnTo>
                  <a:lnTo>
                    <a:pt x="96" y="2264"/>
                  </a:lnTo>
                  <a:lnTo>
                    <a:pt x="229" y="2321"/>
                  </a:lnTo>
                  <a:lnTo>
                    <a:pt x="400" y="2359"/>
                  </a:lnTo>
                  <a:lnTo>
                    <a:pt x="609" y="2378"/>
                  </a:lnTo>
                  <a:lnTo>
                    <a:pt x="876" y="2397"/>
                  </a:lnTo>
                  <a:lnTo>
                    <a:pt x="1199" y="2359"/>
                  </a:lnTo>
                  <a:lnTo>
                    <a:pt x="1541" y="2302"/>
                  </a:lnTo>
                  <a:lnTo>
                    <a:pt x="1541" y="2302"/>
                  </a:lnTo>
                  <a:lnTo>
                    <a:pt x="1675" y="2245"/>
                  </a:lnTo>
                  <a:lnTo>
                    <a:pt x="1827" y="2207"/>
                  </a:lnTo>
                  <a:lnTo>
                    <a:pt x="1960" y="2130"/>
                  </a:lnTo>
                  <a:lnTo>
                    <a:pt x="2093" y="2054"/>
                  </a:lnTo>
                  <a:lnTo>
                    <a:pt x="2188" y="1940"/>
                  </a:lnTo>
                  <a:lnTo>
                    <a:pt x="2283" y="1788"/>
                  </a:lnTo>
                  <a:lnTo>
                    <a:pt x="2340" y="1617"/>
                  </a:lnTo>
                  <a:lnTo>
                    <a:pt x="2359" y="14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6968040" y="1739849"/>
              <a:ext cx="291354" cy="259238"/>
            </a:xfrm>
            <a:custGeom>
              <a:avLst/>
              <a:gdLst/>
              <a:ahLst/>
              <a:cxnLst/>
              <a:rect l="l" t="t" r="r" b="b"/>
              <a:pathLst>
                <a:path w="7076" h="6296" extrusionOk="0">
                  <a:moveTo>
                    <a:pt x="4850" y="419"/>
                  </a:moveTo>
                  <a:lnTo>
                    <a:pt x="5078" y="438"/>
                  </a:lnTo>
                  <a:lnTo>
                    <a:pt x="5287" y="476"/>
                  </a:lnTo>
                  <a:lnTo>
                    <a:pt x="5382" y="533"/>
                  </a:lnTo>
                  <a:lnTo>
                    <a:pt x="5477" y="590"/>
                  </a:lnTo>
                  <a:lnTo>
                    <a:pt x="5573" y="647"/>
                  </a:lnTo>
                  <a:lnTo>
                    <a:pt x="5649" y="723"/>
                  </a:lnTo>
                  <a:lnTo>
                    <a:pt x="5839" y="952"/>
                  </a:lnTo>
                  <a:lnTo>
                    <a:pt x="6010" y="1199"/>
                  </a:lnTo>
                  <a:lnTo>
                    <a:pt x="6143" y="1465"/>
                  </a:lnTo>
                  <a:lnTo>
                    <a:pt x="6276" y="1731"/>
                  </a:lnTo>
                  <a:lnTo>
                    <a:pt x="6390" y="2017"/>
                  </a:lnTo>
                  <a:lnTo>
                    <a:pt x="6485" y="2302"/>
                  </a:lnTo>
                  <a:lnTo>
                    <a:pt x="6562" y="2587"/>
                  </a:lnTo>
                  <a:lnTo>
                    <a:pt x="6619" y="2872"/>
                  </a:lnTo>
                  <a:lnTo>
                    <a:pt x="6638" y="3044"/>
                  </a:lnTo>
                  <a:lnTo>
                    <a:pt x="6657" y="3215"/>
                  </a:lnTo>
                  <a:lnTo>
                    <a:pt x="6638" y="3367"/>
                  </a:lnTo>
                  <a:lnTo>
                    <a:pt x="6600" y="3519"/>
                  </a:lnTo>
                  <a:lnTo>
                    <a:pt x="6562" y="3652"/>
                  </a:lnTo>
                  <a:lnTo>
                    <a:pt x="6504" y="3785"/>
                  </a:lnTo>
                  <a:lnTo>
                    <a:pt x="6428" y="3919"/>
                  </a:lnTo>
                  <a:lnTo>
                    <a:pt x="6333" y="4033"/>
                  </a:lnTo>
                  <a:lnTo>
                    <a:pt x="6219" y="4147"/>
                  </a:lnTo>
                  <a:lnTo>
                    <a:pt x="6124" y="4261"/>
                  </a:lnTo>
                  <a:lnTo>
                    <a:pt x="5858" y="4451"/>
                  </a:lnTo>
                  <a:lnTo>
                    <a:pt x="5592" y="4641"/>
                  </a:lnTo>
                  <a:lnTo>
                    <a:pt x="5306" y="4793"/>
                  </a:lnTo>
                  <a:lnTo>
                    <a:pt x="4793" y="5022"/>
                  </a:lnTo>
                  <a:lnTo>
                    <a:pt x="4469" y="5174"/>
                  </a:lnTo>
                  <a:lnTo>
                    <a:pt x="4146" y="5307"/>
                  </a:lnTo>
                  <a:lnTo>
                    <a:pt x="3823" y="5421"/>
                  </a:lnTo>
                  <a:lnTo>
                    <a:pt x="3480" y="5516"/>
                  </a:lnTo>
                  <a:lnTo>
                    <a:pt x="3157" y="5592"/>
                  </a:lnTo>
                  <a:lnTo>
                    <a:pt x="2815" y="5611"/>
                  </a:lnTo>
                  <a:lnTo>
                    <a:pt x="2472" y="5611"/>
                  </a:lnTo>
                  <a:lnTo>
                    <a:pt x="2320" y="5592"/>
                  </a:lnTo>
                  <a:lnTo>
                    <a:pt x="2149" y="5554"/>
                  </a:lnTo>
                  <a:lnTo>
                    <a:pt x="2016" y="5516"/>
                  </a:lnTo>
                  <a:lnTo>
                    <a:pt x="1883" y="5459"/>
                  </a:lnTo>
                  <a:lnTo>
                    <a:pt x="1769" y="5402"/>
                  </a:lnTo>
                  <a:lnTo>
                    <a:pt x="1655" y="5326"/>
                  </a:lnTo>
                  <a:lnTo>
                    <a:pt x="1445" y="5136"/>
                  </a:lnTo>
                  <a:lnTo>
                    <a:pt x="1255" y="4927"/>
                  </a:lnTo>
                  <a:lnTo>
                    <a:pt x="1103" y="4698"/>
                  </a:lnTo>
                  <a:lnTo>
                    <a:pt x="970" y="4451"/>
                  </a:lnTo>
                  <a:lnTo>
                    <a:pt x="837" y="4204"/>
                  </a:lnTo>
                  <a:lnTo>
                    <a:pt x="742" y="3957"/>
                  </a:lnTo>
                  <a:lnTo>
                    <a:pt x="647" y="3728"/>
                  </a:lnTo>
                  <a:lnTo>
                    <a:pt x="571" y="3462"/>
                  </a:lnTo>
                  <a:lnTo>
                    <a:pt x="495" y="3196"/>
                  </a:lnTo>
                  <a:lnTo>
                    <a:pt x="456" y="2911"/>
                  </a:lnTo>
                  <a:lnTo>
                    <a:pt x="437" y="2625"/>
                  </a:lnTo>
                  <a:lnTo>
                    <a:pt x="456" y="2492"/>
                  </a:lnTo>
                  <a:lnTo>
                    <a:pt x="476" y="2359"/>
                  </a:lnTo>
                  <a:lnTo>
                    <a:pt x="514" y="2245"/>
                  </a:lnTo>
                  <a:lnTo>
                    <a:pt x="571" y="2112"/>
                  </a:lnTo>
                  <a:lnTo>
                    <a:pt x="628" y="1998"/>
                  </a:lnTo>
                  <a:lnTo>
                    <a:pt x="723" y="1903"/>
                  </a:lnTo>
                  <a:lnTo>
                    <a:pt x="875" y="1769"/>
                  </a:lnTo>
                  <a:lnTo>
                    <a:pt x="1046" y="1636"/>
                  </a:lnTo>
                  <a:lnTo>
                    <a:pt x="1217" y="1541"/>
                  </a:lnTo>
                  <a:lnTo>
                    <a:pt x="1407" y="1446"/>
                  </a:lnTo>
                  <a:lnTo>
                    <a:pt x="1807" y="1313"/>
                  </a:lnTo>
                  <a:lnTo>
                    <a:pt x="2187" y="1180"/>
                  </a:lnTo>
                  <a:lnTo>
                    <a:pt x="3081" y="895"/>
                  </a:lnTo>
                  <a:lnTo>
                    <a:pt x="3975" y="590"/>
                  </a:lnTo>
                  <a:lnTo>
                    <a:pt x="4184" y="533"/>
                  </a:lnTo>
                  <a:lnTo>
                    <a:pt x="4412" y="476"/>
                  </a:lnTo>
                  <a:lnTo>
                    <a:pt x="4641" y="438"/>
                  </a:lnTo>
                  <a:lnTo>
                    <a:pt x="4850" y="419"/>
                  </a:lnTo>
                  <a:close/>
                  <a:moveTo>
                    <a:pt x="4755" y="1"/>
                  </a:moveTo>
                  <a:lnTo>
                    <a:pt x="4622" y="20"/>
                  </a:lnTo>
                  <a:lnTo>
                    <a:pt x="4279" y="77"/>
                  </a:lnTo>
                  <a:lnTo>
                    <a:pt x="3956" y="172"/>
                  </a:lnTo>
                  <a:lnTo>
                    <a:pt x="3614" y="267"/>
                  </a:lnTo>
                  <a:lnTo>
                    <a:pt x="3290" y="381"/>
                  </a:lnTo>
                  <a:lnTo>
                    <a:pt x="2644" y="628"/>
                  </a:lnTo>
                  <a:lnTo>
                    <a:pt x="1997" y="876"/>
                  </a:lnTo>
                  <a:lnTo>
                    <a:pt x="1464" y="1066"/>
                  </a:lnTo>
                  <a:lnTo>
                    <a:pt x="1198" y="1180"/>
                  </a:lnTo>
                  <a:lnTo>
                    <a:pt x="932" y="1313"/>
                  </a:lnTo>
                  <a:lnTo>
                    <a:pt x="685" y="1446"/>
                  </a:lnTo>
                  <a:lnTo>
                    <a:pt x="571" y="1541"/>
                  </a:lnTo>
                  <a:lnTo>
                    <a:pt x="456" y="1636"/>
                  </a:lnTo>
                  <a:lnTo>
                    <a:pt x="361" y="1731"/>
                  </a:lnTo>
                  <a:lnTo>
                    <a:pt x="266" y="1845"/>
                  </a:lnTo>
                  <a:lnTo>
                    <a:pt x="190" y="1979"/>
                  </a:lnTo>
                  <a:lnTo>
                    <a:pt x="133" y="2112"/>
                  </a:lnTo>
                  <a:lnTo>
                    <a:pt x="57" y="2321"/>
                  </a:lnTo>
                  <a:lnTo>
                    <a:pt x="19" y="2549"/>
                  </a:lnTo>
                  <a:lnTo>
                    <a:pt x="0" y="2796"/>
                  </a:lnTo>
                  <a:lnTo>
                    <a:pt x="0" y="3025"/>
                  </a:lnTo>
                  <a:lnTo>
                    <a:pt x="38" y="3272"/>
                  </a:lnTo>
                  <a:lnTo>
                    <a:pt x="76" y="3538"/>
                  </a:lnTo>
                  <a:lnTo>
                    <a:pt x="133" y="3785"/>
                  </a:lnTo>
                  <a:lnTo>
                    <a:pt x="209" y="4033"/>
                  </a:lnTo>
                  <a:lnTo>
                    <a:pt x="304" y="4280"/>
                  </a:lnTo>
                  <a:lnTo>
                    <a:pt x="399" y="4527"/>
                  </a:lnTo>
                  <a:lnTo>
                    <a:pt x="533" y="4755"/>
                  </a:lnTo>
                  <a:lnTo>
                    <a:pt x="647" y="4984"/>
                  </a:lnTo>
                  <a:lnTo>
                    <a:pt x="780" y="5193"/>
                  </a:lnTo>
                  <a:lnTo>
                    <a:pt x="913" y="5383"/>
                  </a:lnTo>
                  <a:lnTo>
                    <a:pt x="1046" y="5554"/>
                  </a:lnTo>
                  <a:lnTo>
                    <a:pt x="1198" y="5725"/>
                  </a:lnTo>
                  <a:lnTo>
                    <a:pt x="1312" y="5820"/>
                  </a:lnTo>
                  <a:lnTo>
                    <a:pt x="1426" y="5916"/>
                  </a:lnTo>
                  <a:lnTo>
                    <a:pt x="1655" y="6068"/>
                  </a:lnTo>
                  <a:lnTo>
                    <a:pt x="1921" y="6182"/>
                  </a:lnTo>
                  <a:lnTo>
                    <a:pt x="2168" y="6258"/>
                  </a:lnTo>
                  <a:lnTo>
                    <a:pt x="2453" y="6296"/>
                  </a:lnTo>
                  <a:lnTo>
                    <a:pt x="2720" y="6296"/>
                  </a:lnTo>
                  <a:lnTo>
                    <a:pt x="3005" y="6277"/>
                  </a:lnTo>
                  <a:lnTo>
                    <a:pt x="3290" y="6220"/>
                  </a:lnTo>
                  <a:lnTo>
                    <a:pt x="3576" y="6163"/>
                  </a:lnTo>
                  <a:lnTo>
                    <a:pt x="3842" y="6068"/>
                  </a:lnTo>
                  <a:lnTo>
                    <a:pt x="4412" y="5877"/>
                  </a:lnTo>
                  <a:lnTo>
                    <a:pt x="4945" y="5649"/>
                  </a:lnTo>
                  <a:lnTo>
                    <a:pt x="5420" y="5421"/>
                  </a:lnTo>
                  <a:lnTo>
                    <a:pt x="5820" y="5231"/>
                  </a:lnTo>
                  <a:lnTo>
                    <a:pt x="6010" y="5117"/>
                  </a:lnTo>
                  <a:lnTo>
                    <a:pt x="6181" y="5003"/>
                  </a:lnTo>
                  <a:lnTo>
                    <a:pt x="6333" y="4869"/>
                  </a:lnTo>
                  <a:lnTo>
                    <a:pt x="6485" y="4736"/>
                  </a:lnTo>
                  <a:lnTo>
                    <a:pt x="6619" y="4603"/>
                  </a:lnTo>
                  <a:lnTo>
                    <a:pt x="6733" y="4451"/>
                  </a:lnTo>
                  <a:lnTo>
                    <a:pt x="6828" y="4280"/>
                  </a:lnTo>
                  <a:lnTo>
                    <a:pt x="6923" y="4109"/>
                  </a:lnTo>
                  <a:lnTo>
                    <a:pt x="6980" y="3938"/>
                  </a:lnTo>
                  <a:lnTo>
                    <a:pt x="7037" y="3747"/>
                  </a:lnTo>
                  <a:lnTo>
                    <a:pt x="7056" y="3538"/>
                  </a:lnTo>
                  <a:lnTo>
                    <a:pt x="7075" y="3329"/>
                  </a:lnTo>
                  <a:lnTo>
                    <a:pt x="7056" y="3120"/>
                  </a:lnTo>
                  <a:lnTo>
                    <a:pt x="7018" y="2872"/>
                  </a:lnTo>
                  <a:lnTo>
                    <a:pt x="6923" y="2397"/>
                  </a:lnTo>
                  <a:lnTo>
                    <a:pt x="6752" y="1884"/>
                  </a:lnTo>
                  <a:lnTo>
                    <a:pt x="6657" y="1636"/>
                  </a:lnTo>
                  <a:lnTo>
                    <a:pt x="6562" y="1370"/>
                  </a:lnTo>
                  <a:lnTo>
                    <a:pt x="6428" y="1142"/>
                  </a:lnTo>
                  <a:lnTo>
                    <a:pt x="6295" y="914"/>
                  </a:lnTo>
                  <a:lnTo>
                    <a:pt x="6143" y="685"/>
                  </a:lnTo>
                  <a:lnTo>
                    <a:pt x="5972" y="495"/>
                  </a:lnTo>
                  <a:lnTo>
                    <a:pt x="5801" y="343"/>
                  </a:lnTo>
                  <a:lnTo>
                    <a:pt x="5592" y="191"/>
                  </a:lnTo>
                  <a:lnTo>
                    <a:pt x="5382" y="96"/>
                  </a:lnTo>
                  <a:lnTo>
                    <a:pt x="5154" y="20"/>
                  </a:lnTo>
                  <a:lnTo>
                    <a:pt x="4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7486425" y="1889435"/>
              <a:ext cx="257673" cy="56410"/>
            </a:xfrm>
            <a:custGeom>
              <a:avLst/>
              <a:gdLst/>
              <a:ahLst/>
              <a:cxnLst/>
              <a:rect l="l" t="t" r="r" b="b"/>
              <a:pathLst>
                <a:path w="6258" h="1370" extrusionOk="0">
                  <a:moveTo>
                    <a:pt x="6029" y="0"/>
                  </a:moveTo>
                  <a:lnTo>
                    <a:pt x="5915" y="133"/>
                  </a:lnTo>
                  <a:lnTo>
                    <a:pt x="5801" y="228"/>
                  </a:lnTo>
                  <a:lnTo>
                    <a:pt x="5649" y="324"/>
                  </a:lnTo>
                  <a:lnTo>
                    <a:pt x="5497" y="400"/>
                  </a:lnTo>
                  <a:lnTo>
                    <a:pt x="5345" y="457"/>
                  </a:lnTo>
                  <a:lnTo>
                    <a:pt x="5174" y="495"/>
                  </a:lnTo>
                  <a:lnTo>
                    <a:pt x="4850" y="571"/>
                  </a:lnTo>
                  <a:lnTo>
                    <a:pt x="4242" y="647"/>
                  </a:lnTo>
                  <a:lnTo>
                    <a:pt x="3633" y="704"/>
                  </a:lnTo>
                  <a:lnTo>
                    <a:pt x="3024" y="723"/>
                  </a:lnTo>
                  <a:lnTo>
                    <a:pt x="2416" y="742"/>
                  </a:lnTo>
                  <a:lnTo>
                    <a:pt x="1826" y="723"/>
                  </a:lnTo>
                  <a:lnTo>
                    <a:pt x="1218" y="685"/>
                  </a:lnTo>
                  <a:lnTo>
                    <a:pt x="609" y="609"/>
                  </a:lnTo>
                  <a:lnTo>
                    <a:pt x="1" y="533"/>
                  </a:lnTo>
                  <a:lnTo>
                    <a:pt x="1" y="533"/>
                  </a:lnTo>
                  <a:lnTo>
                    <a:pt x="571" y="761"/>
                  </a:lnTo>
                  <a:lnTo>
                    <a:pt x="1142" y="951"/>
                  </a:lnTo>
                  <a:lnTo>
                    <a:pt x="1731" y="1103"/>
                  </a:lnTo>
                  <a:lnTo>
                    <a:pt x="2321" y="1217"/>
                  </a:lnTo>
                  <a:lnTo>
                    <a:pt x="2929" y="1294"/>
                  </a:lnTo>
                  <a:lnTo>
                    <a:pt x="3538" y="1351"/>
                  </a:lnTo>
                  <a:lnTo>
                    <a:pt x="4147" y="1370"/>
                  </a:lnTo>
                  <a:lnTo>
                    <a:pt x="4736" y="1332"/>
                  </a:lnTo>
                  <a:lnTo>
                    <a:pt x="5079" y="1313"/>
                  </a:lnTo>
                  <a:lnTo>
                    <a:pt x="5250" y="1275"/>
                  </a:lnTo>
                  <a:lnTo>
                    <a:pt x="5402" y="1217"/>
                  </a:lnTo>
                  <a:lnTo>
                    <a:pt x="5554" y="1160"/>
                  </a:lnTo>
                  <a:lnTo>
                    <a:pt x="5687" y="1065"/>
                  </a:lnTo>
                  <a:lnTo>
                    <a:pt x="5820" y="970"/>
                  </a:lnTo>
                  <a:lnTo>
                    <a:pt x="5934" y="856"/>
                  </a:lnTo>
                  <a:lnTo>
                    <a:pt x="6029" y="742"/>
                  </a:lnTo>
                  <a:lnTo>
                    <a:pt x="6125" y="609"/>
                  </a:lnTo>
                  <a:lnTo>
                    <a:pt x="6201" y="457"/>
                  </a:lnTo>
                  <a:lnTo>
                    <a:pt x="6258" y="324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7486425" y="1889435"/>
              <a:ext cx="257673" cy="56410"/>
            </a:xfrm>
            <a:custGeom>
              <a:avLst/>
              <a:gdLst/>
              <a:ahLst/>
              <a:cxnLst/>
              <a:rect l="l" t="t" r="r" b="b"/>
              <a:pathLst>
                <a:path w="6258" h="1370" fill="none" extrusionOk="0">
                  <a:moveTo>
                    <a:pt x="6029" y="0"/>
                  </a:moveTo>
                  <a:lnTo>
                    <a:pt x="6029" y="0"/>
                  </a:lnTo>
                  <a:lnTo>
                    <a:pt x="5915" y="133"/>
                  </a:lnTo>
                  <a:lnTo>
                    <a:pt x="5801" y="228"/>
                  </a:lnTo>
                  <a:lnTo>
                    <a:pt x="5649" y="324"/>
                  </a:lnTo>
                  <a:lnTo>
                    <a:pt x="5497" y="400"/>
                  </a:lnTo>
                  <a:lnTo>
                    <a:pt x="5345" y="457"/>
                  </a:lnTo>
                  <a:lnTo>
                    <a:pt x="5174" y="495"/>
                  </a:lnTo>
                  <a:lnTo>
                    <a:pt x="4850" y="571"/>
                  </a:lnTo>
                  <a:lnTo>
                    <a:pt x="4850" y="571"/>
                  </a:lnTo>
                  <a:lnTo>
                    <a:pt x="4242" y="647"/>
                  </a:lnTo>
                  <a:lnTo>
                    <a:pt x="3633" y="704"/>
                  </a:lnTo>
                  <a:lnTo>
                    <a:pt x="3024" y="723"/>
                  </a:lnTo>
                  <a:lnTo>
                    <a:pt x="2416" y="742"/>
                  </a:lnTo>
                  <a:lnTo>
                    <a:pt x="1826" y="723"/>
                  </a:lnTo>
                  <a:lnTo>
                    <a:pt x="1218" y="685"/>
                  </a:lnTo>
                  <a:lnTo>
                    <a:pt x="609" y="609"/>
                  </a:lnTo>
                  <a:lnTo>
                    <a:pt x="1" y="533"/>
                  </a:lnTo>
                  <a:lnTo>
                    <a:pt x="1" y="533"/>
                  </a:lnTo>
                  <a:lnTo>
                    <a:pt x="571" y="761"/>
                  </a:lnTo>
                  <a:lnTo>
                    <a:pt x="1142" y="951"/>
                  </a:lnTo>
                  <a:lnTo>
                    <a:pt x="1731" y="1103"/>
                  </a:lnTo>
                  <a:lnTo>
                    <a:pt x="2321" y="1217"/>
                  </a:lnTo>
                  <a:lnTo>
                    <a:pt x="2929" y="1294"/>
                  </a:lnTo>
                  <a:lnTo>
                    <a:pt x="3538" y="1351"/>
                  </a:lnTo>
                  <a:lnTo>
                    <a:pt x="4147" y="1370"/>
                  </a:lnTo>
                  <a:lnTo>
                    <a:pt x="4736" y="1332"/>
                  </a:lnTo>
                  <a:lnTo>
                    <a:pt x="4736" y="1332"/>
                  </a:lnTo>
                  <a:lnTo>
                    <a:pt x="5079" y="1313"/>
                  </a:lnTo>
                  <a:lnTo>
                    <a:pt x="5250" y="1275"/>
                  </a:lnTo>
                  <a:lnTo>
                    <a:pt x="5402" y="1217"/>
                  </a:lnTo>
                  <a:lnTo>
                    <a:pt x="5402" y="1217"/>
                  </a:lnTo>
                  <a:lnTo>
                    <a:pt x="5554" y="1160"/>
                  </a:lnTo>
                  <a:lnTo>
                    <a:pt x="5687" y="1065"/>
                  </a:lnTo>
                  <a:lnTo>
                    <a:pt x="5820" y="970"/>
                  </a:lnTo>
                  <a:lnTo>
                    <a:pt x="5934" y="856"/>
                  </a:lnTo>
                  <a:lnTo>
                    <a:pt x="6029" y="742"/>
                  </a:lnTo>
                  <a:lnTo>
                    <a:pt x="6125" y="609"/>
                  </a:lnTo>
                  <a:lnTo>
                    <a:pt x="6201" y="457"/>
                  </a:lnTo>
                  <a:lnTo>
                    <a:pt x="6258" y="3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7495031" y="2261403"/>
              <a:ext cx="193481" cy="42328"/>
            </a:xfrm>
            <a:custGeom>
              <a:avLst/>
              <a:gdLst/>
              <a:ahLst/>
              <a:cxnLst/>
              <a:rect l="l" t="t" r="r" b="b"/>
              <a:pathLst>
                <a:path w="4699" h="1028" extrusionOk="0">
                  <a:moveTo>
                    <a:pt x="4527" y="0"/>
                  </a:moveTo>
                  <a:lnTo>
                    <a:pt x="4451" y="95"/>
                  </a:lnTo>
                  <a:lnTo>
                    <a:pt x="4356" y="171"/>
                  </a:lnTo>
                  <a:lnTo>
                    <a:pt x="4242" y="247"/>
                  </a:lnTo>
                  <a:lnTo>
                    <a:pt x="4128" y="305"/>
                  </a:lnTo>
                  <a:lnTo>
                    <a:pt x="3881" y="381"/>
                  </a:lnTo>
                  <a:lnTo>
                    <a:pt x="3633" y="419"/>
                  </a:lnTo>
                  <a:lnTo>
                    <a:pt x="3196" y="495"/>
                  </a:lnTo>
                  <a:lnTo>
                    <a:pt x="2739" y="533"/>
                  </a:lnTo>
                  <a:lnTo>
                    <a:pt x="2283" y="552"/>
                  </a:lnTo>
                  <a:lnTo>
                    <a:pt x="1827" y="552"/>
                  </a:lnTo>
                  <a:lnTo>
                    <a:pt x="1370" y="533"/>
                  </a:lnTo>
                  <a:lnTo>
                    <a:pt x="914" y="514"/>
                  </a:lnTo>
                  <a:lnTo>
                    <a:pt x="457" y="457"/>
                  </a:lnTo>
                  <a:lnTo>
                    <a:pt x="1" y="400"/>
                  </a:lnTo>
                  <a:lnTo>
                    <a:pt x="1" y="400"/>
                  </a:lnTo>
                  <a:lnTo>
                    <a:pt x="419" y="571"/>
                  </a:lnTo>
                  <a:lnTo>
                    <a:pt x="857" y="704"/>
                  </a:lnTo>
                  <a:lnTo>
                    <a:pt x="1294" y="818"/>
                  </a:lnTo>
                  <a:lnTo>
                    <a:pt x="1750" y="913"/>
                  </a:lnTo>
                  <a:lnTo>
                    <a:pt x="2207" y="970"/>
                  </a:lnTo>
                  <a:lnTo>
                    <a:pt x="2644" y="1008"/>
                  </a:lnTo>
                  <a:lnTo>
                    <a:pt x="3101" y="1027"/>
                  </a:lnTo>
                  <a:lnTo>
                    <a:pt x="3557" y="1008"/>
                  </a:lnTo>
                  <a:lnTo>
                    <a:pt x="3823" y="989"/>
                  </a:lnTo>
                  <a:lnTo>
                    <a:pt x="3938" y="951"/>
                  </a:lnTo>
                  <a:lnTo>
                    <a:pt x="4052" y="913"/>
                  </a:lnTo>
                  <a:lnTo>
                    <a:pt x="4166" y="875"/>
                  </a:lnTo>
                  <a:lnTo>
                    <a:pt x="4280" y="799"/>
                  </a:lnTo>
                  <a:lnTo>
                    <a:pt x="4356" y="742"/>
                  </a:lnTo>
                  <a:lnTo>
                    <a:pt x="4451" y="647"/>
                  </a:lnTo>
                  <a:lnTo>
                    <a:pt x="4527" y="552"/>
                  </a:lnTo>
                  <a:lnTo>
                    <a:pt x="4603" y="457"/>
                  </a:lnTo>
                  <a:lnTo>
                    <a:pt x="4660" y="343"/>
                  </a:lnTo>
                  <a:lnTo>
                    <a:pt x="4698" y="247"/>
                  </a:lnTo>
                  <a:lnTo>
                    <a:pt x="45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7495031" y="2261403"/>
              <a:ext cx="193481" cy="42328"/>
            </a:xfrm>
            <a:custGeom>
              <a:avLst/>
              <a:gdLst/>
              <a:ahLst/>
              <a:cxnLst/>
              <a:rect l="l" t="t" r="r" b="b"/>
              <a:pathLst>
                <a:path w="4699" h="1028" fill="none" extrusionOk="0">
                  <a:moveTo>
                    <a:pt x="4527" y="0"/>
                  </a:moveTo>
                  <a:lnTo>
                    <a:pt x="4527" y="0"/>
                  </a:lnTo>
                  <a:lnTo>
                    <a:pt x="4451" y="95"/>
                  </a:lnTo>
                  <a:lnTo>
                    <a:pt x="4356" y="171"/>
                  </a:lnTo>
                  <a:lnTo>
                    <a:pt x="4242" y="247"/>
                  </a:lnTo>
                  <a:lnTo>
                    <a:pt x="4128" y="305"/>
                  </a:lnTo>
                  <a:lnTo>
                    <a:pt x="3881" y="381"/>
                  </a:lnTo>
                  <a:lnTo>
                    <a:pt x="3633" y="419"/>
                  </a:lnTo>
                  <a:lnTo>
                    <a:pt x="3633" y="419"/>
                  </a:lnTo>
                  <a:lnTo>
                    <a:pt x="3196" y="495"/>
                  </a:lnTo>
                  <a:lnTo>
                    <a:pt x="2739" y="533"/>
                  </a:lnTo>
                  <a:lnTo>
                    <a:pt x="2283" y="552"/>
                  </a:lnTo>
                  <a:lnTo>
                    <a:pt x="1827" y="552"/>
                  </a:lnTo>
                  <a:lnTo>
                    <a:pt x="1370" y="533"/>
                  </a:lnTo>
                  <a:lnTo>
                    <a:pt x="914" y="514"/>
                  </a:lnTo>
                  <a:lnTo>
                    <a:pt x="457" y="457"/>
                  </a:lnTo>
                  <a:lnTo>
                    <a:pt x="1" y="400"/>
                  </a:lnTo>
                  <a:lnTo>
                    <a:pt x="1" y="400"/>
                  </a:lnTo>
                  <a:lnTo>
                    <a:pt x="419" y="571"/>
                  </a:lnTo>
                  <a:lnTo>
                    <a:pt x="857" y="704"/>
                  </a:lnTo>
                  <a:lnTo>
                    <a:pt x="1294" y="818"/>
                  </a:lnTo>
                  <a:lnTo>
                    <a:pt x="1750" y="913"/>
                  </a:lnTo>
                  <a:lnTo>
                    <a:pt x="2207" y="970"/>
                  </a:lnTo>
                  <a:lnTo>
                    <a:pt x="2644" y="1008"/>
                  </a:lnTo>
                  <a:lnTo>
                    <a:pt x="3101" y="1027"/>
                  </a:lnTo>
                  <a:lnTo>
                    <a:pt x="3557" y="1008"/>
                  </a:lnTo>
                  <a:lnTo>
                    <a:pt x="3557" y="1008"/>
                  </a:lnTo>
                  <a:lnTo>
                    <a:pt x="3823" y="989"/>
                  </a:lnTo>
                  <a:lnTo>
                    <a:pt x="3938" y="951"/>
                  </a:lnTo>
                  <a:lnTo>
                    <a:pt x="4052" y="913"/>
                  </a:lnTo>
                  <a:lnTo>
                    <a:pt x="4052" y="913"/>
                  </a:lnTo>
                  <a:lnTo>
                    <a:pt x="4166" y="875"/>
                  </a:lnTo>
                  <a:lnTo>
                    <a:pt x="4280" y="799"/>
                  </a:lnTo>
                  <a:lnTo>
                    <a:pt x="4356" y="742"/>
                  </a:lnTo>
                  <a:lnTo>
                    <a:pt x="4451" y="647"/>
                  </a:lnTo>
                  <a:lnTo>
                    <a:pt x="4527" y="552"/>
                  </a:lnTo>
                  <a:lnTo>
                    <a:pt x="4603" y="457"/>
                  </a:lnTo>
                  <a:lnTo>
                    <a:pt x="4660" y="343"/>
                  </a:lnTo>
                  <a:lnTo>
                    <a:pt x="4698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7400289" y="2308383"/>
              <a:ext cx="257673" cy="50151"/>
            </a:xfrm>
            <a:custGeom>
              <a:avLst/>
              <a:gdLst/>
              <a:ahLst/>
              <a:cxnLst/>
              <a:rect l="l" t="t" r="r" b="b"/>
              <a:pathLst>
                <a:path w="6258" h="1218" extrusionOk="0">
                  <a:moveTo>
                    <a:pt x="6067" y="0"/>
                  </a:moveTo>
                  <a:lnTo>
                    <a:pt x="5934" y="114"/>
                  </a:lnTo>
                  <a:lnTo>
                    <a:pt x="5801" y="210"/>
                  </a:lnTo>
                  <a:lnTo>
                    <a:pt x="5668" y="286"/>
                  </a:lnTo>
                  <a:lnTo>
                    <a:pt x="5497" y="343"/>
                  </a:lnTo>
                  <a:lnTo>
                    <a:pt x="5345" y="400"/>
                  </a:lnTo>
                  <a:lnTo>
                    <a:pt x="5174" y="419"/>
                  </a:lnTo>
                  <a:lnTo>
                    <a:pt x="4831" y="457"/>
                  </a:lnTo>
                  <a:lnTo>
                    <a:pt x="4223" y="495"/>
                  </a:lnTo>
                  <a:lnTo>
                    <a:pt x="3614" y="495"/>
                  </a:lnTo>
                  <a:lnTo>
                    <a:pt x="3005" y="476"/>
                  </a:lnTo>
                  <a:lnTo>
                    <a:pt x="2416" y="419"/>
                  </a:lnTo>
                  <a:lnTo>
                    <a:pt x="1807" y="343"/>
                  </a:lnTo>
                  <a:lnTo>
                    <a:pt x="1199" y="248"/>
                  </a:lnTo>
                  <a:lnTo>
                    <a:pt x="609" y="13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552" y="286"/>
                  </a:lnTo>
                  <a:lnTo>
                    <a:pt x="1104" y="514"/>
                  </a:lnTo>
                  <a:lnTo>
                    <a:pt x="1693" y="723"/>
                  </a:lnTo>
                  <a:lnTo>
                    <a:pt x="2264" y="894"/>
                  </a:lnTo>
                  <a:lnTo>
                    <a:pt x="2853" y="1027"/>
                  </a:lnTo>
                  <a:lnTo>
                    <a:pt x="3462" y="1122"/>
                  </a:lnTo>
                  <a:lnTo>
                    <a:pt x="4051" y="1199"/>
                  </a:lnTo>
                  <a:lnTo>
                    <a:pt x="4660" y="1218"/>
                  </a:lnTo>
                  <a:lnTo>
                    <a:pt x="5002" y="1218"/>
                  </a:lnTo>
                  <a:lnTo>
                    <a:pt x="5174" y="1199"/>
                  </a:lnTo>
                  <a:lnTo>
                    <a:pt x="5345" y="1161"/>
                  </a:lnTo>
                  <a:lnTo>
                    <a:pt x="5497" y="1103"/>
                  </a:lnTo>
                  <a:lnTo>
                    <a:pt x="5630" y="1046"/>
                  </a:lnTo>
                  <a:lnTo>
                    <a:pt x="5763" y="951"/>
                  </a:lnTo>
                  <a:lnTo>
                    <a:pt x="5877" y="856"/>
                  </a:lnTo>
                  <a:lnTo>
                    <a:pt x="5991" y="742"/>
                  </a:lnTo>
                  <a:lnTo>
                    <a:pt x="6105" y="609"/>
                  </a:lnTo>
                  <a:lnTo>
                    <a:pt x="6182" y="476"/>
                  </a:lnTo>
                  <a:lnTo>
                    <a:pt x="6258" y="343"/>
                  </a:lnTo>
                  <a:lnTo>
                    <a:pt x="6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7400289" y="2308383"/>
              <a:ext cx="257673" cy="50151"/>
            </a:xfrm>
            <a:custGeom>
              <a:avLst/>
              <a:gdLst/>
              <a:ahLst/>
              <a:cxnLst/>
              <a:rect l="l" t="t" r="r" b="b"/>
              <a:pathLst>
                <a:path w="6258" h="1218" fill="none" extrusionOk="0">
                  <a:moveTo>
                    <a:pt x="6067" y="0"/>
                  </a:moveTo>
                  <a:lnTo>
                    <a:pt x="6067" y="0"/>
                  </a:lnTo>
                  <a:lnTo>
                    <a:pt x="5934" y="114"/>
                  </a:lnTo>
                  <a:lnTo>
                    <a:pt x="5801" y="210"/>
                  </a:lnTo>
                  <a:lnTo>
                    <a:pt x="5668" y="286"/>
                  </a:lnTo>
                  <a:lnTo>
                    <a:pt x="5497" y="343"/>
                  </a:lnTo>
                  <a:lnTo>
                    <a:pt x="5345" y="400"/>
                  </a:lnTo>
                  <a:lnTo>
                    <a:pt x="5174" y="419"/>
                  </a:lnTo>
                  <a:lnTo>
                    <a:pt x="4831" y="457"/>
                  </a:lnTo>
                  <a:lnTo>
                    <a:pt x="4831" y="457"/>
                  </a:lnTo>
                  <a:lnTo>
                    <a:pt x="4223" y="495"/>
                  </a:lnTo>
                  <a:lnTo>
                    <a:pt x="3614" y="495"/>
                  </a:lnTo>
                  <a:lnTo>
                    <a:pt x="3005" y="476"/>
                  </a:lnTo>
                  <a:lnTo>
                    <a:pt x="2416" y="419"/>
                  </a:lnTo>
                  <a:lnTo>
                    <a:pt x="1807" y="343"/>
                  </a:lnTo>
                  <a:lnTo>
                    <a:pt x="1199" y="248"/>
                  </a:lnTo>
                  <a:lnTo>
                    <a:pt x="609" y="13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552" y="286"/>
                  </a:lnTo>
                  <a:lnTo>
                    <a:pt x="1104" y="514"/>
                  </a:lnTo>
                  <a:lnTo>
                    <a:pt x="1693" y="723"/>
                  </a:lnTo>
                  <a:lnTo>
                    <a:pt x="2264" y="894"/>
                  </a:lnTo>
                  <a:lnTo>
                    <a:pt x="2853" y="1027"/>
                  </a:lnTo>
                  <a:lnTo>
                    <a:pt x="3462" y="1122"/>
                  </a:lnTo>
                  <a:lnTo>
                    <a:pt x="4051" y="1199"/>
                  </a:lnTo>
                  <a:lnTo>
                    <a:pt x="4660" y="1218"/>
                  </a:lnTo>
                  <a:lnTo>
                    <a:pt x="4660" y="1218"/>
                  </a:lnTo>
                  <a:lnTo>
                    <a:pt x="5002" y="1218"/>
                  </a:lnTo>
                  <a:lnTo>
                    <a:pt x="5174" y="1199"/>
                  </a:lnTo>
                  <a:lnTo>
                    <a:pt x="5345" y="1161"/>
                  </a:lnTo>
                  <a:lnTo>
                    <a:pt x="5345" y="1161"/>
                  </a:lnTo>
                  <a:lnTo>
                    <a:pt x="5497" y="1103"/>
                  </a:lnTo>
                  <a:lnTo>
                    <a:pt x="5630" y="1046"/>
                  </a:lnTo>
                  <a:lnTo>
                    <a:pt x="5763" y="951"/>
                  </a:lnTo>
                  <a:lnTo>
                    <a:pt x="5877" y="856"/>
                  </a:lnTo>
                  <a:lnTo>
                    <a:pt x="5991" y="742"/>
                  </a:lnTo>
                  <a:lnTo>
                    <a:pt x="6105" y="609"/>
                  </a:lnTo>
                  <a:lnTo>
                    <a:pt x="6182" y="476"/>
                  </a:lnTo>
                  <a:lnTo>
                    <a:pt x="6258" y="3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7433969" y="2285655"/>
              <a:ext cx="257673" cy="50192"/>
            </a:xfrm>
            <a:custGeom>
              <a:avLst/>
              <a:gdLst/>
              <a:ahLst/>
              <a:cxnLst/>
              <a:rect l="l" t="t" r="r" b="b"/>
              <a:pathLst>
                <a:path w="6258" h="1219" extrusionOk="0">
                  <a:moveTo>
                    <a:pt x="0" y="1"/>
                  </a:moveTo>
                  <a:lnTo>
                    <a:pt x="552" y="267"/>
                  </a:lnTo>
                  <a:lnTo>
                    <a:pt x="1103" y="514"/>
                  </a:lnTo>
                  <a:lnTo>
                    <a:pt x="1674" y="705"/>
                  </a:lnTo>
                  <a:lnTo>
                    <a:pt x="2263" y="876"/>
                  </a:lnTo>
                  <a:lnTo>
                    <a:pt x="2853" y="1009"/>
                  </a:lnTo>
                  <a:lnTo>
                    <a:pt x="3443" y="1123"/>
                  </a:lnTo>
                  <a:lnTo>
                    <a:pt x="4051" y="1180"/>
                  </a:lnTo>
                  <a:lnTo>
                    <a:pt x="4660" y="1218"/>
                  </a:lnTo>
                  <a:lnTo>
                    <a:pt x="5002" y="1218"/>
                  </a:lnTo>
                  <a:lnTo>
                    <a:pt x="5173" y="1199"/>
                  </a:lnTo>
                  <a:lnTo>
                    <a:pt x="5326" y="1161"/>
                  </a:lnTo>
                  <a:lnTo>
                    <a:pt x="5478" y="1104"/>
                  </a:lnTo>
                  <a:lnTo>
                    <a:pt x="5630" y="1028"/>
                  </a:lnTo>
                  <a:lnTo>
                    <a:pt x="5763" y="952"/>
                  </a:lnTo>
                  <a:lnTo>
                    <a:pt x="5877" y="838"/>
                  </a:lnTo>
                  <a:lnTo>
                    <a:pt x="5991" y="724"/>
                  </a:lnTo>
                  <a:lnTo>
                    <a:pt x="6086" y="609"/>
                  </a:lnTo>
                  <a:lnTo>
                    <a:pt x="6181" y="476"/>
                  </a:lnTo>
                  <a:lnTo>
                    <a:pt x="6257" y="324"/>
                  </a:lnTo>
                  <a:lnTo>
                    <a:pt x="6048" y="1"/>
                  </a:lnTo>
                  <a:lnTo>
                    <a:pt x="5934" y="115"/>
                  </a:lnTo>
                  <a:lnTo>
                    <a:pt x="5801" y="210"/>
                  </a:lnTo>
                  <a:lnTo>
                    <a:pt x="5649" y="286"/>
                  </a:lnTo>
                  <a:lnTo>
                    <a:pt x="5497" y="343"/>
                  </a:lnTo>
                  <a:lnTo>
                    <a:pt x="5345" y="381"/>
                  </a:lnTo>
                  <a:lnTo>
                    <a:pt x="5173" y="419"/>
                  </a:lnTo>
                  <a:lnTo>
                    <a:pt x="4831" y="457"/>
                  </a:lnTo>
                  <a:lnTo>
                    <a:pt x="4222" y="476"/>
                  </a:lnTo>
                  <a:lnTo>
                    <a:pt x="3614" y="495"/>
                  </a:lnTo>
                  <a:lnTo>
                    <a:pt x="3005" y="457"/>
                  </a:lnTo>
                  <a:lnTo>
                    <a:pt x="2397" y="419"/>
                  </a:lnTo>
                  <a:lnTo>
                    <a:pt x="1807" y="343"/>
                  </a:lnTo>
                  <a:lnTo>
                    <a:pt x="1198" y="248"/>
                  </a:lnTo>
                  <a:lnTo>
                    <a:pt x="590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7433969" y="2285655"/>
              <a:ext cx="257673" cy="50192"/>
            </a:xfrm>
            <a:custGeom>
              <a:avLst/>
              <a:gdLst/>
              <a:ahLst/>
              <a:cxnLst/>
              <a:rect l="l" t="t" r="r" b="b"/>
              <a:pathLst>
                <a:path w="6258" h="1219" fill="none" extrusionOk="0">
                  <a:moveTo>
                    <a:pt x="6048" y="1"/>
                  </a:moveTo>
                  <a:lnTo>
                    <a:pt x="6048" y="1"/>
                  </a:lnTo>
                  <a:lnTo>
                    <a:pt x="5934" y="115"/>
                  </a:lnTo>
                  <a:lnTo>
                    <a:pt x="5801" y="210"/>
                  </a:lnTo>
                  <a:lnTo>
                    <a:pt x="5649" y="286"/>
                  </a:lnTo>
                  <a:lnTo>
                    <a:pt x="5497" y="343"/>
                  </a:lnTo>
                  <a:lnTo>
                    <a:pt x="5345" y="381"/>
                  </a:lnTo>
                  <a:lnTo>
                    <a:pt x="5173" y="419"/>
                  </a:lnTo>
                  <a:lnTo>
                    <a:pt x="4831" y="457"/>
                  </a:lnTo>
                  <a:lnTo>
                    <a:pt x="4831" y="457"/>
                  </a:lnTo>
                  <a:lnTo>
                    <a:pt x="4222" y="476"/>
                  </a:lnTo>
                  <a:lnTo>
                    <a:pt x="3614" y="495"/>
                  </a:lnTo>
                  <a:lnTo>
                    <a:pt x="3005" y="457"/>
                  </a:lnTo>
                  <a:lnTo>
                    <a:pt x="2397" y="419"/>
                  </a:lnTo>
                  <a:lnTo>
                    <a:pt x="1807" y="343"/>
                  </a:lnTo>
                  <a:lnTo>
                    <a:pt x="1198" y="248"/>
                  </a:lnTo>
                  <a:lnTo>
                    <a:pt x="590" y="1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552" y="267"/>
                  </a:lnTo>
                  <a:lnTo>
                    <a:pt x="1103" y="514"/>
                  </a:lnTo>
                  <a:lnTo>
                    <a:pt x="1674" y="705"/>
                  </a:lnTo>
                  <a:lnTo>
                    <a:pt x="2263" y="876"/>
                  </a:lnTo>
                  <a:lnTo>
                    <a:pt x="2853" y="1009"/>
                  </a:lnTo>
                  <a:lnTo>
                    <a:pt x="3443" y="1123"/>
                  </a:lnTo>
                  <a:lnTo>
                    <a:pt x="4051" y="1180"/>
                  </a:lnTo>
                  <a:lnTo>
                    <a:pt x="4660" y="1218"/>
                  </a:lnTo>
                  <a:lnTo>
                    <a:pt x="4660" y="1218"/>
                  </a:lnTo>
                  <a:lnTo>
                    <a:pt x="5002" y="1218"/>
                  </a:lnTo>
                  <a:lnTo>
                    <a:pt x="5173" y="1199"/>
                  </a:lnTo>
                  <a:lnTo>
                    <a:pt x="5326" y="1161"/>
                  </a:lnTo>
                  <a:lnTo>
                    <a:pt x="5326" y="1161"/>
                  </a:lnTo>
                  <a:lnTo>
                    <a:pt x="5478" y="1104"/>
                  </a:lnTo>
                  <a:lnTo>
                    <a:pt x="5630" y="1028"/>
                  </a:lnTo>
                  <a:lnTo>
                    <a:pt x="5763" y="952"/>
                  </a:lnTo>
                  <a:lnTo>
                    <a:pt x="5877" y="838"/>
                  </a:lnTo>
                  <a:lnTo>
                    <a:pt x="5991" y="724"/>
                  </a:lnTo>
                  <a:lnTo>
                    <a:pt x="6086" y="609"/>
                  </a:lnTo>
                  <a:lnTo>
                    <a:pt x="6181" y="476"/>
                  </a:lnTo>
                  <a:lnTo>
                    <a:pt x="6257" y="3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7390119" y="2333417"/>
              <a:ext cx="257673" cy="50192"/>
            </a:xfrm>
            <a:custGeom>
              <a:avLst/>
              <a:gdLst/>
              <a:ahLst/>
              <a:cxnLst/>
              <a:rect l="l" t="t" r="r" b="b"/>
              <a:pathLst>
                <a:path w="6258" h="1219" extrusionOk="0">
                  <a:moveTo>
                    <a:pt x="6048" y="1"/>
                  </a:moveTo>
                  <a:lnTo>
                    <a:pt x="5934" y="115"/>
                  </a:lnTo>
                  <a:lnTo>
                    <a:pt x="5801" y="210"/>
                  </a:lnTo>
                  <a:lnTo>
                    <a:pt x="5649" y="286"/>
                  </a:lnTo>
                  <a:lnTo>
                    <a:pt x="5497" y="343"/>
                  </a:lnTo>
                  <a:lnTo>
                    <a:pt x="5344" y="400"/>
                  </a:lnTo>
                  <a:lnTo>
                    <a:pt x="5173" y="419"/>
                  </a:lnTo>
                  <a:lnTo>
                    <a:pt x="4831" y="457"/>
                  </a:lnTo>
                  <a:lnTo>
                    <a:pt x="4222" y="495"/>
                  </a:lnTo>
                  <a:lnTo>
                    <a:pt x="3614" y="495"/>
                  </a:lnTo>
                  <a:lnTo>
                    <a:pt x="3005" y="476"/>
                  </a:lnTo>
                  <a:lnTo>
                    <a:pt x="2397" y="419"/>
                  </a:lnTo>
                  <a:lnTo>
                    <a:pt x="1807" y="343"/>
                  </a:lnTo>
                  <a:lnTo>
                    <a:pt x="1198" y="248"/>
                  </a:lnTo>
                  <a:lnTo>
                    <a:pt x="590" y="134"/>
                  </a:lnTo>
                  <a:lnTo>
                    <a:pt x="0" y="20"/>
                  </a:lnTo>
                  <a:lnTo>
                    <a:pt x="552" y="286"/>
                  </a:lnTo>
                  <a:lnTo>
                    <a:pt x="1103" y="514"/>
                  </a:lnTo>
                  <a:lnTo>
                    <a:pt x="1674" y="724"/>
                  </a:lnTo>
                  <a:lnTo>
                    <a:pt x="2263" y="895"/>
                  </a:lnTo>
                  <a:lnTo>
                    <a:pt x="2853" y="1028"/>
                  </a:lnTo>
                  <a:lnTo>
                    <a:pt x="3443" y="1123"/>
                  </a:lnTo>
                  <a:lnTo>
                    <a:pt x="4051" y="1199"/>
                  </a:lnTo>
                  <a:lnTo>
                    <a:pt x="4660" y="1218"/>
                  </a:lnTo>
                  <a:lnTo>
                    <a:pt x="5002" y="1218"/>
                  </a:lnTo>
                  <a:lnTo>
                    <a:pt x="5173" y="1199"/>
                  </a:lnTo>
                  <a:lnTo>
                    <a:pt x="5325" y="1161"/>
                  </a:lnTo>
                  <a:lnTo>
                    <a:pt x="5478" y="1104"/>
                  </a:lnTo>
                  <a:lnTo>
                    <a:pt x="5630" y="1047"/>
                  </a:lnTo>
                  <a:lnTo>
                    <a:pt x="5763" y="952"/>
                  </a:lnTo>
                  <a:lnTo>
                    <a:pt x="5877" y="857"/>
                  </a:lnTo>
                  <a:lnTo>
                    <a:pt x="5991" y="743"/>
                  </a:lnTo>
                  <a:lnTo>
                    <a:pt x="6086" y="610"/>
                  </a:lnTo>
                  <a:lnTo>
                    <a:pt x="6181" y="476"/>
                  </a:lnTo>
                  <a:lnTo>
                    <a:pt x="6257" y="343"/>
                  </a:lnTo>
                  <a:lnTo>
                    <a:pt x="6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7390119" y="2333417"/>
              <a:ext cx="257673" cy="50192"/>
            </a:xfrm>
            <a:custGeom>
              <a:avLst/>
              <a:gdLst/>
              <a:ahLst/>
              <a:cxnLst/>
              <a:rect l="l" t="t" r="r" b="b"/>
              <a:pathLst>
                <a:path w="6258" h="1219" fill="none" extrusionOk="0">
                  <a:moveTo>
                    <a:pt x="6048" y="1"/>
                  </a:moveTo>
                  <a:lnTo>
                    <a:pt x="6048" y="1"/>
                  </a:lnTo>
                  <a:lnTo>
                    <a:pt x="5934" y="115"/>
                  </a:lnTo>
                  <a:lnTo>
                    <a:pt x="5801" y="210"/>
                  </a:lnTo>
                  <a:lnTo>
                    <a:pt x="5649" y="286"/>
                  </a:lnTo>
                  <a:lnTo>
                    <a:pt x="5497" y="343"/>
                  </a:lnTo>
                  <a:lnTo>
                    <a:pt x="5344" y="400"/>
                  </a:lnTo>
                  <a:lnTo>
                    <a:pt x="5173" y="419"/>
                  </a:lnTo>
                  <a:lnTo>
                    <a:pt x="4831" y="457"/>
                  </a:lnTo>
                  <a:lnTo>
                    <a:pt x="4831" y="457"/>
                  </a:lnTo>
                  <a:lnTo>
                    <a:pt x="4222" y="495"/>
                  </a:lnTo>
                  <a:lnTo>
                    <a:pt x="3614" y="495"/>
                  </a:lnTo>
                  <a:lnTo>
                    <a:pt x="3005" y="476"/>
                  </a:lnTo>
                  <a:lnTo>
                    <a:pt x="2397" y="419"/>
                  </a:lnTo>
                  <a:lnTo>
                    <a:pt x="1807" y="343"/>
                  </a:lnTo>
                  <a:lnTo>
                    <a:pt x="1198" y="248"/>
                  </a:lnTo>
                  <a:lnTo>
                    <a:pt x="590" y="13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552" y="286"/>
                  </a:lnTo>
                  <a:lnTo>
                    <a:pt x="1103" y="514"/>
                  </a:lnTo>
                  <a:lnTo>
                    <a:pt x="1674" y="724"/>
                  </a:lnTo>
                  <a:lnTo>
                    <a:pt x="2263" y="895"/>
                  </a:lnTo>
                  <a:lnTo>
                    <a:pt x="2853" y="1028"/>
                  </a:lnTo>
                  <a:lnTo>
                    <a:pt x="3443" y="1123"/>
                  </a:lnTo>
                  <a:lnTo>
                    <a:pt x="4051" y="1199"/>
                  </a:lnTo>
                  <a:lnTo>
                    <a:pt x="4660" y="1218"/>
                  </a:lnTo>
                  <a:lnTo>
                    <a:pt x="4660" y="1218"/>
                  </a:lnTo>
                  <a:lnTo>
                    <a:pt x="5002" y="1218"/>
                  </a:lnTo>
                  <a:lnTo>
                    <a:pt x="5173" y="1199"/>
                  </a:lnTo>
                  <a:lnTo>
                    <a:pt x="5325" y="1161"/>
                  </a:lnTo>
                  <a:lnTo>
                    <a:pt x="5325" y="1161"/>
                  </a:lnTo>
                  <a:lnTo>
                    <a:pt x="5478" y="1104"/>
                  </a:lnTo>
                  <a:lnTo>
                    <a:pt x="5630" y="1047"/>
                  </a:lnTo>
                  <a:lnTo>
                    <a:pt x="5763" y="952"/>
                  </a:lnTo>
                  <a:lnTo>
                    <a:pt x="5877" y="857"/>
                  </a:lnTo>
                  <a:lnTo>
                    <a:pt x="5991" y="743"/>
                  </a:lnTo>
                  <a:lnTo>
                    <a:pt x="6086" y="610"/>
                  </a:lnTo>
                  <a:lnTo>
                    <a:pt x="6181" y="476"/>
                  </a:lnTo>
                  <a:lnTo>
                    <a:pt x="6257" y="3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7812979" y="2293478"/>
              <a:ext cx="193440" cy="39981"/>
            </a:xfrm>
            <a:custGeom>
              <a:avLst/>
              <a:gdLst/>
              <a:ahLst/>
              <a:cxnLst/>
              <a:rect l="l" t="t" r="r" b="b"/>
              <a:pathLst>
                <a:path w="4698" h="971" extrusionOk="0">
                  <a:moveTo>
                    <a:pt x="4527" y="1"/>
                  </a:moveTo>
                  <a:lnTo>
                    <a:pt x="4451" y="77"/>
                  </a:lnTo>
                  <a:lnTo>
                    <a:pt x="4356" y="153"/>
                  </a:lnTo>
                  <a:lnTo>
                    <a:pt x="4242" y="229"/>
                  </a:lnTo>
                  <a:lnTo>
                    <a:pt x="4127" y="267"/>
                  </a:lnTo>
                  <a:lnTo>
                    <a:pt x="3880" y="343"/>
                  </a:lnTo>
                  <a:lnTo>
                    <a:pt x="3633" y="381"/>
                  </a:lnTo>
                  <a:lnTo>
                    <a:pt x="3176" y="438"/>
                  </a:lnTo>
                  <a:lnTo>
                    <a:pt x="2720" y="457"/>
                  </a:lnTo>
                  <a:lnTo>
                    <a:pt x="2264" y="476"/>
                  </a:lnTo>
                  <a:lnTo>
                    <a:pt x="1807" y="457"/>
                  </a:lnTo>
                  <a:lnTo>
                    <a:pt x="1351" y="438"/>
                  </a:lnTo>
                  <a:lnTo>
                    <a:pt x="894" y="400"/>
                  </a:lnTo>
                  <a:lnTo>
                    <a:pt x="438" y="343"/>
                  </a:lnTo>
                  <a:lnTo>
                    <a:pt x="0" y="267"/>
                  </a:lnTo>
                  <a:lnTo>
                    <a:pt x="419" y="438"/>
                  </a:lnTo>
                  <a:lnTo>
                    <a:pt x="837" y="591"/>
                  </a:lnTo>
                  <a:lnTo>
                    <a:pt x="1275" y="724"/>
                  </a:lnTo>
                  <a:lnTo>
                    <a:pt x="1731" y="819"/>
                  </a:lnTo>
                  <a:lnTo>
                    <a:pt x="2168" y="895"/>
                  </a:lnTo>
                  <a:lnTo>
                    <a:pt x="2625" y="952"/>
                  </a:lnTo>
                  <a:lnTo>
                    <a:pt x="3081" y="971"/>
                  </a:lnTo>
                  <a:lnTo>
                    <a:pt x="3538" y="971"/>
                  </a:lnTo>
                  <a:lnTo>
                    <a:pt x="3785" y="952"/>
                  </a:lnTo>
                  <a:lnTo>
                    <a:pt x="3918" y="933"/>
                  </a:lnTo>
                  <a:lnTo>
                    <a:pt x="4032" y="895"/>
                  </a:lnTo>
                  <a:lnTo>
                    <a:pt x="4146" y="838"/>
                  </a:lnTo>
                  <a:lnTo>
                    <a:pt x="4242" y="781"/>
                  </a:lnTo>
                  <a:lnTo>
                    <a:pt x="4337" y="724"/>
                  </a:lnTo>
                  <a:lnTo>
                    <a:pt x="4432" y="629"/>
                  </a:lnTo>
                  <a:lnTo>
                    <a:pt x="4508" y="553"/>
                  </a:lnTo>
                  <a:lnTo>
                    <a:pt x="4584" y="438"/>
                  </a:lnTo>
                  <a:lnTo>
                    <a:pt x="4641" y="343"/>
                  </a:lnTo>
                  <a:lnTo>
                    <a:pt x="4698" y="229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7812979" y="2293478"/>
              <a:ext cx="193440" cy="39981"/>
            </a:xfrm>
            <a:custGeom>
              <a:avLst/>
              <a:gdLst/>
              <a:ahLst/>
              <a:cxnLst/>
              <a:rect l="l" t="t" r="r" b="b"/>
              <a:pathLst>
                <a:path w="4698" h="971" fill="none" extrusionOk="0">
                  <a:moveTo>
                    <a:pt x="4527" y="1"/>
                  </a:moveTo>
                  <a:lnTo>
                    <a:pt x="4527" y="1"/>
                  </a:lnTo>
                  <a:lnTo>
                    <a:pt x="4451" y="77"/>
                  </a:lnTo>
                  <a:lnTo>
                    <a:pt x="4356" y="153"/>
                  </a:lnTo>
                  <a:lnTo>
                    <a:pt x="4242" y="229"/>
                  </a:lnTo>
                  <a:lnTo>
                    <a:pt x="4127" y="267"/>
                  </a:lnTo>
                  <a:lnTo>
                    <a:pt x="3880" y="343"/>
                  </a:lnTo>
                  <a:lnTo>
                    <a:pt x="3633" y="381"/>
                  </a:lnTo>
                  <a:lnTo>
                    <a:pt x="3633" y="381"/>
                  </a:lnTo>
                  <a:lnTo>
                    <a:pt x="3176" y="438"/>
                  </a:lnTo>
                  <a:lnTo>
                    <a:pt x="2720" y="457"/>
                  </a:lnTo>
                  <a:lnTo>
                    <a:pt x="2264" y="476"/>
                  </a:lnTo>
                  <a:lnTo>
                    <a:pt x="1807" y="457"/>
                  </a:lnTo>
                  <a:lnTo>
                    <a:pt x="1351" y="438"/>
                  </a:lnTo>
                  <a:lnTo>
                    <a:pt x="894" y="400"/>
                  </a:lnTo>
                  <a:lnTo>
                    <a:pt x="438" y="343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419" y="438"/>
                  </a:lnTo>
                  <a:lnTo>
                    <a:pt x="837" y="591"/>
                  </a:lnTo>
                  <a:lnTo>
                    <a:pt x="1275" y="724"/>
                  </a:lnTo>
                  <a:lnTo>
                    <a:pt x="1731" y="819"/>
                  </a:lnTo>
                  <a:lnTo>
                    <a:pt x="2168" y="895"/>
                  </a:lnTo>
                  <a:lnTo>
                    <a:pt x="2625" y="952"/>
                  </a:lnTo>
                  <a:lnTo>
                    <a:pt x="3081" y="971"/>
                  </a:lnTo>
                  <a:lnTo>
                    <a:pt x="3538" y="971"/>
                  </a:lnTo>
                  <a:lnTo>
                    <a:pt x="3538" y="971"/>
                  </a:lnTo>
                  <a:lnTo>
                    <a:pt x="3785" y="952"/>
                  </a:lnTo>
                  <a:lnTo>
                    <a:pt x="3918" y="933"/>
                  </a:lnTo>
                  <a:lnTo>
                    <a:pt x="4032" y="895"/>
                  </a:lnTo>
                  <a:lnTo>
                    <a:pt x="4032" y="895"/>
                  </a:lnTo>
                  <a:lnTo>
                    <a:pt x="4146" y="838"/>
                  </a:lnTo>
                  <a:lnTo>
                    <a:pt x="4242" y="781"/>
                  </a:lnTo>
                  <a:lnTo>
                    <a:pt x="4337" y="724"/>
                  </a:lnTo>
                  <a:lnTo>
                    <a:pt x="4432" y="629"/>
                  </a:lnTo>
                  <a:lnTo>
                    <a:pt x="4508" y="553"/>
                  </a:lnTo>
                  <a:lnTo>
                    <a:pt x="4584" y="438"/>
                  </a:lnTo>
                  <a:lnTo>
                    <a:pt x="4641" y="343"/>
                  </a:lnTo>
                  <a:lnTo>
                    <a:pt x="4698" y="2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7717455" y="2331853"/>
              <a:ext cx="256891" cy="55669"/>
            </a:xfrm>
            <a:custGeom>
              <a:avLst/>
              <a:gdLst/>
              <a:ahLst/>
              <a:cxnLst/>
              <a:rect l="l" t="t" r="r" b="b"/>
              <a:pathLst>
                <a:path w="6239" h="1352" extrusionOk="0">
                  <a:moveTo>
                    <a:pt x="0" y="1"/>
                  </a:moveTo>
                  <a:lnTo>
                    <a:pt x="533" y="286"/>
                  </a:lnTo>
                  <a:lnTo>
                    <a:pt x="1084" y="552"/>
                  </a:lnTo>
                  <a:lnTo>
                    <a:pt x="1655" y="762"/>
                  </a:lnTo>
                  <a:lnTo>
                    <a:pt x="2225" y="952"/>
                  </a:lnTo>
                  <a:lnTo>
                    <a:pt x="2815" y="1104"/>
                  </a:lnTo>
                  <a:lnTo>
                    <a:pt x="3404" y="1218"/>
                  </a:lnTo>
                  <a:lnTo>
                    <a:pt x="4013" y="1313"/>
                  </a:lnTo>
                  <a:lnTo>
                    <a:pt x="4622" y="1351"/>
                  </a:lnTo>
                  <a:lnTo>
                    <a:pt x="5135" y="1351"/>
                  </a:lnTo>
                  <a:lnTo>
                    <a:pt x="5287" y="1313"/>
                  </a:lnTo>
                  <a:lnTo>
                    <a:pt x="5439" y="1275"/>
                  </a:lnTo>
                  <a:lnTo>
                    <a:pt x="5592" y="1199"/>
                  </a:lnTo>
                  <a:lnTo>
                    <a:pt x="5725" y="1123"/>
                  </a:lnTo>
                  <a:lnTo>
                    <a:pt x="5858" y="1009"/>
                  </a:lnTo>
                  <a:lnTo>
                    <a:pt x="5972" y="914"/>
                  </a:lnTo>
                  <a:lnTo>
                    <a:pt x="6067" y="781"/>
                  </a:lnTo>
                  <a:lnTo>
                    <a:pt x="6162" y="648"/>
                  </a:lnTo>
                  <a:lnTo>
                    <a:pt x="6238" y="514"/>
                  </a:lnTo>
                  <a:lnTo>
                    <a:pt x="6048" y="172"/>
                  </a:lnTo>
                  <a:lnTo>
                    <a:pt x="5934" y="286"/>
                  </a:lnTo>
                  <a:lnTo>
                    <a:pt x="5801" y="381"/>
                  </a:lnTo>
                  <a:lnTo>
                    <a:pt x="5649" y="457"/>
                  </a:lnTo>
                  <a:lnTo>
                    <a:pt x="5477" y="514"/>
                  </a:lnTo>
                  <a:lnTo>
                    <a:pt x="5325" y="552"/>
                  </a:lnTo>
                  <a:lnTo>
                    <a:pt x="5154" y="571"/>
                  </a:lnTo>
                  <a:lnTo>
                    <a:pt x="4812" y="591"/>
                  </a:lnTo>
                  <a:lnTo>
                    <a:pt x="4203" y="610"/>
                  </a:lnTo>
                  <a:lnTo>
                    <a:pt x="3595" y="591"/>
                  </a:lnTo>
                  <a:lnTo>
                    <a:pt x="2986" y="552"/>
                  </a:lnTo>
                  <a:lnTo>
                    <a:pt x="2377" y="495"/>
                  </a:lnTo>
                  <a:lnTo>
                    <a:pt x="1788" y="400"/>
                  </a:lnTo>
                  <a:lnTo>
                    <a:pt x="1179" y="286"/>
                  </a:lnTo>
                  <a:lnTo>
                    <a:pt x="590" y="1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7717455" y="2331853"/>
              <a:ext cx="256891" cy="55669"/>
            </a:xfrm>
            <a:custGeom>
              <a:avLst/>
              <a:gdLst/>
              <a:ahLst/>
              <a:cxnLst/>
              <a:rect l="l" t="t" r="r" b="b"/>
              <a:pathLst>
                <a:path w="6239" h="1352" fill="none" extrusionOk="0">
                  <a:moveTo>
                    <a:pt x="6048" y="172"/>
                  </a:moveTo>
                  <a:lnTo>
                    <a:pt x="6048" y="172"/>
                  </a:lnTo>
                  <a:lnTo>
                    <a:pt x="5934" y="286"/>
                  </a:lnTo>
                  <a:lnTo>
                    <a:pt x="5801" y="381"/>
                  </a:lnTo>
                  <a:lnTo>
                    <a:pt x="5649" y="457"/>
                  </a:lnTo>
                  <a:lnTo>
                    <a:pt x="5477" y="514"/>
                  </a:lnTo>
                  <a:lnTo>
                    <a:pt x="5325" y="552"/>
                  </a:lnTo>
                  <a:lnTo>
                    <a:pt x="5154" y="571"/>
                  </a:lnTo>
                  <a:lnTo>
                    <a:pt x="4812" y="591"/>
                  </a:lnTo>
                  <a:lnTo>
                    <a:pt x="4812" y="591"/>
                  </a:lnTo>
                  <a:lnTo>
                    <a:pt x="4203" y="610"/>
                  </a:lnTo>
                  <a:lnTo>
                    <a:pt x="3595" y="591"/>
                  </a:lnTo>
                  <a:lnTo>
                    <a:pt x="2986" y="552"/>
                  </a:lnTo>
                  <a:lnTo>
                    <a:pt x="2377" y="495"/>
                  </a:lnTo>
                  <a:lnTo>
                    <a:pt x="1788" y="400"/>
                  </a:lnTo>
                  <a:lnTo>
                    <a:pt x="1179" y="286"/>
                  </a:lnTo>
                  <a:lnTo>
                    <a:pt x="590" y="153"/>
                  </a:lnTo>
                  <a:lnTo>
                    <a:pt x="0" y="1"/>
                  </a:lnTo>
                  <a:lnTo>
                    <a:pt x="0" y="1"/>
                  </a:lnTo>
                  <a:lnTo>
                    <a:pt x="533" y="286"/>
                  </a:lnTo>
                  <a:lnTo>
                    <a:pt x="1084" y="552"/>
                  </a:lnTo>
                  <a:lnTo>
                    <a:pt x="1655" y="762"/>
                  </a:lnTo>
                  <a:lnTo>
                    <a:pt x="2225" y="952"/>
                  </a:lnTo>
                  <a:lnTo>
                    <a:pt x="2815" y="1104"/>
                  </a:lnTo>
                  <a:lnTo>
                    <a:pt x="3404" y="1218"/>
                  </a:lnTo>
                  <a:lnTo>
                    <a:pt x="4013" y="1313"/>
                  </a:lnTo>
                  <a:lnTo>
                    <a:pt x="4622" y="1351"/>
                  </a:lnTo>
                  <a:lnTo>
                    <a:pt x="4622" y="1351"/>
                  </a:lnTo>
                  <a:lnTo>
                    <a:pt x="4964" y="1351"/>
                  </a:lnTo>
                  <a:lnTo>
                    <a:pt x="5135" y="1351"/>
                  </a:lnTo>
                  <a:lnTo>
                    <a:pt x="5287" y="1313"/>
                  </a:lnTo>
                  <a:lnTo>
                    <a:pt x="5287" y="1313"/>
                  </a:lnTo>
                  <a:lnTo>
                    <a:pt x="5439" y="1275"/>
                  </a:lnTo>
                  <a:lnTo>
                    <a:pt x="5592" y="1199"/>
                  </a:lnTo>
                  <a:lnTo>
                    <a:pt x="5725" y="1123"/>
                  </a:lnTo>
                  <a:lnTo>
                    <a:pt x="5858" y="1009"/>
                  </a:lnTo>
                  <a:lnTo>
                    <a:pt x="5972" y="914"/>
                  </a:lnTo>
                  <a:lnTo>
                    <a:pt x="6067" y="781"/>
                  </a:lnTo>
                  <a:lnTo>
                    <a:pt x="6162" y="648"/>
                  </a:lnTo>
                  <a:lnTo>
                    <a:pt x="6238" y="5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751877" y="2309948"/>
              <a:ext cx="256932" cy="55627"/>
            </a:xfrm>
            <a:custGeom>
              <a:avLst/>
              <a:gdLst/>
              <a:ahLst/>
              <a:cxnLst/>
              <a:rect l="l" t="t" r="r" b="b"/>
              <a:pathLst>
                <a:path w="6240" h="1351" extrusionOk="0">
                  <a:moveTo>
                    <a:pt x="1" y="0"/>
                  </a:moveTo>
                  <a:lnTo>
                    <a:pt x="533" y="286"/>
                  </a:lnTo>
                  <a:lnTo>
                    <a:pt x="1085" y="533"/>
                  </a:lnTo>
                  <a:lnTo>
                    <a:pt x="1656" y="761"/>
                  </a:lnTo>
                  <a:lnTo>
                    <a:pt x="2226" y="951"/>
                  </a:lnTo>
                  <a:lnTo>
                    <a:pt x="2816" y="1103"/>
                  </a:lnTo>
                  <a:lnTo>
                    <a:pt x="3405" y="1218"/>
                  </a:lnTo>
                  <a:lnTo>
                    <a:pt x="4014" y="1294"/>
                  </a:lnTo>
                  <a:lnTo>
                    <a:pt x="4603" y="1351"/>
                  </a:lnTo>
                  <a:lnTo>
                    <a:pt x="5117" y="1351"/>
                  </a:lnTo>
                  <a:lnTo>
                    <a:pt x="5288" y="1313"/>
                  </a:lnTo>
                  <a:lnTo>
                    <a:pt x="5440" y="1256"/>
                  </a:lnTo>
                  <a:lnTo>
                    <a:pt x="5573" y="1199"/>
                  </a:lnTo>
                  <a:lnTo>
                    <a:pt x="5726" y="1123"/>
                  </a:lnTo>
                  <a:lnTo>
                    <a:pt x="5840" y="1008"/>
                  </a:lnTo>
                  <a:lnTo>
                    <a:pt x="5954" y="913"/>
                  </a:lnTo>
                  <a:lnTo>
                    <a:pt x="6068" y="780"/>
                  </a:lnTo>
                  <a:lnTo>
                    <a:pt x="6163" y="647"/>
                  </a:lnTo>
                  <a:lnTo>
                    <a:pt x="6239" y="514"/>
                  </a:lnTo>
                  <a:lnTo>
                    <a:pt x="6049" y="172"/>
                  </a:lnTo>
                  <a:lnTo>
                    <a:pt x="5916" y="286"/>
                  </a:lnTo>
                  <a:lnTo>
                    <a:pt x="5783" y="381"/>
                  </a:lnTo>
                  <a:lnTo>
                    <a:pt x="5630" y="457"/>
                  </a:lnTo>
                  <a:lnTo>
                    <a:pt x="5478" y="495"/>
                  </a:lnTo>
                  <a:lnTo>
                    <a:pt x="5307" y="533"/>
                  </a:lnTo>
                  <a:lnTo>
                    <a:pt x="5136" y="571"/>
                  </a:lnTo>
                  <a:lnTo>
                    <a:pt x="4794" y="590"/>
                  </a:lnTo>
                  <a:lnTo>
                    <a:pt x="4204" y="609"/>
                  </a:lnTo>
                  <a:lnTo>
                    <a:pt x="3595" y="590"/>
                  </a:lnTo>
                  <a:lnTo>
                    <a:pt x="2987" y="552"/>
                  </a:lnTo>
                  <a:lnTo>
                    <a:pt x="2378" y="476"/>
                  </a:lnTo>
                  <a:lnTo>
                    <a:pt x="1770" y="400"/>
                  </a:lnTo>
                  <a:lnTo>
                    <a:pt x="1180" y="286"/>
                  </a:lnTo>
                  <a:lnTo>
                    <a:pt x="590" y="1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7751877" y="2309948"/>
              <a:ext cx="256932" cy="55627"/>
            </a:xfrm>
            <a:custGeom>
              <a:avLst/>
              <a:gdLst/>
              <a:ahLst/>
              <a:cxnLst/>
              <a:rect l="l" t="t" r="r" b="b"/>
              <a:pathLst>
                <a:path w="6240" h="1351" fill="none" extrusionOk="0">
                  <a:moveTo>
                    <a:pt x="6049" y="172"/>
                  </a:moveTo>
                  <a:lnTo>
                    <a:pt x="6049" y="172"/>
                  </a:lnTo>
                  <a:lnTo>
                    <a:pt x="5916" y="286"/>
                  </a:lnTo>
                  <a:lnTo>
                    <a:pt x="5783" y="381"/>
                  </a:lnTo>
                  <a:lnTo>
                    <a:pt x="5630" y="457"/>
                  </a:lnTo>
                  <a:lnTo>
                    <a:pt x="5478" y="495"/>
                  </a:lnTo>
                  <a:lnTo>
                    <a:pt x="5307" y="533"/>
                  </a:lnTo>
                  <a:lnTo>
                    <a:pt x="5136" y="571"/>
                  </a:lnTo>
                  <a:lnTo>
                    <a:pt x="4794" y="590"/>
                  </a:lnTo>
                  <a:lnTo>
                    <a:pt x="4794" y="590"/>
                  </a:lnTo>
                  <a:lnTo>
                    <a:pt x="4204" y="609"/>
                  </a:lnTo>
                  <a:lnTo>
                    <a:pt x="3595" y="590"/>
                  </a:lnTo>
                  <a:lnTo>
                    <a:pt x="2987" y="552"/>
                  </a:lnTo>
                  <a:lnTo>
                    <a:pt x="2378" y="476"/>
                  </a:lnTo>
                  <a:lnTo>
                    <a:pt x="1770" y="400"/>
                  </a:lnTo>
                  <a:lnTo>
                    <a:pt x="1180" y="286"/>
                  </a:lnTo>
                  <a:lnTo>
                    <a:pt x="590" y="15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33" y="286"/>
                  </a:lnTo>
                  <a:lnTo>
                    <a:pt x="1085" y="533"/>
                  </a:lnTo>
                  <a:lnTo>
                    <a:pt x="1656" y="761"/>
                  </a:lnTo>
                  <a:lnTo>
                    <a:pt x="2226" y="951"/>
                  </a:lnTo>
                  <a:lnTo>
                    <a:pt x="2816" y="1103"/>
                  </a:lnTo>
                  <a:lnTo>
                    <a:pt x="3405" y="1218"/>
                  </a:lnTo>
                  <a:lnTo>
                    <a:pt x="4014" y="1294"/>
                  </a:lnTo>
                  <a:lnTo>
                    <a:pt x="4603" y="1351"/>
                  </a:lnTo>
                  <a:lnTo>
                    <a:pt x="4603" y="1351"/>
                  </a:lnTo>
                  <a:lnTo>
                    <a:pt x="4946" y="1351"/>
                  </a:lnTo>
                  <a:lnTo>
                    <a:pt x="5117" y="1351"/>
                  </a:lnTo>
                  <a:lnTo>
                    <a:pt x="5288" y="1313"/>
                  </a:lnTo>
                  <a:lnTo>
                    <a:pt x="5288" y="1313"/>
                  </a:lnTo>
                  <a:lnTo>
                    <a:pt x="5440" y="1256"/>
                  </a:lnTo>
                  <a:lnTo>
                    <a:pt x="5573" y="1199"/>
                  </a:lnTo>
                  <a:lnTo>
                    <a:pt x="5726" y="1123"/>
                  </a:lnTo>
                  <a:lnTo>
                    <a:pt x="5840" y="1008"/>
                  </a:lnTo>
                  <a:lnTo>
                    <a:pt x="5954" y="913"/>
                  </a:lnTo>
                  <a:lnTo>
                    <a:pt x="6068" y="780"/>
                  </a:lnTo>
                  <a:lnTo>
                    <a:pt x="6163" y="647"/>
                  </a:lnTo>
                  <a:lnTo>
                    <a:pt x="6239" y="5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706461" y="2356928"/>
              <a:ext cx="256891" cy="55627"/>
            </a:xfrm>
            <a:custGeom>
              <a:avLst/>
              <a:gdLst/>
              <a:ahLst/>
              <a:cxnLst/>
              <a:rect l="l" t="t" r="r" b="b"/>
              <a:pathLst>
                <a:path w="6239" h="1351" extrusionOk="0">
                  <a:moveTo>
                    <a:pt x="1" y="1"/>
                  </a:moveTo>
                  <a:lnTo>
                    <a:pt x="533" y="286"/>
                  </a:lnTo>
                  <a:lnTo>
                    <a:pt x="1085" y="533"/>
                  </a:lnTo>
                  <a:lnTo>
                    <a:pt x="1655" y="761"/>
                  </a:lnTo>
                  <a:lnTo>
                    <a:pt x="2226" y="951"/>
                  </a:lnTo>
                  <a:lnTo>
                    <a:pt x="2816" y="1104"/>
                  </a:lnTo>
                  <a:lnTo>
                    <a:pt x="3405" y="1218"/>
                  </a:lnTo>
                  <a:lnTo>
                    <a:pt x="4014" y="1294"/>
                  </a:lnTo>
                  <a:lnTo>
                    <a:pt x="4622" y="1351"/>
                  </a:lnTo>
                  <a:lnTo>
                    <a:pt x="4965" y="1351"/>
                  </a:lnTo>
                  <a:lnTo>
                    <a:pt x="5117" y="1332"/>
                  </a:lnTo>
                  <a:lnTo>
                    <a:pt x="5288" y="1313"/>
                  </a:lnTo>
                  <a:lnTo>
                    <a:pt x="5440" y="1256"/>
                  </a:lnTo>
                  <a:lnTo>
                    <a:pt x="5592" y="1199"/>
                  </a:lnTo>
                  <a:lnTo>
                    <a:pt x="5725" y="1104"/>
                  </a:lnTo>
                  <a:lnTo>
                    <a:pt x="5840" y="1009"/>
                  </a:lnTo>
                  <a:lnTo>
                    <a:pt x="5954" y="894"/>
                  </a:lnTo>
                  <a:lnTo>
                    <a:pt x="6068" y="780"/>
                  </a:lnTo>
                  <a:lnTo>
                    <a:pt x="6163" y="647"/>
                  </a:lnTo>
                  <a:lnTo>
                    <a:pt x="6239" y="514"/>
                  </a:lnTo>
                  <a:lnTo>
                    <a:pt x="6049" y="172"/>
                  </a:lnTo>
                  <a:lnTo>
                    <a:pt x="5935" y="286"/>
                  </a:lnTo>
                  <a:lnTo>
                    <a:pt x="5783" y="381"/>
                  </a:lnTo>
                  <a:lnTo>
                    <a:pt x="5649" y="438"/>
                  </a:lnTo>
                  <a:lnTo>
                    <a:pt x="5478" y="495"/>
                  </a:lnTo>
                  <a:lnTo>
                    <a:pt x="5326" y="533"/>
                  </a:lnTo>
                  <a:lnTo>
                    <a:pt x="5155" y="571"/>
                  </a:lnTo>
                  <a:lnTo>
                    <a:pt x="4813" y="590"/>
                  </a:lnTo>
                  <a:lnTo>
                    <a:pt x="4204" y="609"/>
                  </a:lnTo>
                  <a:lnTo>
                    <a:pt x="3595" y="590"/>
                  </a:lnTo>
                  <a:lnTo>
                    <a:pt x="2987" y="552"/>
                  </a:lnTo>
                  <a:lnTo>
                    <a:pt x="2378" y="476"/>
                  </a:lnTo>
                  <a:lnTo>
                    <a:pt x="1789" y="400"/>
                  </a:lnTo>
                  <a:lnTo>
                    <a:pt x="1180" y="286"/>
                  </a:lnTo>
                  <a:lnTo>
                    <a:pt x="590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706461" y="2356928"/>
              <a:ext cx="256891" cy="55627"/>
            </a:xfrm>
            <a:custGeom>
              <a:avLst/>
              <a:gdLst/>
              <a:ahLst/>
              <a:cxnLst/>
              <a:rect l="l" t="t" r="r" b="b"/>
              <a:pathLst>
                <a:path w="6239" h="1351" fill="none" extrusionOk="0">
                  <a:moveTo>
                    <a:pt x="6049" y="172"/>
                  </a:moveTo>
                  <a:lnTo>
                    <a:pt x="6049" y="172"/>
                  </a:lnTo>
                  <a:lnTo>
                    <a:pt x="5935" y="286"/>
                  </a:lnTo>
                  <a:lnTo>
                    <a:pt x="5783" y="381"/>
                  </a:lnTo>
                  <a:lnTo>
                    <a:pt x="5649" y="438"/>
                  </a:lnTo>
                  <a:lnTo>
                    <a:pt x="5478" y="495"/>
                  </a:lnTo>
                  <a:lnTo>
                    <a:pt x="5326" y="533"/>
                  </a:lnTo>
                  <a:lnTo>
                    <a:pt x="5155" y="571"/>
                  </a:lnTo>
                  <a:lnTo>
                    <a:pt x="4813" y="590"/>
                  </a:lnTo>
                  <a:lnTo>
                    <a:pt x="4813" y="590"/>
                  </a:lnTo>
                  <a:lnTo>
                    <a:pt x="4204" y="609"/>
                  </a:lnTo>
                  <a:lnTo>
                    <a:pt x="3595" y="590"/>
                  </a:lnTo>
                  <a:lnTo>
                    <a:pt x="2987" y="552"/>
                  </a:lnTo>
                  <a:lnTo>
                    <a:pt x="2378" y="476"/>
                  </a:lnTo>
                  <a:lnTo>
                    <a:pt x="1789" y="400"/>
                  </a:lnTo>
                  <a:lnTo>
                    <a:pt x="1180" y="286"/>
                  </a:lnTo>
                  <a:lnTo>
                    <a:pt x="590" y="153"/>
                  </a:lnTo>
                  <a:lnTo>
                    <a:pt x="1" y="1"/>
                  </a:lnTo>
                  <a:lnTo>
                    <a:pt x="1" y="1"/>
                  </a:lnTo>
                  <a:lnTo>
                    <a:pt x="533" y="286"/>
                  </a:lnTo>
                  <a:lnTo>
                    <a:pt x="1085" y="533"/>
                  </a:lnTo>
                  <a:lnTo>
                    <a:pt x="1655" y="761"/>
                  </a:lnTo>
                  <a:lnTo>
                    <a:pt x="2226" y="951"/>
                  </a:lnTo>
                  <a:lnTo>
                    <a:pt x="2816" y="1104"/>
                  </a:lnTo>
                  <a:lnTo>
                    <a:pt x="3405" y="1218"/>
                  </a:lnTo>
                  <a:lnTo>
                    <a:pt x="4014" y="1294"/>
                  </a:lnTo>
                  <a:lnTo>
                    <a:pt x="4622" y="1351"/>
                  </a:lnTo>
                  <a:lnTo>
                    <a:pt x="4622" y="1351"/>
                  </a:lnTo>
                  <a:lnTo>
                    <a:pt x="4965" y="1351"/>
                  </a:lnTo>
                  <a:lnTo>
                    <a:pt x="5117" y="1332"/>
                  </a:lnTo>
                  <a:lnTo>
                    <a:pt x="5288" y="1313"/>
                  </a:lnTo>
                  <a:lnTo>
                    <a:pt x="5288" y="1313"/>
                  </a:lnTo>
                  <a:lnTo>
                    <a:pt x="5440" y="1256"/>
                  </a:lnTo>
                  <a:lnTo>
                    <a:pt x="5592" y="1199"/>
                  </a:lnTo>
                  <a:lnTo>
                    <a:pt x="5725" y="1104"/>
                  </a:lnTo>
                  <a:lnTo>
                    <a:pt x="5840" y="1009"/>
                  </a:lnTo>
                  <a:lnTo>
                    <a:pt x="5954" y="894"/>
                  </a:lnTo>
                  <a:lnTo>
                    <a:pt x="6068" y="780"/>
                  </a:lnTo>
                  <a:lnTo>
                    <a:pt x="6163" y="647"/>
                  </a:lnTo>
                  <a:lnTo>
                    <a:pt x="6239" y="51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8114458" y="2363968"/>
              <a:ext cx="170753" cy="45457"/>
            </a:xfrm>
            <a:custGeom>
              <a:avLst/>
              <a:gdLst/>
              <a:ahLst/>
              <a:cxnLst/>
              <a:rect l="l" t="t" r="r" b="b"/>
              <a:pathLst>
                <a:path w="4147" h="1104" extrusionOk="0">
                  <a:moveTo>
                    <a:pt x="1" y="1"/>
                  </a:moveTo>
                  <a:lnTo>
                    <a:pt x="343" y="229"/>
                  </a:lnTo>
                  <a:lnTo>
                    <a:pt x="704" y="419"/>
                  </a:lnTo>
                  <a:lnTo>
                    <a:pt x="1085" y="590"/>
                  </a:lnTo>
                  <a:lnTo>
                    <a:pt x="1465" y="742"/>
                  </a:lnTo>
                  <a:lnTo>
                    <a:pt x="1864" y="876"/>
                  </a:lnTo>
                  <a:lnTo>
                    <a:pt x="2245" y="971"/>
                  </a:lnTo>
                  <a:lnTo>
                    <a:pt x="2644" y="1047"/>
                  </a:lnTo>
                  <a:lnTo>
                    <a:pt x="3044" y="1104"/>
                  </a:lnTo>
                  <a:lnTo>
                    <a:pt x="3386" y="1104"/>
                  </a:lnTo>
                  <a:lnTo>
                    <a:pt x="3500" y="1085"/>
                  </a:lnTo>
                  <a:lnTo>
                    <a:pt x="3614" y="1047"/>
                  </a:lnTo>
                  <a:lnTo>
                    <a:pt x="3709" y="1009"/>
                  </a:lnTo>
                  <a:lnTo>
                    <a:pt x="3785" y="933"/>
                  </a:lnTo>
                  <a:lnTo>
                    <a:pt x="3880" y="876"/>
                  </a:lnTo>
                  <a:lnTo>
                    <a:pt x="4033" y="704"/>
                  </a:lnTo>
                  <a:lnTo>
                    <a:pt x="4147" y="495"/>
                  </a:lnTo>
                  <a:lnTo>
                    <a:pt x="4033" y="248"/>
                  </a:lnTo>
                  <a:lnTo>
                    <a:pt x="3937" y="324"/>
                  </a:lnTo>
                  <a:lnTo>
                    <a:pt x="3842" y="400"/>
                  </a:lnTo>
                  <a:lnTo>
                    <a:pt x="3747" y="438"/>
                  </a:lnTo>
                  <a:lnTo>
                    <a:pt x="3652" y="476"/>
                  </a:lnTo>
                  <a:lnTo>
                    <a:pt x="3424" y="514"/>
                  </a:lnTo>
                  <a:lnTo>
                    <a:pt x="3196" y="533"/>
                  </a:lnTo>
                  <a:lnTo>
                    <a:pt x="2796" y="533"/>
                  </a:lnTo>
                  <a:lnTo>
                    <a:pt x="2378" y="514"/>
                  </a:lnTo>
                  <a:lnTo>
                    <a:pt x="1979" y="457"/>
                  </a:lnTo>
                  <a:lnTo>
                    <a:pt x="1579" y="400"/>
                  </a:lnTo>
                  <a:lnTo>
                    <a:pt x="1180" y="324"/>
                  </a:lnTo>
                  <a:lnTo>
                    <a:pt x="780" y="229"/>
                  </a:lnTo>
                  <a:lnTo>
                    <a:pt x="381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8114458" y="2363968"/>
              <a:ext cx="170753" cy="45457"/>
            </a:xfrm>
            <a:custGeom>
              <a:avLst/>
              <a:gdLst/>
              <a:ahLst/>
              <a:cxnLst/>
              <a:rect l="l" t="t" r="r" b="b"/>
              <a:pathLst>
                <a:path w="4147" h="1104" fill="none" extrusionOk="0">
                  <a:moveTo>
                    <a:pt x="4033" y="248"/>
                  </a:moveTo>
                  <a:lnTo>
                    <a:pt x="4033" y="248"/>
                  </a:lnTo>
                  <a:lnTo>
                    <a:pt x="3937" y="324"/>
                  </a:lnTo>
                  <a:lnTo>
                    <a:pt x="3842" y="400"/>
                  </a:lnTo>
                  <a:lnTo>
                    <a:pt x="3747" y="438"/>
                  </a:lnTo>
                  <a:lnTo>
                    <a:pt x="3652" y="476"/>
                  </a:lnTo>
                  <a:lnTo>
                    <a:pt x="3424" y="514"/>
                  </a:lnTo>
                  <a:lnTo>
                    <a:pt x="3196" y="533"/>
                  </a:lnTo>
                  <a:lnTo>
                    <a:pt x="3196" y="533"/>
                  </a:lnTo>
                  <a:lnTo>
                    <a:pt x="2796" y="533"/>
                  </a:lnTo>
                  <a:lnTo>
                    <a:pt x="2378" y="514"/>
                  </a:lnTo>
                  <a:lnTo>
                    <a:pt x="1979" y="457"/>
                  </a:lnTo>
                  <a:lnTo>
                    <a:pt x="1579" y="400"/>
                  </a:lnTo>
                  <a:lnTo>
                    <a:pt x="1180" y="324"/>
                  </a:lnTo>
                  <a:lnTo>
                    <a:pt x="780" y="229"/>
                  </a:lnTo>
                  <a:lnTo>
                    <a:pt x="381" y="11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43" y="229"/>
                  </a:lnTo>
                  <a:lnTo>
                    <a:pt x="704" y="419"/>
                  </a:lnTo>
                  <a:lnTo>
                    <a:pt x="1085" y="590"/>
                  </a:lnTo>
                  <a:lnTo>
                    <a:pt x="1465" y="742"/>
                  </a:lnTo>
                  <a:lnTo>
                    <a:pt x="1864" y="876"/>
                  </a:lnTo>
                  <a:lnTo>
                    <a:pt x="2245" y="971"/>
                  </a:lnTo>
                  <a:lnTo>
                    <a:pt x="2644" y="1047"/>
                  </a:lnTo>
                  <a:lnTo>
                    <a:pt x="3044" y="1104"/>
                  </a:lnTo>
                  <a:lnTo>
                    <a:pt x="3044" y="1104"/>
                  </a:lnTo>
                  <a:lnTo>
                    <a:pt x="3272" y="1104"/>
                  </a:lnTo>
                  <a:lnTo>
                    <a:pt x="3386" y="1104"/>
                  </a:lnTo>
                  <a:lnTo>
                    <a:pt x="3500" y="1085"/>
                  </a:lnTo>
                  <a:lnTo>
                    <a:pt x="3500" y="1085"/>
                  </a:lnTo>
                  <a:lnTo>
                    <a:pt x="3614" y="1047"/>
                  </a:lnTo>
                  <a:lnTo>
                    <a:pt x="3709" y="1009"/>
                  </a:lnTo>
                  <a:lnTo>
                    <a:pt x="3785" y="933"/>
                  </a:lnTo>
                  <a:lnTo>
                    <a:pt x="3880" y="876"/>
                  </a:lnTo>
                  <a:lnTo>
                    <a:pt x="4033" y="704"/>
                  </a:lnTo>
                  <a:lnTo>
                    <a:pt x="4147" y="4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8027539" y="2381221"/>
              <a:ext cx="224774" cy="78315"/>
            </a:xfrm>
            <a:custGeom>
              <a:avLst/>
              <a:gdLst/>
              <a:ahLst/>
              <a:cxnLst/>
              <a:rect l="l" t="t" r="r" b="b"/>
              <a:pathLst>
                <a:path w="5459" h="1902" extrusionOk="0">
                  <a:moveTo>
                    <a:pt x="1" y="0"/>
                  </a:moveTo>
                  <a:lnTo>
                    <a:pt x="438" y="342"/>
                  </a:lnTo>
                  <a:lnTo>
                    <a:pt x="894" y="647"/>
                  </a:lnTo>
                  <a:lnTo>
                    <a:pt x="1370" y="932"/>
                  </a:lnTo>
                  <a:lnTo>
                    <a:pt x="1864" y="1179"/>
                  </a:lnTo>
                  <a:lnTo>
                    <a:pt x="2378" y="1388"/>
                  </a:lnTo>
                  <a:lnTo>
                    <a:pt x="2891" y="1579"/>
                  </a:lnTo>
                  <a:lnTo>
                    <a:pt x="3405" y="1731"/>
                  </a:lnTo>
                  <a:lnTo>
                    <a:pt x="3937" y="1845"/>
                  </a:lnTo>
                  <a:lnTo>
                    <a:pt x="4242" y="1902"/>
                  </a:lnTo>
                  <a:lnTo>
                    <a:pt x="4394" y="1902"/>
                  </a:lnTo>
                  <a:lnTo>
                    <a:pt x="4546" y="1883"/>
                  </a:lnTo>
                  <a:lnTo>
                    <a:pt x="4679" y="1864"/>
                  </a:lnTo>
                  <a:lnTo>
                    <a:pt x="4812" y="1807"/>
                  </a:lnTo>
                  <a:lnTo>
                    <a:pt x="4945" y="1731"/>
                  </a:lnTo>
                  <a:lnTo>
                    <a:pt x="5060" y="1655"/>
                  </a:lnTo>
                  <a:lnTo>
                    <a:pt x="5174" y="1560"/>
                  </a:lnTo>
                  <a:lnTo>
                    <a:pt x="5269" y="1446"/>
                  </a:lnTo>
                  <a:lnTo>
                    <a:pt x="5364" y="1331"/>
                  </a:lnTo>
                  <a:lnTo>
                    <a:pt x="5459" y="1198"/>
                  </a:lnTo>
                  <a:lnTo>
                    <a:pt x="5326" y="837"/>
                  </a:lnTo>
                  <a:lnTo>
                    <a:pt x="5193" y="951"/>
                  </a:lnTo>
                  <a:lnTo>
                    <a:pt x="5079" y="1008"/>
                  </a:lnTo>
                  <a:lnTo>
                    <a:pt x="4926" y="1065"/>
                  </a:lnTo>
                  <a:lnTo>
                    <a:pt x="4793" y="1103"/>
                  </a:lnTo>
                  <a:lnTo>
                    <a:pt x="4641" y="1122"/>
                  </a:lnTo>
                  <a:lnTo>
                    <a:pt x="4489" y="1141"/>
                  </a:lnTo>
                  <a:lnTo>
                    <a:pt x="4185" y="1122"/>
                  </a:lnTo>
                  <a:lnTo>
                    <a:pt x="3652" y="1065"/>
                  </a:lnTo>
                  <a:lnTo>
                    <a:pt x="3120" y="989"/>
                  </a:lnTo>
                  <a:lnTo>
                    <a:pt x="2587" y="875"/>
                  </a:lnTo>
                  <a:lnTo>
                    <a:pt x="2055" y="742"/>
                  </a:lnTo>
                  <a:lnTo>
                    <a:pt x="1522" y="571"/>
                  </a:lnTo>
                  <a:lnTo>
                    <a:pt x="1009" y="400"/>
                  </a:lnTo>
                  <a:lnTo>
                    <a:pt x="495" y="2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8027539" y="2381221"/>
              <a:ext cx="224774" cy="78315"/>
            </a:xfrm>
            <a:custGeom>
              <a:avLst/>
              <a:gdLst/>
              <a:ahLst/>
              <a:cxnLst/>
              <a:rect l="l" t="t" r="r" b="b"/>
              <a:pathLst>
                <a:path w="5459" h="1902" fill="none" extrusionOk="0">
                  <a:moveTo>
                    <a:pt x="5326" y="837"/>
                  </a:moveTo>
                  <a:lnTo>
                    <a:pt x="5326" y="837"/>
                  </a:lnTo>
                  <a:lnTo>
                    <a:pt x="5193" y="951"/>
                  </a:lnTo>
                  <a:lnTo>
                    <a:pt x="5079" y="1008"/>
                  </a:lnTo>
                  <a:lnTo>
                    <a:pt x="4926" y="1065"/>
                  </a:lnTo>
                  <a:lnTo>
                    <a:pt x="4793" y="1103"/>
                  </a:lnTo>
                  <a:lnTo>
                    <a:pt x="4641" y="1122"/>
                  </a:lnTo>
                  <a:lnTo>
                    <a:pt x="4489" y="1141"/>
                  </a:lnTo>
                  <a:lnTo>
                    <a:pt x="4185" y="1122"/>
                  </a:lnTo>
                  <a:lnTo>
                    <a:pt x="4185" y="1122"/>
                  </a:lnTo>
                  <a:lnTo>
                    <a:pt x="3652" y="1065"/>
                  </a:lnTo>
                  <a:lnTo>
                    <a:pt x="3120" y="989"/>
                  </a:lnTo>
                  <a:lnTo>
                    <a:pt x="2587" y="875"/>
                  </a:lnTo>
                  <a:lnTo>
                    <a:pt x="2055" y="742"/>
                  </a:lnTo>
                  <a:lnTo>
                    <a:pt x="1522" y="571"/>
                  </a:lnTo>
                  <a:lnTo>
                    <a:pt x="1009" y="400"/>
                  </a:lnTo>
                  <a:lnTo>
                    <a:pt x="495" y="209"/>
                  </a:lnTo>
                  <a:lnTo>
                    <a:pt x="1" y="0"/>
                  </a:lnTo>
                  <a:lnTo>
                    <a:pt x="1" y="0"/>
                  </a:lnTo>
                  <a:lnTo>
                    <a:pt x="438" y="342"/>
                  </a:lnTo>
                  <a:lnTo>
                    <a:pt x="894" y="647"/>
                  </a:lnTo>
                  <a:lnTo>
                    <a:pt x="1370" y="932"/>
                  </a:lnTo>
                  <a:lnTo>
                    <a:pt x="1864" y="1179"/>
                  </a:lnTo>
                  <a:lnTo>
                    <a:pt x="2378" y="1388"/>
                  </a:lnTo>
                  <a:lnTo>
                    <a:pt x="2891" y="1579"/>
                  </a:lnTo>
                  <a:lnTo>
                    <a:pt x="3405" y="1731"/>
                  </a:lnTo>
                  <a:lnTo>
                    <a:pt x="3937" y="1845"/>
                  </a:lnTo>
                  <a:lnTo>
                    <a:pt x="3937" y="1845"/>
                  </a:lnTo>
                  <a:lnTo>
                    <a:pt x="4242" y="1902"/>
                  </a:lnTo>
                  <a:lnTo>
                    <a:pt x="4394" y="1902"/>
                  </a:lnTo>
                  <a:lnTo>
                    <a:pt x="4546" y="1883"/>
                  </a:lnTo>
                  <a:lnTo>
                    <a:pt x="4546" y="1883"/>
                  </a:lnTo>
                  <a:lnTo>
                    <a:pt x="4679" y="1864"/>
                  </a:lnTo>
                  <a:lnTo>
                    <a:pt x="4812" y="1807"/>
                  </a:lnTo>
                  <a:lnTo>
                    <a:pt x="4945" y="1731"/>
                  </a:lnTo>
                  <a:lnTo>
                    <a:pt x="5060" y="1655"/>
                  </a:lnTo>
                  <a:lnTo>
                    <a:pt x="5174" y="1560"/>
                  </a:lnTo>
                  <a:lnTo>
                    <a:pt x="5269" y="1446"/>
                  </a:lnTo>
                  <a:lnTo>
                    <a:pt x="5364" y="1331"/>
                  </a:lnTo>
                  <a:lnTo>
                    <a:pt x="5459" y="11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8059655" y="2363186"/>
              <a:ext cx="224774" cy="78356"/>
            </a:xfrm>
            <a:custGeom>
              <a:avLst/>
              <a:gdLst/>
              <a:ahLst/>
              <a:cxnLst/>
              <a:rect l="l" t="t" r="r" b="b"/>
              <a:pathLst>
                <a:path w="5459" h="1903" extrusionOk="0">
                  <a:moveTo>
                    <a:pt x="0" y="1"/>
                  </a:moveTo>
                  <a:lnTo>
                    <a:pt x="438" y="343"/>
                  </a:lnTo>
                  <a:lnTo>
                    <a:pt x="913" y="647"/>
                  </a:lnTo>
                  <a:lnTo>
                    <a:pt x="1389" y="933"/>
                  </a:lnTo>
                  <a:lnTo>
                    <a:pt x="1883" y="1180"/>
                  </a:lnTo>
                  <a:lnTo>
                    <a:pt x="2378" y="1389"/>
                  </a:lnTo>
                  <a:lnTo>
                    <a:pt x="2891" y="1579"/>
                  </a:lnTo>
                  <a:lnTo>
                    <a:pt x="3424" y="1731"/>
                  </a:lnTo>
                  <a:lnTo>
                    <a:pt x="3937" y="1846"/>
                  </a:lnTo>
                  <a:lnTo>
                    <a:pt x="4241" y="1903"/>
                  </a:lnTo>
                  <a:lnTo>
                    <a:pt x="4394" y="1903"/>
                  </a:lnTo>
                  <a:lnTo>
                    <a:pt x="4546" y="1884"/>
                  </a:lnTo>
                  <a:lnTo>
                    <a:pt x="4679" y="1865"/>
                  </a:lnTo>
                  <a:lnTo>
                    <a:pt x="4812" y="1807"/>
                  </a:lnTo>
                  <a:lnTo>
                    <a:pt x="4945" y="1731"/>
                  </a:lnTo>
                  <a:lnTo>
                    <a:pt x="5059" y="1655"/>
                  </a:lnTo>
                  <a:lnTo>
                    <a:pt x="5173" y="1560"/>
                  </a:lnTo>
                  <a:lnTo>
                    <a:pt x="5288" y="1446"/>
                  </a:lnTo>
                  <a:lnTo>
                    <a:pt x="5383" y="1332"/>
                  </a:lnTo>
                  <a:lnTo>
                    <a:pt x="5459" y="1199"/>
                  </a:lnTo>
                  <a:lnTo>
                    <a:pt x="5326" y="838"/>
                  </a:lnTo>
                  <a:lnTo>
                    <a:pt x="5211" y="952"/>
                  </a:lnTo>
                  <a:lnTo>
                    <a:pt x="5078" y="1009"/>
                  </a:lnTo>
                  <a:lnTo>
                    <a:pt x="4945" y="1066"/>
                  </a:lnTo>
                  <a:lnTo>
                    <a:pt x="4793" y="1104"/>
                  </a:lnTo>
                  <a:lnTo>
                    <a:pt x="4641" y="1123"/>
                  </a:lnTo>
                  <a:lnTo>
                    <a:pt x="4184" y="1123"/>
                  </a:lnTo>
                  <a:lnTo>
                    <a:pt x="3652" y="1066"/>
                  </a:lnTo>
                  <a:lnTo>
                    <a:pt x="3119" y="990"/>
                  </a:lnTo>
                  <a:lnTo>
                    <a:pt x="2587" y="876"/>
                  </a:lnTo>
                  <a:lnTo>
                    <a:pt x="2054" y="742"/>
                  </a:lnTo>
                  <a:lnTo>
                    <a:pt x="1541" y="571"/>
                  </a:lnTo>
                  <a:lnTo>
                    <a:pt x="1008" y="400"/>
                  </a:lnTo>
                  <a:lnTo>
                    <a:pt x="514" y="2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8059655" y="2363186"/>
              <a:ext cx="224774" cy="78356"/>
            </a:xfrm>
            <a:custGeom>
              <a:avLst/>
              <a:gdLst/>
              <a:ahLst/>
              <a:cxnLst/>
              <a:rect l="l" t="t" r="r" b="b"/>
              <a:pathLst>
                <a:path w="5459" h="1903" fill="none" extrusionOk="0">
                  <a:moveTo>
                    <a:pt x="5326" y="838"/>
                  </a:moveTo>
                  <a:lnTo>
                    <a:pt x="5326" y="838"/>
                  </a:lnTo>
                  <a:lnTo>
                    <a:pt x="5211" y="952"/>
                  </a:lnTo>
                  <a:lnTo>
                    <a:pt x="5078" y="1009"/>
                  </a:lnTo>
                  <a:lnTo>
                    <a:pt x="4945" y="1066"/>
                  </a:lnTo>
                  <a:lnTo>
                    <a:pt x="4793" y="1104"/>
                  </a:lnTo>
                  <a:lnTo>
                    <a:pt x="4641" y="1123"/>
                  </a:lnTo>
                  <a:lnTo>
                    <a:pt x="4489" y="1123"/>
                  </a:lnTo>
                  <a:lnTo>
                    <a:pt x="4184" y="1123"/>
                  </a:lnTo>
                  <a:lnTo>
                    <a:pt x="4184" y="1123"/>
                  </a:lnTo>
                  <a:lnTo>
                    <a:pt x="3652" y="1066"/>
                  </a:lnTo>
                  <a:lnTo>
                    <a:pt x="3119" y="990"/>
                  </a:lnTo>
                  <a:lnTo>
                    <a:pt x="2587" y="876"/>
                  </a:lnTo>
                  <a:lnTo>
                    <a:pt x="2054" y="742"/>
                  </a:lnTo>
                  <a:lnTo>
                    <a:pt x="1541" y="571"/>
                  </a:lnTo>
                  <a:lnTo>
                    <a:pt x="1008" y="400"/>
                  </a:lnTo>
                  <a:lnTo>
                    <a:pt x="514" y="21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38" y="343"/>
                  </a:lnTo>
                  <a:lnTo>
                    <a:pt x="913" y="647"/>
                  </a:lnTo>
                  <a:lnTo>
                    <a:pt x="1389" y="933"/>
                  </a:lnTo>
                  <a:lnTo>
                    <a:pt x="1883" y="1180"/>
                  </a:lnTo>
                  <a:lnTo>
                    <a:pt x="2378" y="1389"/>
                  </a:lnTo>
                  <a:lnTo>
                    <a:pt x="2891" y="1579"/>
                  </a:lnTo>
                  <a:lnTo>
                    <a:pt x="3424" y="1731"/>
                  </a:lnTo>
                  <a:lnTo>
                    <a:pt x="3937" y="1846"/>
                  </a:lnTo>
                  <a:lnTo>
                    <a:pt x="3937" y="1846"/>
                  </a:lnTo>
                  <a:lnTo>
                    <a:pt x="4241" y="1903"/>
                  </a:lnTo>
                  <a:lnTo>
                    <a:pt x="4394" y="1903"/>
                  </a:lnTo>
                  <a:lnTo>
                    <a:pt x="4546" y="1884"/>
                  </a:lnTo>
                  <a:lnTo>
                    <a:pt x="4546" y="1884"/>
                  </a:lnTo>
                  <a:lnTo>
                    <a:pt x="4679" y="1865"/>
                  </a:lnTo>
                  <a:lnTo>
                    <a:pt x="4812" y="1807"/>
                  </a:lnTo>
                  <a:lnTo>
                    <a:pt x="4945" y="1731"/>
                  </a:lnTo>
                  <a:lnTo>
                    <a:pt x="5059" y="1655"/>
                  </a:lnTo>
                  <a:lnTo>
                    <a:pt x="5173" y="1560"/>
                  </a:lnTo>
                  <a:lnTo>
                    <a:pt x="5288" y="1446"/>
                  </a:lnTo>
                  <a:lnTo>
                    <a:pt x="5383" y="1332"/>
                  </a:lnTo>
                  <a:lnTo>
                    <a:pt x="5459" y="119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8015022" y="2403908"/>
              <a:ext cx="224774" cy="79138"/>
            </a:xfrm>
            <a:custGeom>
              <a:avLst/>
              <a:gdLst/>
              <a:ahLst/>
              <a:cxnLst/>
              <a:rect l="l" t="t" r="r" b="b"/>
              <a:pathLst>
                <a:path w="5459" h="1922" extrusionOk="0">
                  <a:moveTo>
                    <a:pt x="0" y="1"/>
                  </a:moveTo>
                  <a:lnTo>
                    <a:pt x="438" y="343"/>
                  </a:lnTo>
                  <a:lnTo>
                    <a:pt x="913" y="666"/>
                  </a:lnTo>
                  <a:lnTo>
                    <a:pt x="1389" y="952"/>
                  </a:lnTo>
                  <a:lnTo>
                    <a:pt x="1883" y="1199"/>
                  </a:lnTo>
                  <a:lnTo>
                    <a:pt x="2378" y="1408"/>
                  </a:lnTo>
                  <a:lnTo>
                    <a:pt x="2891" y="1598"/>
                  </a:lnTo>
                  <a:lnTo>
                    <a:pt x="3424" y="1750"/>
                  </a:lnTo>
                  <a:lnTo>
                    <a:pt x="3937" y="1865"/>
                  </a:lnTo>
                  <a:lnTo>
                    <a:pt x="4241" y="1903"/>
                  </a:lnTo>
                  <a:lnTo>
                    <a:pt x="4394" y="1922"/>
                  </a:lnTo>
                  <a:lnTo>
                    <a:pt x="4546" y="1903"/>
                  </a:lnTo>
                  <a:lnTo>
                    <a:pt x="4679" y="1865"/>
                  </a:lnTo>
                  <a:lnTo>
                    <a:pt x="4812" y="1826"/>
                  </a:lnTo>
                  <a:lnTo>
                    <a:pt x="4945" y="1750"/>
                  </a:lnTo>
                  <a:lnTo>
                    <a:pt x="5059" y="1674"/>
                  </a:lnTo>
                  <a:lnTo>
                    <a:pt x="5173" y="1579"/>
                  </a:lnTo>
                  <a:lnTo>
                    <a:pt x="5287" y="1465"/>
                  </a:lnTo>
                  <a:lnTo>
                    <a:pt x="5383" y="1351"/>
                  </a:lnTo>
                  <a:lnTo>
                    <a:pt x="5459" y="1218"/>
                  </a:lnTo>
                  <a:lnTo>
                    <a:pt x="5325" y="857"/>
                  </a:lnTo>
                  <a:lnTo>
                    <a:pt x="5211" y="952"/>
                  </a:lnTo>
                  <a:lnTo>
                    <a:pt x="5078" y="1028"/>
                  </a:lnTo>
                  <a:lnTo>
                    <a:pt x="4945" y="1085"/>
                  </a:lnTo>
                  <a:lnTo>
                    <a:pt x="4793" y="1123"/>
                  </a:lnTo>
                  <a:lnTo>
                    <a:pt x="4641" y="1142"/>
                  </a:lnTo>
                  <a:lnTo>
                    <a:pt x="4184" y="1142"/>
                  </a:lnTo>
                  <a:lnTo>
                    <a:pt x="3652" y="1085"/>
                  </a:lnTo>
                  <a:lnTo>
                    <a:pt x="3119" y="990"/>
                  </a:lnTo>
                  <a:lnTo>
                    <a:pt x="2587" y="895"/>
                  </a:lnTo>
                  <a:lnTo>
                    <a:pt x="2054" y="761"/>
                  </a:lnTo>
                  <a:lnTo>
                    <a:pt x="1541" y="590"/>
                  </a:lnTo>
                  <a:lnTo>
                    <a:pt x="1008" y="419"/>
                  </a:lnTo>
                  <a:lnTo>
                    <a:pt x="514" y="2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8015022" y="2403908"/>
              <a:ext cx="224774" cy="79138"/>
            </a:xfrm>
            <a:custGeom>
              <a:avLst/>
              <a:gdLst/>
              <a:ahLst/>
              <a:cxnLst/>
              <a:rect l="l" t="t" r="r" b="b"/>
              <a:pathLst>
                <a:path w="5459" h="1922" fill="none" extrusionOk="0">
                  <a:moveTo>
                    <a:pt x="5325" y="857"/>
                  </a:moveTo>
                  <a:lnTo>
                    <a:pt x="5325" y="857"/>
                  </a:lnTo>
                  <a:lnTo>
                    <a:pt x="5211" y="952"/>
                  </a:lnTo>
                  <a:lnTo>
                    <a:pt x="5078" y="1028"/>
                  </a:lnTo>
                  <a:lnTo>
                    <a:pt x="4945" y="1085"/>
                  </a:lnTo>
                  <a:lnTo>
                    <a:pt x="4793" y="1123"/>
                  </a:lnTo>
                  <a:lnTo>
                    <a:pt x="4641" y="1142"/>
                  </a:lnTo>
                  <a:lnTo>
                    <a:pt x="4489" y="1142"/>
                  </a:lnTo>
                  <a:lnTo>
                    <a:pt x="4184" y="1142"/>
                  </a:lnTo>
                  <a:lnTo>
                    <a:pt x="4184" y="1142"/>
                  </a:lnTo>
                  <a:lnTo>
                    <a:pt x="3652" y="1085"/>
                  </a:lnTo>
                  <a:lnTo>
                    <a:pt x="3119" y="990"/>
                  </a:lnTo>
                  <a:lnTo>
                    <a:pt x="2587" y="895"/>
                  </a:lnTo>
                  <a:lnTo>
                    <a:pt x="2054" y="761"/>
                  </a:lnTo>
                  <a:lnTo>
                    <a:pt x="1541" y="590"/>
                  </a:lnTo>
                  <a:lnTo>
                    <a:pt x="1008" y="419"/>
                  </a:lnTo>
                  <a:lnTo>
                    <a:pt x="514" y="229"/>
                  </a:lnTo>
                  <a:lnTo>
                    <a:pt x="0" y="1"/>
                  </a:lnTo>
                  <a:lnTo>
                    <a:pt x="0" y="1"/>
                  </a:lnTo>
                  <a:lnTo>
                    <a:pt x="438" y="343"/>
                  </a:lnTo>
                  <a:lnTo>
                    <a:pt x="913" y="666"/>
                  </a:lnTo>
                  <a:lnTo>
                    <a:pt x="1389" y="952"/>
                  </a:lnTo>
                  <a:lnTo>
                    <a:pt x="1883" y="1199"/>
                  </a:lnTo>
                  <a:lnTo>
                    <a:pt x="2378" y="1408"/>
                  </a:lnTo>
                  <a:lnTo>
                    <a:pt x="2891" y="1598"/>
                  </a:lnTo>
                  <a:lnTo>
                    <a:pt x="3424" y="1750"/>
                  </a:lnTo>
                  <a:lnTo>
                    <a:pt x="3937" y="1865"/>
                  </a:lnTo>
                  <a:lnTo>
                    <a:pt x="3937" y="1865"/>
                  </a:lnTo>
                  <a:lnTo>
                    <a:pt x="4241" y="1903"/>
                  </a:lnTo>
                  <a:lnTo>
                    <a:pt x="4394" y="1922"/>
                  </a:lnTo>
                  <a:lnTo>
                    <a:pt x="4546" y="1903"/>
                  </a:lnTo>
                  <a:lnTo>
                    <a:pt x="4546" y="1903"/>
                  </a:lnTo>
                  <a:lnTo>
                    <a:pt x="4679" y="1865"/>
                  </a:lnTo>
                  <a:lnTo>
                    <a:pt x="4812" y="1826"/>
                  </a:lnTo>
                  <a:lnTo>
                    <a:pt x="4945" y="1750"/>
                  </a:lnTo>
                  <a:lnTo>
                    <a:pt x="5059" y="1674"/>
                  </a:lnTo>
                  <a:lnTo>
                    <a:pt x="5173" y="1579"/>
                  </a:lnTo>
                  <a:lnTo>
                    <a:pt x="5287" y="1465"/>
                  </a:lnTo>
                  <a:lnTo>
                    <a:pt x="5383" y="1351"/>
                  </a:lnTo>
                  <a:lnTo>
                    <a:pt x="5459" y="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7154395" y="2217553"/>
              <a:ext cx="199740" cy="43110"/>
            </a:xfrm>
            <a:custGeom>
              <a:avLst/>
              <a:gdLst/>
              <a:ahLst/>
              <a:cxnLst/>
              <a:rect l="l" t="t" r="r" b="b"/>
              <a:pathLst>
                <a:path w="4851" h="1047" extrusionOk="0">
                  <a:moveTo>
                    <a:pt x="4660" y="0"/>
                  </a:moveTo>
                  <a:lnTo>
                    <a:pt x="4584" y="95"/>
                  </a:lnTo>
                  <a:lnTo>
                    <a:pt x="4489" y="171"/>
                  </a:lnTo>
                  <a:lnTo>
                    <a:pt x="4375" y="247"/>
                  </a:lnTo>
                  <a:lnTo>
                    <a:pt x="4261" y="285"/>
                  </a:lnTo>
                  <a:lnTo>
                    <a:pt x="4013" y="381"/>
                  </a:lnTo>
                  <a:lnTo>
                    <a:pt x="3747" y="419"/>
                  </a:lnTo>
                  <a:lnTo>
                    <a:pt x="3291" y="495"/>
                  </a:lnTo>
                  <a:lnTo>
                    <a:pt x="2815" y="533"/>
                  </a:lnTo>
                  <a:lnTo>
                    <a:pt x="2340" y="552"/>
                  </a:lnTo>
                  <a:lnTo>
                    <a:pt x="1408" y="552"/>
                  </a:lnTo>
                  <a:lnTo>
                    <a:pt x="932" y="514"/>
                  </a:lnTo>
                  <a:lnTo>
                    <a:pt x="457" y="476"/>
                  </a:lnTo>
                  <a:lnTo>
                    <a:pt x="1" y="400"/>
                  </a:lnTo>
                  <a:lnTo>
                    <a:pt x="1" y="400"/>
                  </a:lnTo>
                  <a:lnTo>
                    <a:pt x="438" y="571"/>
                  </a:lnTo>
                  <a:lnTo>
                    <a:pt x="875" y="723"/>
                  </a:lnTo>
                  <a:lnTo>
                    <a:pt x="1332" y="837"/>
                  </a:lnTo>
                  <a:lnTo>
                    <a:pt x="1788" y="932"/>
                  </a:lnTo>
                  <a:lnTo>
                    <a:pt x="2264" y="989"/>
                  </a:lnTo>
                  <a:lnTo>
                    <a:pt x="2739" y="1027"/>
                  </a:lnTo>
                  <a:lnTo>
                    <a:pt x="3196" y="1046"/>
                  </a:lnTo>
                  <a:lnTo>
                    <a:pt x="3671" y="1027"/>
                  </a:lnTo>
                  <a:lnTo>
                    <a:pt x="3937" y="1008"/>
                  </a:lnTo>
                  <a:lnTo>
                    <a:pt x="4071" y="970"/>
                  </a:lnTo>
                  <a:lnTo>
                    <a:pt x="4185" y="932"/>
                  </a:lnTo>
                  <a:lnTo>
                    <a:pt x="4299" y="894"/>
                  </a:lnTo>
                  <a:lnTo>
                    <a:pt x="4413" y="818"/>
                  </a:lnTo>
                  <a:lnTo>
                    <a:pt x="4508" y="742"/>
                  </a:lnTo>
                  <a:lnTo>
                    <a:pt x="4584" y="666"/>
                  </a:lnTo>
                  <a:lnTo>
                    <a:pt x="4660" y="571"/>
                  </a:lnTo>
                  <a:lnTo>
                    <a:pt x="4736" y="457"/>
                  </a:lnTo>
                  <a:lnTo>
                    <a:pt x="4793" y="343"/>
                  </a:lnTo>
                  <a:lnTo>
                    <a:pt x="4850" y="228"/>
                  </a:lnTo>
                  <a:lnTo>
                    <a:pt x="4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7154395" y="2217553"/>
              <a:ext cx="199740" cy="43110"/>
            </a:xfrm>
            <a:custGeom>
              <a:avLst/>
              <a:gdLst/>
              <a:ahLst/>
              <a:cxnLst/>
              <a:rect l="l" t="t" r="r" b="b"/>
              <a:pathLst>
                <a:path w="4851" h="1047" fill="none" extrusionOk="0">
                  <a:moveTo>
                    <a:pt x="4660" y="0"/>
                  </a:moveTo>
                  <a:lnTo>
                    <a:pt x="4660" y="0"/>
                  </a:lnTo>
                  <a:lnTo>
                    <a:pt x="4584" y="95"/>
                  </a:lnTo>
                  <a:lnTo>
                    <a:pt x="4489" y="171"/>
                  </a:lnTo>
                  <a:lnTo>
                    <a:pt x="4375" y="247"/>
                  </a:lnTo>
                  <a:lnTo>
                    <a:pt x="4261" y="285"/>
                  </a:lnTo>
                  <a:lnTo>
                    <a:pt x="4013" y="381"/>
                  </a:lnTo>
                  <a:lnTo>
                    <a:pt x="3747" y="419"/>
                  </a:lnTo>
                  <a:lnTo>
                    <a:pt x="3747" y="419"/>
                  </a:lnTo>
                  <a:lnTo>
                    <a:pt x="3291" y="495"/>
                  </a:lnTo>
                  <a:lnTo>
                    <a:pt x="2815" y="533"/>
                  </a:lnTo>
                  <a:lnTo>
                    <a:pt x="2340" y="552"/>
                  </a:lnTo>
                  <a:lnTo>
                    <a:pt x="1883" y="552"/>
                  </a:lnTo>
                  <a:lnTo>
                    <a:pt x="1408" y="552"/>
                  </a:lnTo>
                  <a:lnTo>
                    <a:pt x="932" y="514"/>
                  </a:lnTo>
                  <a:lnTo>
                    <a:pt x="457" y="476"/>
                  </a:lnTo>
                  <a:lnTo>
                    <a:pt x="1" y="400"/>
                  </a:lnTo>
                  <a:lnTo>
                    <a:pt x="1" y="400"/>
                  </a:lnTo>
                  <a:lnTo>
                    <a:pt x="438" y="571"/>
                  </a:lnTo>
                  <a:lnTo>
                    <a:pt x="875" y="723"/>
                  </a:lnTo>
                  <a:lnTo>
                    <a:pt x="1332" y="837"/>
                  </a:lnTo>
                  <a:lnTo>
                    <a:pt x="1788" y="932"/>
                  </a:lnTo>
                  <a:lnTo>
                    <a:pt x="2264" y="989"/>
                  </a:lnTo>
                  <a:lnTo>
                    <a:pt x="2739" y="1027"/>
                  </a:lnTo>
                  <a:lnTo>
                    <a:pt x="3196" y="1046"/>
                  </a:lnTo>
                  <a:lnTo>
                    <a:pt x="3671" y="1027"/>
                  </a:lnTo>
                  <a:lnTo>
                    <a:pt x="3671" y="1027"/>
                  </a:lnTo>
                  <a:lnTo>
                    <a:pt x="3937" y="1008"/>
                  </a:lnTo>
                  <a:lnTo>
                    <a:pt x="4071" y="970"/>
                  </a:lnTo>
                  <a:lnTo>
                    <a:pt x="4185" y="932"/>
                  </a:lnTo>
                  <a:lnTo>
                    <a:pt x="4185" y="932"/>
                  </a:lnTo>
                  <a:lnTo>
                    <a:pt x="4299" y="894"/>
                  </a:lnTo>
                  <a:lnTo>
                    <a:pt x="4413" y="818"/>
                  </a:lnTo>
                  <a:lnTo>
                    <a:pt x="4508" y="742"/>
                  </a:lnTo>
                  <a:lnTo>
                    <a:pt x="4584" y="666"/>
                  </a:lnTo>
                  <a:lnTo>
                    <a:pt x="4660" y="571"/>
                  </a:lnTo>
                  <a:lnTo>
                    <a:pt x="4736" y="457"/>
                  </a:lnTo>
                  <a:lnTo>
                    <a:pt x="4793" y="343"/>
                  </a:lnTo>
                  <a:lnTo>
                    <a:pt x="4850" y="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7075299" y="2261403"/>
              <a:ext cx="247503" cy="56410"/>
            </a:xfrm>
            <a:custGeom>
              <a:avLst/>
              <a:gdLst/>
              <a:ahLst/>
              <a:cxnLst/>
              <a:rect l="l" t="t" r="r" b="b"/>
              <a:pathLst>
                <a:path w="6011" h="1370" extrusionOk="0">
                  <a:moveTo>
                    <a:pt x="1" y="0"/>
                  </a:moveTo>
                  <a:lnTo>
                    <a:pt x="134" y="190"/>
                  </a:lnTo>
                  <a:lnTo>
                    <a:pt x="286" y="381"/>
                  </a:lnTo>
                  <a:lnTo>
                    <a:pt x="476" y="533"/>
                  </a:lnTo>
                  <a:lnTo>
                    <a:pt x="685" y="666"/>
                  </a:lnTo>
                  <a:lnTo>
                    <a:pt x="933" y="799"/>
                  </a:lnTo>
                  <a:lnTo>
                    <a:pt x="1180" y="894"/>
                  </a:lnTo>
                  <a:lnTo>
                    <a:pt x="1465" y="989"/>
                  </a:lnTo>
                  <a:lnTo>
                    <a:pt x="1769" y="1084"/>
                  </a:lnTo>
                  <a:lnTo>
                    <a:pt x="2074" y="1141"/>
                  </a:lnTo>
                  <a:lnTo>
                    <a:pt x="2397" y="1198"/>
                  </a:lnTo>
                  <a:lnTo>
                    <a:pt x="3044" y="1294"/>
                  </a:lnTo>
                  <a:lnTo>
                    <a:pt x="3709" y="1351"/>
                  </a:lnTo>
                  <a:lnTo>
                    <a:pt x="4356" y="1370"/>
                  </a:lnTo>
                  <a:lnTo>
                    <a:pt x="4698" y="1370"/>
                  </a:lnTo>
                  <a:lnTo>
                    <a:pt x="4888" y="1351"/>
                  </a:lnTo>
                  <a:lnTo>
                    <a:pt x="5060" y="1313"/>
                  </a:lnTo>
                  <a:lnTo>
                    <a:pt x="5212" y="1255"/>
                  </a:lnTo>
                  <a:lnTo>
                    <a:pt x="5345" y="1179"/>
                  </a:lnTo>
                  <a:lnTo>
                    <a:pt x="5497" y="1084"/>
                  </a:lnTo>
                  <a:lnTo>
                    <a:pt x="5611" y="989"/>
                  </a:lnTo>
                  <a:lnTo>
                    <a:pt x="5725" y="856"/>
                  </a:lnTo>
                  <a:lnTo>
                    <a:pt x="5839" y="742"/>
                  </a:lnTo>
                  <a:lnTo>
                    <a:pt x="5934" y="590"/>
                  </a:lnTo>
                  <a:lnTo>
                    <a:pt x="6011" y="457"/>
                  </a:lnTo>
                  <a:lnTo>
                    <a:pt x="5801" y="114"/>
                  </a:lnTo>
                  <a:lnTo>
                    <a:pt x="5668" y="228"/>
                  </a:lnTo>
                  <a:lnTo>
                    <a:pt x="5535" y="324"/>
                  </a:lnTo>
                  <a:lnTo>
                    <a:pt x="5383" y="400"/>
                  </a:lnTo>
                  <a:lnTo>
                    <a:pt x="5231" y="457"/>
                  </a:lnTo>
                  <a:lnTo>
                    <a:pt x="5060" y="514"/>
                  </a:lnTo>
                  <a:lnTo>
                    <a:pt x="4888" y="533"/>
                  </a:lnTo>
                  <a:lnTo>
                    <a:pt x="4527" y="571"/>
                  </a:lnTo>
                  <a:lnTo>
                    <a:pt x="3880" y="609"/>
                  </a:lnTo>
                  <a:lnTo>
                    <a:pt x="3234" y="628"/>
                  </a:lnTo>
                  <a:lnTo>
                    <a:pt x="2568" y="628"/>
                  </a:lnTo>
                  <a:lnTo>
                    <a:pt x="1922" y="590"/>
                  </a:lnTo>
                  <a:lnTo>
                    <a:pt x="1617" y="571"/>
                  </a:lnTo>
                  <a:lnTo>
                    <a:pt x="1332" y="514"/>
                  </a:lnTo>
                  <a:lnTo>
                    <a:pt x="1066" y="476"/>
                  </a:lnTo>
                  <a:lnTo>
                    <a:pt x="799" y="400"/>
                  </a:lnTo>
                  <a:lnTo>
                    <a:pt x="571" y="324"/>
                  </a:lnTo>
                  <a:lnTo>
                    <a:pt x="343" y="228"/>
                  </a:lnTo>
                  <a:lnTo>
                    <a:pt x="153" y="1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7075299" y="2261403"/>
              <a:ext cx="247503" cy="56410"/>
            </a:xfrm>
            <a:custGeom>
              <a:avLst/>
              <a:gdLst/>
              <a:ahLst/>
              <a:cxnLst/>
              <a:rect l="l" t="t" r="r" b="b"/>
              <a:pathLst>
                <a:path w="6011" h="1370" fill="none" extrusionOk="0">
                  <a:moveTo>
                    <a:pt x="5801" y="114"/>
                  </a:moveTo>
                  <a:lnTo>
                    <a:pt x="5801" y="114"/>
                  </a:lnTo>
                  <a:lnTo>
                    <a:pt x="5668" y="228"/>
                  </a:lnTo>
                  <a:lnTo>
                    <a:pt x="5535" y="324"/>
                  </a:lnTo>
                  <a:lnTo>
                    <a:pt x="5383" y="400"/>
                  </a:lnTo>
                  <a:lnTo>
                    <a:pt x="5231" y="457"/>
                  </a:lnTo>
                  <a:lnTo>
                    <a:pt x="5060" y="514"/>
                  </a:lnTo>
                  <a:lnTo>
                    <a:pt x="4888" y="533"/>
                  </a:lnTo>
                  <a:lnTo>
                    <a:pt x="4527" y="571"/>
                  </a:lnTo>
                  <a:lnTo>
                    <a:pt x="4527" y="571"/>
                  </a:lnTo>
                  <a:lnTo>
                    <a:pt x="3880" y="609"/>
                  </a:lnTo>
                  <a:lnTo>
                    <a:pt x="3234" y="628"/>
                  </a:lnTo>
                  <a:lnTo>
                    <a:pt x="2568" y="628"/>
                  </a:lnTo>
                  <a:lnTo>
                    <a:pt x="1922" y="590"/>
                  </a:lnTo>
                  <a:lnTo>
                    <a:pt x="1617" y="571"/>
                  </a:lnTo>
                  <a:lnTo>
                    <a:pt x="1332" y="514"/>
                  </a:lnTo>
                  <a:lnTo>
                    <a:pt x="1066" y="476"/>
                  </a:lnTo>
                  <a:lnTo>
                    <a:pt x="799" y="400"/>
                  </a:lnTo>
                  <a:lnTo>
                    <a:pt x="571" y="324"/>
                  </a:lnTo>
                  <a:lnTo>
                    <a:pt x="343" y="228"/>
                  </a:lnTo>
                  <a:lnTo>
                    <a:pt x="153" y="13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34" y="190"/>
                  </a:lnTo>
                  <a:lnTo>
                    <a:pt x="286" y="381"/>
                  </a:lnTo>
                  <a:lnTo>
                    <a:pt x="476" y="533"/>
                  </a:lnTo>
                  <a:lnTo>
                    <a:pt x="685" y="666"/>
                  </a:lnTo>
                  <a:lnTo>
                    <a:pt x="933" y="799"/>
                  </a:lnTo>
                  <a:lnTo>
                    <a:pt x="1180" y="894"/>
                  </a:lnTo>
                  <a:lnTo>
                    <a:pt x="1465" y="989"/>
                  </a:lnTo>
                  <a:lnTo>
                    <a:pt x="1769" y="1084"/>
                  </a:lnTo>
                  <a:lnTo>
                    <a:pt x="2074" y="1141"/>
                  </a:lnTo>
                  <a:lnTo>
                    <a:pt x="2397" y="1198"/>
                  </a:lnTo>
                  <a:lnTo>
                    <a:pt x="3044" y="1294"/>
                  </a:lnTo>
                  <a:lnTo>
                    <a:pt x="3709" y="1351"/>
                  </a:lnTo>
                  <a:lnTo>
                    <a:pt x="4356" y="1370"/>
                  </a:lnTo>
                  <a:lnTo>
                    <a:pt x="4356" y="1370"/>
                  </a:lnTo>
                  <a:lnTo>
                    <a:pt x="4698" y="1370"/>
                  </a:lnTo>
                  <a:lnTo>
                    <a:pt x="4888" y="1351"/>
                  </a:lnTo>
                  <a:lnTo>
                    <a:pt x="5060" y="1313"/>
                  </a:lnTo>
                  <a:lnTo>
                    <a:pt x="5060" y="1313"/>
                  </a:lnTo>
                  <a:lnTo>
                    <a:pt x="5212" y="1255"/>
                  </a:lnTo>
                  <a:lnTo>
                    <a:pt x="5345" y="1179"/>
                  </a:lnTo>
                  <a:lnTo>
                    <a:pt x="5497" y="1084"/>
                  </a:lnTo>
                  <a:lnTo>
                    <a:pt x="5611" y="989"/>
                  </a:lnTo>
                  <a:lnTo>
                    <a:pt x="5725" y="856"/>
                  </a:lnTo>
                  <a:lnTo>
                    <a:pt x="5839" y="742"/>
                  </a:lnTo>
                  <a:lnTo>
                    <a:pt x="5934" y="590"/>
                  </a:lnTo>
                  <a:lnTo>
                    <a:pt x="6011" y="4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7090946" y="2241804"/>
              <a:ext cx="266320" cy="51716"/>
            </a:xfrm>
            <a:custGeom>
              <a:avLst/>
              <a:gdLst/>
              <a:ahLst/>
              <a:cxnLst/>
              <a:rect l="l" t="t" r="r" b="b"/>
              <a:pathLst>
                <a:path w="6468" h="1256" extrusionOk="0">
                  <a:moveTo>
                    <a:pt x="6258" y="1"/>
                  </a:moveTo>
                  <a:lnTo>
                    <a:pt x="6144" y="134"/>
                  </a:lnTo>
                  <a:lnTo>
                    <a:pt x="5992" y="229"/>
                  </a:lnTo>
                  <a:lnTo>
                    <a:pt x="5840" y="305"/>
                  </a:lnTo>
                  <a:lnTo>
                    <a:pt x="5688" y="362"/>
                  </a:lnTo>
                  <a:lnTo>
                    <a:pt x="5516" y="400"/>
                  </a:lnTo>
                  <a:lnTo>
                    <a:pt x="5345" y="438"/>
                  </a:lnTo>
                  <a:lnTo>
                    <a:pt x="4984" y="476"/>
                  </a:lnTo>
                  <a:lnTo>
                    <a:pt x="4356" y="514"/>
                  </a:lnTo>
                  <a:lnTo>
                    <a:pt x="3729" y="514"/>
                  </a:lnTo>
                  <a:lnTo>
                    <a:pt x="3101" y="476"/>
                  </a:lnTo>
                  <a:lnTo>
                    <a:pt x="2473" y="438"/>
                  </a:lnTo>
                  <a:lnTo>
                    <a:pt x="1865" y="362"/>
                  </a:lnTo>
                  <a:lnTo>
                    <a:pt x="1237" y="267"/>
                  </a:lnTo>
                  <a:lnTo>
                    <a:pt x="610" y="153"/>
                  </a:lnTo>
                  <a:lnTo>
                    <a:pt x="1" y="20"/>
                  </a:lnTo>
                  <a:lnTo>
                    <a:pt x="572" y="286"/>
                  </a:lnTo>
                  <a:lnTo>
                    <a:pt x="1142" y="533"/>
                  </a:lnTo>
                  <a:lnTo>
                    <a:pt x="1732" y="742"/>
                  </a:lnTo>
                  <a:lnTo>
                    <a:pt x="2340" y="914"/>
                  </a:lnTo>
                  <a:lnTo>
                    <a:pt x="2949" y="1066"/>
                  </a:lnTo>
                  <a:lnTo>
                    <a:pt x="3558" y="1161"/>
                  </a:lnTo>
                  <a:lnTo>
                    <a:pt x="4185" y="1237"/>
                  </a:lnTo>
                  <a:lnTo>
                    <a:pt x="4813" y="1256"/>
                  </a:lnTo>
                  <a:lnTo>
                    <a:pt x="5174" y="1256"/>
                  </a:lnTo>
                  <a:lnTo>
                    <a:pt x="5345" y="1237"/>
                  </a:lnTo>
                  <a:lnTo>
                    <a:pt x="5516" y="1199"/>
                  </a:lnTo>
                  <a:lnTo>
                    <a:pt x="5669" y="1142"/>
                  </a:lnTo>
                  <a:lnTo>
                    <a:pt x="5821" y="1066"/>
                  </a:lnTo>
                  <a:lnTo>
                    <a:pt x="5954" y="990"/>
                  </a:lnTo>
                  <a:lnTo>
                    <a:pt x="6068" y="876"/>
                  </a:lnTo>
                  <a:lnTo>
                    <a:pt x="6201" y="762"/>
                  </a:lnTo>
                  <a:lnTo>
                    <a:pt x="6296" y="628"/>
                  </a:lnTo>
                  <a:lnTo>
                    <a:pt x="6391" y="495"/>
                  </a:lnTo>
                  <a:lnTo>
                    <a:pt x="6467" y="343"/>
                  </a:lnTo>
                  <a:lnTo>
                    <a:pt x="62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7090946" y="2241804"/>
              <a:ext cx="266320" cy="51716"/>
            </a:xfrm>
            <a:custGeom>
              <a:avLst/>
              <a:gdLst/>
              <a:ahLst/>
              <a:cxnLst/>
              <a:rect l="l" t="t" r="r" b="b"/>
              <a:pathLst>
                <a:path w="6468" h="1256" fill="none" extrusionOk="0">
                  <a:moveTo>
                    <a:pt x="6258" y="1"/>
                  </a:moveTo>
                  <a:lnTo>
                    <a:pt x="6258" y="1"/>
                  </a:lnTo>
                  <a:lnTo>
                    <a:pt x="6144" y="134"/>
                  </a:lnTo>
                  <a:lnTo>
                    <a:pt x="5992" y="229"/>
                  </a:lnTo>
                  <a:lnTo>
                    <a:pt x="5840" y="305"/>
                  </a:lnTo>
                  <a:lnTo>
                    <a:pt x="5688" y="362"/>
                  </a:lnTo>
                  <a:lnTo>
                    <a:pt x="5516" y="400"/>
                  </a:lnTo>
                  <a:lnTo>
                    <a:pt x="5345" y="438"/>
                  </a:lnTo>
                  <a:lnTo>
                    <a:pt x="4984" y="476"/>
                  </a:lnTo>
                  <a:lnTo>
                    <a:pt x="4984" y="476"/>
                  </a:lnTo>
                  <a:lnTo>
                    <a:pt x="4356" y="514"/>
                  </a:lnTo>
                  <a:lnTo>
                    <a:pt x="3729" y="514"/>
                  </a:lnTo>
                  <a:lnTo>
                    <a:pt x="3101" y="476"/>
                  </a:lnTo>
                  <a:lnTo>
                    <a:pt x="2473" y="438"/>
                  </a:lnTo>
                  <a:lnTo>
                    <a:pt x="1865" y="362"/>
                  </a:lnTo>
                  <a:lnTo>
                    <a:pt x="1237" y="267"/>
                  </a:lnTo>
                  <a:lnTo>
                    <a:pt x="610" y="153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572" y="286"/>
                  </a:lnTo>
                  <a:lnTo>
                    <a:pt x="1142" y="533"/>
                  </a:lnTo>
                  <a:lnTo>
                    <a:pt x="1732" y="742"/>
                  </a:lnTo>
                  <a:lnTo>
                    <a:pt x="2340" y="914"/>
                  </a:lnTo>
                  <a:lnTo>
                    <a:pt x="2949" y="1066"/>
                  </a:lnTo>
                  <a:lnTo>
                    <a:pt x="3558" y="1161"/>
                  </a:lnTo>
                  <a:lnTo>
                    <a:pt x="4185" y="1237"/>
                  </a:lnTo>
                  <a:lnTo>
                    <a:pt x="4813" y="1256"/>
                  </a:lnTo>
                  <a:lnTo>
                    <a:pt x="4813" y="1256"/>
                  </a:lnTo>
                  <a:lnTo>
                    <a:pt x="5174" y="1256"/>
                  </a:lnTo>
                  <a:lnTo>
                    <a:pt x="5345" y="1237"/>
                  </a:lnTo>
                  <a:lnTo>
                    <a:pt x="5516" y="1199"/>
                  </a:lnTo>
                  <a:lnTo>
                    <a:pt x="5516" y="1199"/>
                  </a:lnTo>
                  <a:lnTo>
                    <a:pt x="5669" y="1142"/>
                  </a:lnTo>
                  <a:lnTo>
                    <a:pt x="5821" y="1066"/>
                  </a:lnTo>
                  <a:lnTo>
                    <a:pt x="5954" y="990"/>
                  </a:lnTo>
                  <a:lnTo>
                    <a:pt x="6068" y="876"/>
                  </a:lnTo>
                  <a:lnTo>
                    <a:pt x="6201" y="762"/>
                  </a:lnTo>
                  <a:lnTo>
                    <a:pt x="6296" y="628"/>
                  </a:lnTo>
                  <a:lnTo>
                    <a:pt x="6391" y="495"/>
                  </a:lnTo>
                  <a:lnTo>
                    <a:pt x="6467" y="34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045530" y="2291914"/>
              <a:ext cx="266320" cy="51757"/>
            </a:xfrm>
            <a:custGeom>
              <a:avLst/>
              <a:gdLst/>
              <a:ahLst/>
              <a:cxnLst/>
              <a:rect l="l" t="t" r="r" b="b"/>
              <a:pathLst>
                <a:path w="6468" h="1257" extrusionOk="0">
                  <a:moveTo>
                    <a:pt x="1" y="1"/>
                  </a:moveTo>
                  <a:lnTo>
                    <a:pt x="571" y="286"/>
                  </a:lnTo>
                  <a:lnTo>
                    <a:pt x="1142" y="514"/>
                  </a:lnTo>
                  <a:lnTo>
                    <a:pt x="1732" y="724"/>
                  </a:lnTo>
                  <a:lnTo>
                    <a:pt x="2340" y="914"/>
                  </a:lnTo>
                  <a:lnTo>
                    <a:pt x="2949" y="1047"/>
                  </a:lnTo>
                  <a:lnTo>
                    <a:pt x="3576" y="1161"/>
                  </a:lnTo>
                  <a:lnTo>
                    <a:pt x="4185" y="1218"/>
                  </a:lnTo>
                  <a:lnTo>
                    <a:pt x="4813" y="1256"/>
                  </a:lnTo>
                  <a:lnTo>
                    <a:pt x="5174" y="1256"/>
                  </a:lnTo>
                  <a:lnTo>
                    <a:pt x="5345" y="1237"/>
                  </a:lnTo>
                  <a:lnTo>
                    <a:pt x="5516" y="1199"/>
                  </a:lnTo>
                  <a:lnTo>
                    <a:pt x="5669" y="1142"/>
                  </a:lnTo>
                  <a:lnTo>
                    <a:pt x="5821" y="1066"/>
                  </a:lnTo>
                  <a:lnTo>
                    <a:pt x="5954" y="971"/>
                  </a:lnTo>
                  <a:lnTo>
                    <a:pt x="6087" y="876"/>
                  </a:lnTo>
                  <a:lnTo>
                    <a:pt x="6201" y="762"/>
                  </a:lnTo>
                  <a:lnTo>
                    <a:pt x="6296" y="629"/>
                  </a:lnTo>
                  <a:lnTo>
                    <a:pt x="6391" y="476"/>
                  </a:lnTo>
                  <a:lnTo>
                    <a:pt x="6467" y="343"/>
                  </a:lnTo>
                  <a:lnTo>
                    <a:pt x="6258" y="1"/>
                  </a:lnTo>
                  <a:lnTo>
                    <a:pt x="6144" y="115"/>
                  </a:lnTo>
                  <a:lnTo>
                    <a:pt x="5992" y="210"/>
                  </a:lnTo>
                  <a:lnTo>
                    <a:pt x="5840" y="286"/>
                  </a:lnTo>
                  <a:lnTo>
                    <a:pt x="5688" y="343"/>
                  </a:lnTo>
                  <a:lnTo>
                    <a:pt x="5516" y="400"/>
                  </a:lnTo>
                  <a:lnTo>
                    <a:pt x="5345" y="419"/>
                  </a:lnTo>
                  <a:lnTo>
                    <a:pt x="4984" y="476"/>
                  </a:lnTo>
                  <a:lnTo>
                    <a:pt x="4375" y="495"/>
                  </a:lnTo>
                  <a:lnTo>
                    <a:pt x="3748" y="495"/>
                  </a:lnTo>
                  <a:lnTo>
                    <a:pt x="3120" y="476"/>
                  </a:lnTo>
                  <a:lnTo>
                    <a:pt x="2492" y="419"/>
                  </a:lnTo>
                  <a:lnTo>
                    <a:pt x="1865" y="343"/>
                  </a:lnTo>
                  <a:lnTo>
                    <a:pt x="1237" y="248"/>
                  </a:lnTo>
                  <a:lnTo>
                    <a:pt x="629" y="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7045530" y="2291914"/>
              <a:ext cx="266320" cy="51757"/>
            </a:xfrm>
            <a:custGeom>
              <a:avLst/>
              <a:gdLst/>
              <a:ahLst/>
              <a:cxnLst/>
              <a:rect l="l" t="t" r="r" b="b"/>
              <a:pathLst>
                <a:path w="6468" h="1257" fill="none" extrusionOk="0">
                  <a:moveTo>
                    <a:pt x="6258" y="1"/>
                  </a:moveTo>
                  <a:lnTo>
                    <a:pt x="6258" y="1"/>
                  </a:lnTo>
                  <a:lnTo>
                    <a:pt x="6144" y="115"/>
                  </a:lnTo>
                  <a:lnTo>
                    <a:pt x="5992" y="210"/>
                  </a:lnTo>
                  <a:lnTo>
                    <a:pt x="5840" y="286"/>
                  </a:lnTo>
                  <a:lnTo>
                    <a:pt x="5688" y="343"/>
                  </a:lnTo>
                  <a:lnTo>
                    <a:pt x="5516" y="400"/>
                  </a:lnTo>
                  <a:lnTo>
                    <a:pt x="5345" y="419"/>
                  </a:lnTo>
                  <a:lnTo>
                    <a:pt x="4984" y="476"/>
                  </a:lnTo>
                  <a:lnTo>
                    <a:pt x="4984" y="476"/>
                  </a:lnTo>
                  <a:lnTo>
                    <a:pt x="4375" y="495"/>
                  </a:lnTo>
                  <a:lnTo>
                    <a:pt x="3748" y="495"/>
                  </a:lnTo>
                  <a:lnTo>
                    <a:pt x="3120" y="476"/>
                  </a:lnTo>
                  <a:lnTo>
                    <a:pt x="2492" y="419"/>
                  </a:lnTo>
                  <a:lnTo>
                    <a:pt x="1865" y="343"/>
                  </a:lnTo>
                  <a:lnTo>
                    <a:pt x="1237" y="248"/>
                  </a:lnTo>
                  <a:lnTo>
                    <a:pt x="629" y="134"/>
                  </a:lnTo>
                  <a:lnTo>
                    <a:pt x="1" y="1"/>
                  </a:lnTo>
                  <a:lnTo>
                    <a:pt x="1" y="1"/>
                  </a:lnTo>
                  <a:lnTo>
                    <a:pt x="571" y="286"/>
                  </a:lnTo>
                  <a:lnTo>
                    <a:pt x="1142" y="514"/>
                  </a:lnTo>
                  <a:lnTo>
                    <a:pt x="1732" y="724"/>
                  </a:lnTo>
                  <a:lnTo>
                    <a:pt x="2340" y="914"/>
                  </a:lnTo>
                  <a:lnTo>
                    <a:pt x="2949" y="1047"/>
                  </a:lnTo>
                  <a:lnTo>
                    <a:pt x="3576" y="1161"/>
                  </a:lnTo>
                  <a:lnTo>
                    <a:pt x="4185" y="1218"/>
                  </a:lnTo>
                  <a:lnTo>
                    <a:pt x="4813" y="1256"/>
                  </a:lnTo>
                  <a:lnTo>
                    <a:pt x="4813" y="1256"/>
                  </a:lnTo>
                  <a:lnTo>
                    <a:pt x="5174" y="1256"/>
                  </a:lnTo>
                  <a:lnTo>
                    <a:pt x="5345" y="1237"/>
                  </a:lnTo>
                  <a:lnTo>
                    <a:pt x="5516" y="1199"/>
                  </a:lnTo>
                  <a:lnTo>
                    <a:pt x="5516" y="1199"/>
                  </a:lnTo>
                  <a:lnTo>
                    <a:pt x="5669" y="1142"/>
                  </a:lnTo>
                  <a:lnTo>
                    <a:pt x="5821" y="1066"/>
                  </a:lnTo>
                  <a:lnTo>
                    <a:pt x="5954" y="971"/>
                  </a:lnTo>
                  <a:lnTo>
                    <a:pt x="6087" y="876"/>
                  </a:lnTo>
                  <a:lnTo>
                    <a:pt x="6201" y="762"/>
                  </a:lnTo>
                  <a:lnTo>
                    <a:pt x="6296" y="629"/>
                  </a:lnTo>
                  <a:lnTo>
                    <a:pt x="6391" y="476"/>
                  </a:lnTo>
                  <a:lnTo>
                    <a:pt x="6467" y="3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7357220" y="2095389"/>
              <a:ext cx="41546" cy="130031"/>
            </a:xfrm>
            <a:custGeom>
              <a:avLst/>
              <a:gdLst/>
              <a:ahLst/>
              <a:cxnLst/>
              <a:rect l="l" t="t" r="r" b="b"/>
              <a:pathLst>
                <a:path w="1009" h="3158" extrusionOk="0">
                  <a:moveTo>
                    <a:pt x="704" y="0"/>
                  </a:moveTo>
                  <a:lnTo>
                    <a:pt x="0" y="2054"/>
                  </a:lnTo>
                  <a:lnTo>
                    <a:pt x="0" y="2263"/>
                  </a:lnTo>
                  <a:lnTo>
                    <a:pt x="19" y="2473"/>
                  </a:lnTo>
                  <a:lnTo>
                    <a:pt x="95" y="2682"/>
                  </a:lnTo>
                  <a:lnTo>
                    <a:pt x="134" y="2777"/>
                  </a:lnTo>
                  <a:lnTo>
                    <a:pt x="191" y="2853"/>
                  </a:lnTo>
                  <a:lnTo>
                    <a:pt x="267" y="2929"/>
                  </a:lnTo>
                  <a:lnTo>
                    <a:pt x="343" y="3005"/>
                  </a:lnTo>
                  <a:lnTo>
                    <a:pt x="438" y="3062"/>
                  </a:lnTo>
                  <a:lnTo>
                    <a:pt x="533" y="3100"/>
                  </a:lnTo>
                  <a:lnTo>
                    <a:pt x="628" y="3138"/>
                  </a:lnTo>
                  <a:lnTo>
                    <a:pt x="742" y="3157"/>
                  </a:lnTo>
                  <a:lnTo>
                    <a:pt x="837" y="3157"/>
                  </a:lnTo>
                  <a:lnTo>
                    <a:pt x="932" y="3119"/>
                  </a:lnTo>
                  <a:lnTo>
                    <a:pt x="970" y="3119"/>
                  </a:lnTo>
                  <a:lnTo>
                    <a:pt x="989" y="3100"/>
                  </a:lnTo>
                  <a:lnTo>
                    <a:pt x="1008" y="3062"/>
                  </a:lnTo>
                  <a:lnTo>
                    <a:pt x="1008" y="3024"/>
                  </a:lnTo>
                  <a:lnTo>
                    <a:pt x="1008" y="2891"/>
                  </a:lnTo>
                  <a:lnTo>
                    <a:pt x="970" y="2777"/>
                  </a:lnTo>
                  <a:lnTo>
                    <a:pt x="894" y="2530"/>
                  </a:lnTo>
                  <a:lnTo>
                    <a:pt x="799" y="2302"/>
                  </a:lnTo>
                  <a:lnTo>
                    <a:pt x="723" y="2054"/>
                  </a:lnTo>
                  <a:lnTo>
                    <a:pt x="685" y="1902"/>
                  </a:lnTo>
                  <a:lnTo>
                    <a:pt x="666" y="1731"/>
                  </a:lnTo>
                  <a:lnTo>
                    <a:pt x="666" y="1389"/>
                  </a:lnTo>
                  <a:lnTo>
                    <a:pt x="685" y="685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7357220" y="2095389"/>
              <a:ext cx="41546" cy="130031"/>
            </a:xfrm>
            <a:custGeom>
              <a:avLst/>
              <a:gdLst/>
              <a:ahLst/>
              <a:cxnLst/>
              <a:rect l="l" t="t" r="r" b="b"/>
              <a:pathLst>
                <a:path w="1009" h="3158" fill="none" extrusionOk="0">
                  <a:moveTo>
                    <a:pt x="704" y="0"/>
                  </a:moveTo>
                  <a:lnTo>
                    <a:pt x="704" y="0"/>
                  </a:lnTo>
                  <a:lnTo>
                    <a:pt x="685" y="685"/>
                  </a:lnTo>
                  <a:lnTo>
                    <a:pt x="666" y="1389"/>
                  </a:lnTo>
                  <a:lnTo>
                    <a:pt x="666" y="1389"/>
                  </a:lnTo>
                  <a:lnTo>
                    <a:pt x="666" y="1731"/>
                  </a:lnTo>
                  <a:lnTo>
                    <a:pt x="685" y="1902"/>
                  </a:lnTo>
                  <a:lnTo>
                    <a:pt x="723" y="2054"/>
                  </a:lnTo>
                  <a:lnTo>
                    <a:pt x="723" y="2054"/>
                  </a:lnTo>
                  <a:lnTo>
                    <a:pt x="799" y="2302"/>
                  </a:lnTo>
                  <a:lnTo>
                    <a:pt x="894" y="2530"/>
                  </a:lnTo>
                  <a:lnTo>
                    <a:pt x="970" y="2777"/>
                  </a:lnTo>
                  <a:lnTo>
                    <a:pt x="1008" y="2891"/>
                  </a:lnTo>
                  <a:lnTo>
                    <a:pt x="1008" y="3024"/>
                  </a:lnTo>
                  <a:lnTo>
                    <a:pt x="1008" y="3024"/>
                  </a:lnTo>
                  <a:lnTo>
                    <a:pt x="1008" y="3062"/>
                  </a:lnTo>
                  <a:lnTo>
                    <a:pt x="989" y="3100"/>
                  </a:lnTo>
                  <a:lnTo>
                    <a:pt x="989" y="3100"/>
                  </a:lnTo>
                  <a:lnTo>
                    <a:pt x="970" y="3119"/>
                  </a:lnTo>
                  <a:lnTo>
                    <a:pt x="932" y="3119"/>
                  </a:lnTo>
                  <a:lnTo>
                    <a:pt x="932" y="3119"/>
                  </a:lnTo>
                  <a:lnTo>
                    <a:pt x="837" y="3157"/>
                  </a:lnTo>
                  <a:lnTo>
                    <a:pt x="742" y="3157"/>
                  </a:lnTo>
                  <a:lnTo>
                    <a:pt x="628" y="3138"/>
                  </a:lnTo>
                  <a:lnTo>
                    <a:pt x="533" y="3100"/>
                  </a:lnTo>
                  <a:lnTo>
                    <a:pt x="438" y="3062"/>
                  </a:lnTo>
                  <a:lnTo>
                    <a:pt x="343" y="3005"/>
                  </a:lnTo>
                  <a:lnTo>
                    <a:pt x="267" y="2929"/>
                  </a:lnTo>
                  <a:lnTo>
                    <a:pt x="191" y="2853"/>
                  </a:lnTo>
                  <a:lnTo>
                    <a:pt x="191" y="2853"/>
                  </a:lnTo>
                  <a:lnTo>
                    <a:pt x="134" y="2777"/>
                  </a:lnTo>
                  <a:lnTo>
                    <a:pt x="95" y="2682"/>
                  </a:lnTo>
                  <a:lnTo>
                    <a:pt x="19" y="2473"/>
                  </a:lnTo>
                  <a:lnTo>
                    <a:pt x="0" y="2263"/>
                  </a:lnTo>
                  <a:lnTo>
                    <a:pt x="0" y="2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998550" y="2079701"/>
              <a:ext cx="108908" cy="235768"/>
            </a:xfrm>
            <a:custGeom>
              <a:avLst/>
              <a:gdLst/>
              <a:ahLst/>
              <a:cxnLst/>
              <a:rect l="l" t="t" r="r" b="b"/>
              <a:pathLst>
                <a:path w="2645" h="5726" extrusionOk="0">
                  <a:moveTo>
                    <a:pt x="2245" y="1"/>
                  </a:moveTo>
                  <a:lnTo>
                    <a:pt x="324" y="609"/>
                  </a:lnTo>
                  <a:lnTo>
                    <a:pt x="286" y="590"/>
                  </a:lnTo>
                  <a:lnTo>
                    <a:pt x="248" y="590"/>
                  </a:lnTo>
                  <a:lnTo>
                    <a:pt x="172" y="609"/>
                  </a:lnTo>
                  <a:lnTo>
                    <a:pt x="96" y="667"/>
                  </a:lnTo>
                  <a:lnTo>
                    <a:pt x="58" y="743"/>
                  </a:lnTo>
                  <a:lnTo>
                    <a:pt x="39" y="838"/>
                  </a:lnTo>
                  <a:lnTo>
                    <a:pt x="39" y="914"/>
                  </a:lnTo>
                  <a:lnTo>
                    <a:pt x="58" y="1104"/>
                  </a:lnTo>
                  <a:lnTo>
                    <a:pt x="39" y="1237"/>
                  </a:lnTo>
                  <a:lnTo>
                    <a:pt x="20" y="1351"/>
                  </a:lnTo>
                  <a:lnTo>
                    <a:pt x="20" y="1484"/>
                  </a:lnTo>
                  <a:lnTo>
                    <a:pt x="1" y="1617"/>
                  </a:lnTo>
                  <a:lnTo>
                    <a:pt x="20" y="1789"/>
                  </a:lnTo>
                  <a:lnTo>
                    <a:pt x="39" y="1941"/>
                  </a:lnTo>
                  <a:lnTo>
                    <a:pt x="115" y="2283"/>
                  </a:lnTo>
                  <a:lnTo>
                    <a:pt x="134" y="2473"/>
                  </a:lnTo>
                  <a:lnTo>
                    <a:pt x="134" y="2663"/>
                  </a:lnTo>
                  <a:lnTo>
                    <a:pt x="153" y="3044"/>
                  </a:lnTo>
                  <a:lnTo>
                    <a:pt x="172" y="3291"/>
                  </a:lnTo>
                  <a:lnTo>
                    <a:pt x="229" y="3519"/>
                  </a:lnTo>
                  <a:lnTo>
                    <a:pt x="286" y="3767"/>
                  </a:lnTo>
                  <a:lnTo>
                    <a:pt x="381" y="3995"/>
                  </a:lnTo>
                  <a:lnTo>
                    <a:pt x="476" y="4223"/>
                  </a:lnTo>
                  <a:lnTo>
                    <a:pt x="609" y="4432"/>
                  </a:lnTo>
                  <a:lnTo>
                    <a:pt x="762" y="4641"/>
                  </a:lnTo>
                  <a:lnTo>
                    <a:pt x="914" y="4832"/>
                  </a:lnTo>
                  <a:lnTo>
                    <a:pt x="1085" y="5003"/>
                  </a:lnTo>
                  <a:lnTo>
                    <a:pt x="1275" y="5155"/>
                  </a:lnTo>
                  <a:lnTo>
                    <a:pt x="1484" y="5288"/>
                  </a:lnTo>
                  <a:lnTo>
                    <a:pt x="1693" y="5421"/>
                  </a:lnTo>
                  <a:lnTo>
                    <a:pt x="1922" y="5516"/>
                  </a:lnTo>
                  <a:lnTo>
                    <a:pt x="2150" y="5611"/>
                  </a:lnTo>
                  <a:lnTo>
                    <a:pt x="2397" y="5668"/>
                  </a:lnTo>
                  <a:lnTo>
                    <a:pt x="2644" y="5726"/>
                  </a:lnTo>
                  <a:lnTo>
                    <a:pt x="2587" y="5611"/>
                  </a:lnTo>
                  <a:lnTo>
                    <a:pt x="2511" y="5516"/>
                  </a:lnTo>
                  <a:lnTo>
                    <a:pt x="2416" y="5440"/>
                  </a:lnTo>
                  <a:lnTo>
                    <a:pt x="2321" y="5383"/>
                  </a:lnTo>
                  <a:lnTo>
                    <a:pt x="2112" y="5250"/>
                  </a:lnTo>
                  <a:lnTo>
                    <a:pt x="1884" y="5117"/>
                  </a:lnTo>
                  <a:lnTo>
                    <a:pt x="1693" y="4965"/>
                  </a:lnTo>
                  <a:lnTo>
                    <a:pt x="1503" y="4756"/>
                  </a:lnTo>
                  <a:lnTo>
                    <a:pt x="1351" y="4546"/>
                  </a:lnTo>
                  <a:lnTo>
                    <a:pt x="1199" y="4337"/>
                  </a:lnTo>
                  <a:lnTo>
                    <a:pt x="990" y="3976"/>
                  </a:lnTo>
                  <a:lnTo>
                    <a:pt x="914" y="3805"/>
                  </a:lnTo>
                  <a:lnTo>
                    <a:pt x="838" y="3614"/>
                  </a:lnTo>
                  <a:lnTo>
                    <a:pt x="781" y="3348"/>
                  </a:lnTo>
                  <a:lnTo>
                    <a:pt x="762" y="3082"/>
                  </a:lnTo>
                  <a:lnTo>
                    <a:pt x="743" y="2816"/>
                  </a:lnTo>
                  <a:lnTo>
                    <a:pt x="743" y="2549"/>
                  </a:lnTo>
                  <a:lnTo>
                    <a:pt x="762" y="1408"/>
                  </a:lnTo>
                  <a:lnTo>
                    <a:pt x="781" y="1351"/>
                  </a:lnTo>
                  <a:lnTo>
                    <a:pt x="800" y="1275"/>
                  </a:lnTo>
                  <a:lnTo>
                    <a:pt x="819" y="1218"/>
                  </a:lnTo>
                  <a:lnTo>
                    <a:pt x="876" y="1180"/>
                  </a:lnTo>
                  <a:lnTo>
                    <a:pt x="952" y="1180"/>
                  </a:lnTo>
                  <a:lnTo>
                    <a:pt x="1009" y="1218"/>
                  </a:lnTo>
                  <a:lnTo>
                    <a:pt x="1066" y="1294"/>
                  </a:lnTo>
                  <a:lnTo>
                    <a:pt x="1104" y="1370"/>
                  </a:lnTo>
                  <a:lnTo>
                    <a:pt x="1123" y="1560"/>
                  </a:lnTo>
                  <a:lnTo>
                    <a:pt x="1161" y="1732"/>
                  </a:lnTo>
                  <a:lnTo>
                    <a:pt x="1180" y="1827"/>
                  </a:lnTo>
                  <a:lnTo>
                    <a:pt x="1199" y="1903"/>
                  </a:lnTo>
                  <a:lnTo>
                    <a:pt x="1237" y="1979"/>
                  </a:lnTo>
                  <a:lnTo>
                    <a:pt x="1313" y="2036"/>
                  </a:lnTo>
                  <a:lnTo>
                    <a:pt x="1351" y="1903"/>
                  </a:lnTo>
                  <a:lnTo>
                    <a:pt x="1370" y="1770"/>
                  </a:lnTo>
                  <a:lnTo>
                    <a:pt x="1389" y="1636"/>
                  </a:lnTo>
                  <a:lnTo>
                    <a:pt x="1370" y="1484"/>
                  </a:lnTo>
                  <a:lnTo>
                    <a:pt x="1332" y="1199"/>
                  </a:lnTo>
                  <a:lnTo>
                    <a:pt x="1332" y="1047"/>
                  </a:lnTo>
                  <a:lnTo>
                    <a:pt x="1351" y="914"/>
                  </a:lnTo>
                  <a:lnTo>
                    <a:pt x="1389" y="762"/>
                  </a:lnTo>
                  <a:lnTo>
                    <a:pt x="1465" y="609"/>
                  </a:lnTo>
                  <a:lnTo>
                    <a:pt x="1560" y="495"/>
                  </a:lnTo>
                  <a:lnTo>
                    <a:pt x="1693" y="381"/>
                  </a:lnTo>
                  <a:lnTo>
                    <a:pt x="1808" y="267"/>
                  </a:lnTo>
                  <a:lnTo>
                    <a:pt x="1960" y="172"/>
                  </a:lnTo>
                  <a:lnTo>
                    <a:pt x="22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98550" y="2079701"/>
              <a:ext cx="108908" cy="235768"/>
            </a:xfrm>
            <a:custGeom>
              <a:avLst/>
              <a:gdLst/>
              <a:ahLst/>
              <a:cxnLst/>
              <a:rect l="l" t="t" r="r" b="b"/>
              <a:pathLst>
                <a:path w="2645" h="5726" fill="none" extrusionOk="0">
                  <a:moveTo>
                    <a:pt x="2245" y="1"/>
                  </a:moveTo>
                  <a:lnTo>
                    <a:pt x="2245" y="1"/>
                  </a:lnTo>
                  <a:lnTo>
                    <a:pt x="1960" y="172"/>
                  </a:lnTo>
                  <a:lnTo>
                    <a:pt x="1808" y="267"/>
                  </a:lnTo>
                  <a:lnTo>
                    <a:pt x="1693" y="381"/>
                  </a:lnTo>
                  <a:lnTo>
                    <a:pt x="1560" y="495"/>
                  </a:lnTo>
                  <a:lnTo>
                    <a:pt x="1465" y="609"/>
                  </a:lnTo>
                  <a:lnTo>
                    <a:pt x="1389" y="762"/>
                  </a:lnTo>
                  <a:lnTo>
                    <a:pt x="1351" y="914"/>
                  </a:lnTo>
                  <a:lnTo>
                    <a:pt x="1351" y="914"/>
                  </a:lnTo>
                  <a:lnTo>
                    <a:pt x="1332" y="1047"/>
                  </a:lnTo>
                  <a:lnTo>
                    <a:pt x="1332" y="1199"/>
                  </a:lnTo>
                  <a:lnTo>
                    <a:pt x="1370" y="1484"/>
                  </a:lnTo>
                  <a:lnTo>
                    <a:pt x="1389" y="1636"/>
                  </a:lnTo>
                  <a:lnTo>
                    <a:pt x="1370" y="1770"/>
                  </a:lnTo>
                  <a:lnTo>
                    <a:pt x="1351" y="1903"/>
                  </a:lnTo>
                  <a:lnTo>
                    <a:pt x="1313" y="2036"/>
                  </a:lnTo>
                  <a:lnTo>
                    <a:pt x="1313" y="2036"/>
                  </a:lnTo>
                  <a:lnTo>
                    <a:pt x="1237" y="1979"/>
                  </a:lnTo>
                  <a:lnTo>
                    <a:pt x="1199" y="1903"/>
                  </a:lnTo>
                  <a:lnTo>
                    <a:pt x="1180" y="1827"/>
                  </a:lnTo>
                  <a:lnTo>
                    <a:pt x="1161" y="1732"/>
                  </a:lnTo>
                  <a:lnTo>
                    <a:pt x="1123" y="1560"/>
                  </a:lnTo>
                  <a:lnTo>
                    <a:pt x="1104" y="1370"/>
                  </a:lnTo>
                  <a:lnTo>
                    <a:pt x="1104" y="1370"/>
                  </a:lnTo>
                  <a:lnTo>
                    <a:pt x="1066" y="1294"/>
                  </a:lnTo>
                  <a:lnTo>
                    <a:pt x="1009" y="1218"/>
                  </a:lnTo>
                  <a:lnTo>
                    <a:pt x="952" y="1180"/>
                  </a:lnTo>
                  <a:lnTo>
                    <a:pt x="914" y="1180"/>
                  </a:lnTo>
                  <a:lnTo>
                    <a:pt x="876" y="1180"/>
                  </a:lnTo>
                  <a:lnTo>
                    <a:pt x="876" y="1180"/>
                  </a:lnTo>
                  <a:lnTo>
                    <a:pt x="819" y="1218"/>
                  </a:lnTo>
                  <a:lnTo>
                    <a:pt x="800" y="1275"/>
                  </a:lnTo>
                  <a:lnTo>
                    <a:pt x="781" y="1351"/>
                  </a:lnTo>
                  <a:lnTo>
                    <a:pt x="762" y="1408"/>
                  </a:lnTo>
                  <a:lnTo>
                    <a:pt x="762" y="1408"/>
                  </a:lnTo>
                  <a:lnTo>
                    <a:pt x="743" y="2549"/>
                  </a:lnTo>
                  <a:lnTo>
                    <a:pt x="743" y="2549"/>
                  </a:lnTo>
                  <a:lnTo>
                    <a:pt x="743" y="2816"/>
                  </a:lnTo>
                  <a:lnTo>
                    <a:pt x="762" y="3082"/>
                  </a:lnTo>
                  <a:lnTo>
                    <a:pt x="781" y="3348"/>
                  </a:lnTo>
                  <a:lnTo>
                    <a:pt x="838" y="3614"/>
                  </a:lnTo>
                  <a:lnTo>
                    <a:pt x="838" y="3614"/>
                  </a:lnTo>
                  <a:lnTo>
                    <a:pt x="914" y="3805"/>
                  </a:lnTo>
                  <a:lnTo>
                    <a:pt x="990" y="3976"/>
                  </a:lnTo>
                  <a:lnTo>
                    <a:pt x="1199" y="4337"/>
                  </a:lnTo>
                  <a:lnTo>
                    <a:pt x="1199" y="4337"/>
                  </a:lnTo>
                  <a:lnTo>
                    <a:pt x="1351" y="4546"/>
                  </a:lnTo>
                  <a:lnTo>
                    <a:pt x="1503" y="4756"/>
                  </a:lnTo>
                  <a:lnTo>
                    <a:pt x="1693" y="4965"/>
                  </a:lnTo>
                  <a:lnTo>
                    <a:pt x="1884" y="5117"/>
                  </a:lnTo>
                  <a:lnTo>
                    <a:pt x="1884" y="5117"/>
                  </a:lnTo>
                  <a:lnTo>
                    <a:pt x="2112" y="5250"/>
                  </a:lnTo>
                  <a:lnTo>
                    <a:pt x="2321" y="5383"/>
                  </a:lnTo>
                  <a:lnTo>
                    <a:pt x="2416" y="5440"/>
                  </a:lnTo>
                  <a:lnTo>
                    <a:pt x="2511" y="5516"/>
                  </a:lnTo>
                  <a:lnTo>
                    <a:pt x="2587" y="5611"/>
                  </a:lnTo>
                  <a:lnTo>
                    <a:pt x="2644" y="5726"/>
                  </a:lnTo>
                  <a:lnTo>
                    <a:pt x="2644" y="5726"/>
                  </a:lnTo>
                  <a:lnTo>
                    <a:pt x="2397" y="5668"/>
                  </a:lnTo>
                  <a:lnTo>
                    <a:pt x="2150" y="5611"/>
                  </a:lnTo>
                  <a:lnTo>
                    <a:pt x="1922" y="5516"/>
                  </a:lnTo>
                  <a:lnTo>
                    <a:pt x="1693" y="5421"/>
                  </a:lnTo>
                  <a:lnTo>
                    <a:pt x="1484" y="5288"/>
                  </a:lnTo>
                  <a:lnTo>
                    <a:pt x="1275" y="5155"/>
                  </a:lnTo>
                  <a:lnTo>
                    <a:pt x="1085" y="5003"/>
                  </a:lnTo>
                  <a:lnTo>
                    <a:pt x="914" y="4832"/>
                  </a:lnTo>
                  <a:lnTo>
                    <a:pt x="914" y="4832"/>
                  </a:lnTo>
                  <a:lnTo>
                    <a:pt x="762" y="4641"/>
                  </a:lnTo>
                  <a:lnTo>
                    <a:pt x="609" y="4432"/>
                  </a:lnTo>
                  <a:lnTo>
                    <a:pt x="476" y="4223"/>
                  </a:lnTo>
                  <a:lnTo>
                    <a:pt x="381" y="3995"/>
                  </a:lnTo>
                  <a:lnTo>
                    <a:pt x="286" y="3767"/>
                  </a:lnTo>
                  <a:lnTo>
                    <a:pt x="229" y="3519"/>
                  </a:lnTo>
                  <a:lnTo>
                    <a:pt x="172" y="3291"/>
                  </a:lnTo>
                  <a:lnTo>
                    <a:pt x="153" y="3044"/>
                  </a:lnTo>
                  <a:lnTo>
                    <a:pt x="153" y="3044"/>
                  </a:lnTo>
                  <a:lnTo>
                    <a:pt x="134" y="2663"/>
                  </a:lnTo>
                  <a:lnTo>
                    <a:pt x="134" y="2473"/>
                  </a:lnTo>
                  <a:lnTo>
                    <a:pt x="115" y="2283"/>
                  </a:lnTo>
                  <a:lnTo>
                    <a:pt x="115" y="2283"/>
                  </a:lnTo>
                  <a:lnTo>
                    <a:pt x="39" y="1941"/>
                  </a:lnTo>
                  <a:lnTo>
                    <a:pt x="20" y="1789"/>
                  </a:lnTo>
                  <a:lnTo>
                    <a:pt x="1" y="1617"/>
                  </a:lnTo>
                  <a:lnTo>
                    <a:pt x="1" y="1617"/>
                  </a:lnTo>
                  <a:lnTo>
                    <a:pt x="20" y="1484"/>
                  </a:lnTo>
                  <a:lnTo>
                    <a:pt x="20" y="1351"/>
                  </a:lnTo>
                  <a:lnTo>
                    <a:pt x="39" y="1237"/>
                  </a:lnTo>
                  <a:lnTo>
                    <a:pt x="58" y="1104"/>
                  </a:lnTo>
                  <a:lnTo>
                    <a:pt x="58" y="1104"/>
                  </a:lnTo>
                  <a:lnTo>
                    <a:pt x="39" y="914"/>
                  </a:lnTo>
                  <a:lnTo>
                    <a:pt x="39" y="838"/>
                  </a:lnTo>
                  <a:lnTo>
                    <a:pt x="58" y="743"/>
                  </a:lnTo>
                  <a:lnTo>
                    <a:pt x="58" y="743"/>
                  </a:lnTo>
                  <a:lnTo>
                    <a:pt x="96" y="667"/>
                  </a:lnTo>
                  <a:lnTo>
                    <a:pt x="172" y="609"/>
                  </a:lnTo>
                  <a:lnTo>
                    <a:pt x="248" y="590"/>
                  </a:lnTo>
                  <a:lnTo>
                    <a:pt x="286" y="590"/>
                  </a:lnTo>
                  <a:lnTo>
                    <a:pt x="324" y="6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701767" y="2466575"/>
              <a:ext cx="548204" cy="731433"/>
            </a:xfrm>
            <a:custGeom>
              <a:avLst/>
              <a:gdLst/>
              <a:ahLst/>
              <a:cxnLst/>
              <a:rect l="l" t="t" r="r" b="b"/>
              <a:pathLst>
                <a:path w="13314" h="17764" extrusionOk="0">
                  <a:moveTo>
                    <a:pt x="13314" y="0"/>
                  </a:moveTo>
                  <a:lnTo>
                    <a:pt x="11849" y="266"/>
                  </a:lnTo>
                  <a:lnTo>
                    <a:pt x="11849" y="799"/>
                  </a:lnTo>
                  <a:lnTo>
                    <a:pt x="11811" y="1312"/>
                  </a:lnTo>
                  <a:lnTo>
                    <a:pt x="11773" y="1845"/>
                  </a:lnTo>
                  <a:lnTo>
                    <a:pt x="11735" y="2359"/>
                  </a:lnTo>
                  <a:lnTo>
                    <a:pt x="11659" y="2891"/>
                  </a:lnTo>
                  <a:lnTo>
                    <a:pt x="11583" y="3405"/>
                  </a:lnTo>
                  <a:lnTo>
                    <a:pt x="11393" y="4451"/>
                  </a:lnTo>
                  <a:lnTo>
                    <a:pt x="11184" y="5478"/>
                  </a:lnTo>
                  <a:lnTo>
                    <a:pt x="10936" y="6505"/>
                  </a:lnTo>
                  <a:lnTo>
                    <a:pt x="10670" y="7513"/>
                  </a:lnTo>
                  <a:lnTo>
                    <a:pt x="10404" y="8540"/>
                  </a:lnTo>
                  <a:lnTo>
                    <a:pt x="10157" y="9548"/>
                  </a:lnTo>
                  <a:lnTo>
                    <a:pt x="9795" y="10879"/>
                  </a:lnTo>
                  <a:lnTo>
                    <a:pt x="9605" y="11583"/>
                  </a:lnTo>
                  <a:lnTo>
                    <a:pt x="9396" y="12229"/>
                  </a:lnTo>
                  <a:lnTo>
                    <a:pt x="9225" y="12781"/>
                  </a:lnTo>
                  <a:lnTo>
                    <a:pt x="9054" y="13199"/>
                  </a:lnTo>
                  <a:lnTo>
                    <a:pt x="8901" y="13542"/>
                  </a:lnTo>
                  <a:lnTo>
                    <a:pt x="8730" y="13865"/>
                  </a:lnTo>
                  <a:lnTo>
                    <a:pt x="8540" y="14169"/>
                  </a:lnTo>
                  <a:lnTo>
                    <a:pt x="8350" y="14455"/>
                  </a:lnTo>
                  <a:lnTo>
                    <a:pt x="8141" y="14721"/>
                  </a:lnTo>
                  <a:lnTo>
                    <a:pt x="7932" y="14968"/>
                  </a:lnTo>
                  <a:lnTo>
                    <a:pt x="7722" y="15196"/>
                  </a:lnTo>
                  <a:lnTo>
                    <a:pt x="7494" y="15405"/>
                  </a:lnTo>
                  <a:lnTo>
                    <a:pt x="7247" y="15596"/>
                  </a:lnTo>
                  <a:lnTo>
                    <a:pt x="7000" y="15767"/>
                  </a:lnTo>
                  <a:lnTo>
                    <a:pt x="6733" y="15919"/>
                  </a:lnTo>
                  <a:lnTo>
                    <a:pt x="6486" y="16071"/>
                  </a:lnTo>
                  <a:lnTo>
                    <a:pt x="6201" y="16204"/>
                  </a:lnTo>
                  <a:lnTo>
                    <a:pt x="5935" y="16318"/>
                  </a:lnTo>
                  <a:lnTo>
                    <a:pt x="5649" y="16432"/>
                  </a:lnTo>
                  <a:lnTo>
                    <a:pt x="5345" y="16509"/>
                  </a:lnTo>
                  <a:lnTo>
                    <a:pt x="5041" y="16604"/>
                  </a:lnTo>
                  <a:lnTo>
                    <a:pt x="4736" y="16661"/>
                  </a:lnTo>
                  <a:lnTo>
                    <a:pt x="4109" y="16775"/>
                  </a:lnTo>
                  <a:lnTo>
                    <a:pt x="3462" y="16851"/>
                  </a:lnTo>
                  <a:lnTo>
                    <a:pt x="2796" y="16908"/>
                  </a:lnTo>
                  <a:lnTo>
                    <a:pt x="2112" y="16927"/>
                  </a:lnTo>
                  <a:lnTo>
                    <a:pt x="1427" y="16946"/>
                  </a:lnTo>
                  <a:lnTo>
                    <a:pt x="1" y="16927"/>
                  </a:lnTo>
                  <a:lnTo>
                    <a:pt x="704" y="17136"/>
                  </a:lnTo>
                  <a:lnTo>
                    <a:pt x="1427" y="17326"/>
                  </a:lnTo>
                  <a:lnTo>
                    <a:pt x="2131" y="17498"/>
                  </a:lnTo>
                  <a:lnTo>
                    <a:pt x="2834" y="17612"/>
                  </a:lnTo>
                  <a:lnTo>
                    <a:pt x="3538" y="17707"/>
                  </a:lnTo>
                  <a:lnTo>
                    <a:pt x="4223" y="17745"/>
                  </a:lnTo>
                  <a:lnTo>
                    <a:pt x="4565" y="17764"/>
                  </a:lnTo>
                  <a:lnTo>
                    <a:pt x="4908" y="17764"/>
                  </a:lnTo>
                  <a:lnTo>
                    <a:pt x="5231" y="17745"/>
                  </a:lnTo>
                  <a:lnTo>
                    <a:pt x="5554" y="17707"/>
                  </a:lnTo>
                  <a:lnTo>
                    <a:pt x="5877" y="17650"/>
                  </a:lnTo>
                  <a:lnTo>
                    <a:pt x="6201" y="17593"/>
                  </a:lnTo>
                  <a:lnTo>
                    <a:pt x="6505" y="17517"/>
                  </a:lnTo>
                  <a:lnTo>
                    <a:pt x="6809" y="17421"/>
                  </a:lnTo>
                  <a:lnTo>
                    <a:pt x="7114" y="17326"/>
                  </a:lnTo>
                  <a:lnTo>
                    <a:pt x="7399" y="17193"/>
                  </a:lnTo>
                  <a:lnTo>
                    <a:pt x="7684" y="17041"/>
                  </a:lnTo>
                  <a:lnTo>
                    <a:pt x="7970" y="16889"/>
                  </a:lnTo>
                  <a:lnTo>
                    <a:pt x="8236" y="16699"/>
                  </a:lnTo>
                  <a:lnTo>
                    <a:pt x="8502" y="16509"/>
                  </a:lnTo>
                  <a:lnTo>
                    <a:pt x="8749" y="16280"/>
                  </a:lnTo>
                  <a:lnTo>
                    <a:pt x="8997" y="16052"/>
                  </a:lnTo>
                  <a:lnTo>
                    <a:pt x="9225" y="15786"/>
                  </a:lnTo>
                  <a:lnTo>
                    <a:pt x="9453" y="15501"/>
                  </a:lnTo>
                  <a:lnTo>
                    <a:pt x="9681" y="15196"/>
                  </a:lnTo>
                  <a:lnTo>
                    <a:pt x="9890" y="14854"/>
                  </a:lnTo>
                  <a:lnTo>
                    <a:pt x="9986" y="14683"/>
                  </a:lnTo>
                  <a:lnTo>
                    <a:pt x="10100" y="14455"/>
                  </a:lnTo>
                  <a:lnTo>
                    <a:pt x="10328" y="13903"/>
                  </a:lnTo>
                  <a:lnTo>
                    <a:pt x="10556" y="13256"/>
                  </a:lnTo>
                  <a:lnTo>
                    <a:pt x="10803" y="12572"/>
                  </a:lnTo>
                  <a:lnTo>
                    <a:pt x="11241" y="11221"/>
                  </a:lnTo>
                  <a:lnTo>
                    <a:pt x="11583" y="10194"/>
                  </a:lnTo>
                  <a:lnTo>
                    <a:pt x="11811" y="9529"/>
                  </a:lnTo>
                  <a:lnTo>
                    <a:pt x="12021" y="8901"/>
                  </a:lnTo>
                  <a:lnTo>
                    <a:pt x="12211" y="8254"/>
                  </a:lnTo>
                  <a:lnTo>
                    <a:pt x="12382" y="7646"/>
                  </a:lnTo>
                  <a:lnTo>
                    <a:pt x="12534" y="7018"/>
                  </a:lnTo>
                  <a:lnTo>
                    <a:pt x="12667" y="6410"/>
                  </a:lnTo>
                  <a:lnTo>
                    <a:pt x="12800" y="5801"/>
                  </a:lnTo>
                  <a:lnTo>
                    <a:pt x="12914" y="5192"/>
                  </a:lnTo>
                  <a:lnTo>
                    <a:pt x="12991" y="4584"/>
                  </a:lnTo>
                  <a:lnTo>
                    <a:pt x="13086" y="3956"/>
                  </a:lnTo>
                  <a:lnTo>
                    <a:pt x="13143" y="3328"/>
                  </a:lnTo>
                  <a:lnTo>
                    <a:pt x="13200" y="2701"/>
                  </a:lnTo>
                  <a:lnTo>
                    <a:pt x="13238" y="2054"/>
                  </a:lnTo>
                  <a:lnTo>
                    <a:pt x="13276" y="1389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7701767" y="2466575"/>
              <a:ext cx="548204" cy="731433"/>
            </a:xfrm>
            <a:custGeom>
              <a:avLst/>
              <a:gdLst/>
              <a:ahLst/>
              <a:cxnLst/>
              <a:rect l="l" t="t" r="r" b="b"/>
              <a:pathLst>
                <a:path w="13314" h="17764" fill="none" extrusionOk="0">
                  <a:moveTo>
                    <a:pt x="11849" y="266"/>
                  </a:moveTo>
                  <a:lnTo>
                    <a:pt x="11849" y="266"/>
                  </a:lnTo>
                  <a:lnTo>
                    <a:pt x="11849" y="799"/>
                  </a:lnTo>
                  <a:lnTo>
                    <a:pt x="11811" y="1312"/>
                  </a:lnTo>
                  <a:lnTo>
                    <a:pt x="11773" y="1845"/>
                  </a:lnTo>
                  <a:lnTo>
                    <a:pt x="11735" y="2359"/>
                  </a:lnTo>
                  <a:lnTo>
                    <a:pt x="11659" y="2891"/>
                  </a:lnTo>
                  <a:lnTo>
                    <a:pt x="11583" y="3405"/>
                  </a:lnTo>
                  <a:lnTo>
                    <a:pt x="11393" y="4451"/>
                  </a:lnTo>
                  <a:lnTo>
                    <a:pt x="11184" y="5478"/>
                  </a:lnTo>
                  <a:lnTo>
                    <a:pt x="10936" y="6505"/>
                  </a:lnTo>
                  <a:lnTo>
                    <a:pt x="10670" y="7513"/>
                  </a:lnTo>
                  <a:lnTo>
                    <a:pt x="10404" y="8540"/>
                  </a:lnTo>
                  <a:lnTo>
                    <a:pt x="10404" y="8540"/>
                  </a:lnTo>
                  <a:lnTo>
                    <a:pt x="10157" y="9548"/>
                  </a:lnTo>
                  <a:lnTo>
                    <a:pt x="9795" y="10879"/>
                  </a:lnTo>
                  <a:lnTo>
                    <a:pt x="9605" y="11583"/>
                  </a:lnTo>
                  <a:lnTo>
                    <a:pt x="9396" y="12229"/>
                  </a:lnTo>
                  <a:lnTo>
                    <a:pt x="9225" y="12781"/>
                  </a:lnTo>
                  <a:lnTo>
                    <a:pt x="9054" y="13199"/>
                  </a:lnTo>
                  <a:lnTo>
                    <a:pt x="9054" y="13199"/>
                  </a:lnTo>
                  <a:lnTo>
                    <a:pt x="8901" y="13542"/>
                  </a:lnTo>
                  <a:lnTo>
                    <a:pt x="8730" y="13865"/>
                  </a:lnTo>
                  <a:lnTo>
                    <a:pt x="8540" y="14169"/>
                  </a:lnTo>
                  <a:lnTo>
                    <a:pt x="8350" y="14455"/>
                  </a:lnTo>
                  <a:lnTo>
                    <a:pt x="8141" y="14721"/>
                  </a:lnTo>
                  <a:lnTo>
                    <a:pt x="7932" y="14968"/>
                  </a:lnTo>
                  <a:lnTo>
                    <a:pt x="7722" y="15196"/>
                  </a:lnTo>
                  <a:lnTo>
                    <a:pt x="7494" y="15405"/>
                  </a:lnTo>
                  <a:lnTo>
                    <a:pt x="7247" y="15596"/>
                  </a:lnTo>
                  <a:lnTo>
                    <a:pt x="7000" y="15767"/>
                  </a:lnTo>
                  <a:lnTo>
                    <a:pt x="6733" y="15919"/>
                  </a:lnTo>
                  <a:lnTo>
                    <a:pt x="6486" y="16071"/>
                  </a:lnTo>
                  <a:lnTo>
                    <a:pt x="6201" y="16204"/>
                  </a:lnTo>
                  <a:lnTo>
                    <a:pt x="5935" y="16318"/>
                  </a:lnTo>
                  <a:lnTo>
                    <a:pt x="5649" y="16432"/>
                  </a:lnTo>
                  <a:lnTo>
                    <a:pt x="5345" y="16509"/>
                  </a:lnTo>
                  <a:lnTo>
                    <a:pt x="5041" y="16604"/>
                  </a:lnTo>
                  <a:lnTo>
                    <a:pt x="4736" y="16661"/>
                  </a:lnTo>
                  <a:lnTo>
                    <a:pt x="4109" y="16775"/>
                  </a:lnTo>
                  <a:lnTo>
                    <a:pt x="3462" y="16851"/>
                  </a:lnTo>
                  <a:lnTo>
                    <a:pt x="2796" y="16908"/>
                  </a:lnTo>
                  <a:lnTo>
                    <a:pt x="2112" y="16927"/>
                  </a:lnTo>
                  <a:lnTo>
                    <a:pt x="1427" y="16946"/>
                  </a:lnTo>
                  <a:lnTo>
                    <a:pt x="1" y="16927"/>
                  </a:lnTo>
                  <a:lnTo>
                    <a:pt x="1" y="16927"/>
                  </a:lnTo>
                  <a:lnTo>
                    <a:pt x="704" y="17136"/>
                  </a:lnTo>
                  <a:lnTo>
                    <a:pt x="1427" y="17326"/>
                  </a:lnTo>
                  <a:lnTo>
                    <a:pt x="2131" y="17498"/>
                  </a:lnTo>
                  <a:lnTo>
                    <a:pt x="2834" y="17612"/>
                  </a:lnTo>
                  <a:lnTo>
                    <a:pt x="3538" y="17707"/>
                  </a:lnTo>
                  <a:lnTo>
                    <a:pt x="4223" y="17745"/>
                  </a:lnTo>
                  <a:lnTo>
                    <a:pt x="4565" y="17764"/>
                  </a:lnTo>
                  <a:lnTo>
                    <a:pt x="4908" y="17764"/>
                  </a:lnTo>
                  <a:lnTo>
                    <a:pt x="5231" y="17745"/>
                  </a:lnTo>
                  <a:lnTo>
                    <a:pt x="5554" y="17707"/>
                  </a:lnTo>
                  <a:lnTo>
                    <a:pt x="5877" y="17650"/>
                  </a:lnTo>
                  <a:lnTo>
                    <a:pt x="6201" y="17593"/>
                  </a:lnTo>
                  <a:lnTo>
                    <a:pt x="6505" y="17517"/>
                  </a:lnTo>
                  <a:lnTo>
                    <a:pt x="6809" y="17421"/>
                  </a:lnTo>
                  <a:lnTo>
                    <a:pt x="7114" y="17326"/>
                  </a:lnTo>
                  <a:lnTo>
                    <a:pt x="7399" y="17193"/>
                  </a:lnTo>
                  <a:lnTo>
                    <a:pt x="7684" y="17041"/>
                  </a:lnTo>
                  <a:lnTo>
                    <a:pt x="7970" y="16889"/>
                  </a:lnTo>
                  <a:lnTo>
                    <a:pt x="8236" y="16699"/>
                  </a:lnTo>
                  <a:lnTo>
                    <a:pt x="8502" y="16509"/>
                  </a:lnTo>
                  <a:lnTo>
                    <a:pt x="8749" y="16280"/>
                  </a:lnTo>
                  <a:lnTo>
                    <a:pt x="8997" y="16052"/>
                  </a:lnTo>
                  <a:lnTo>
                    <a:pt x="9225" y="15786"/>
                  </a:lnTo>
                  <a:lnTo>
                    <a:pt x="9453" y="15501"/>
                  </a:lnTo>
                  <a:lnTo>
                    <a:pt x="9681" y="15196"/>
                  </a:lnTo>
                  <a:lnTo>
                    <a:pt x="9890" y="14854"/>
                  </a:lnTo>
                  <a:lnTo>
                    <a:pt x="9890" y="14854"/>
                  </a:lnTo>
                  <a:lnTo>
                    <a:pt x="9986" y="14683"/>
                  </a:lnTo>
                  <a:lnTo>
                    <a:pt x="10100" y="14455"/>
                  </a:lnTo>
                  <a:lnTo>
                    <a:pt x="10328" y="13903"/>
                  </a:lnTo>
                  <a:lnTo>
                    <a:pt x="10556" y="13256"/>
                  </a:lnTo>
                  <a:lnTo>
                    <a:pt x="10803" y="12572"/>
                  </a:lnTo>
                  <a:lnTo>
                    <a:pt x="11241" y="11221"/>
                  </a:lnTo>
                  <a:lnTo>
                    <a:pt x="11583" y="10194"/>
                  </a:lnTo>
                  <a:lnTo>
                    <a:pt x="11583" y="10194"/>
                  </a:lnTo>
                  <a:lnTo>
                    <a:pt x="11811" y="9529"/>
                  </a:lnTo>
                  <a:lnTo>
                    <a:pt x="12021" y="8901"/>
                  </a:lnTo>
                  <a:lnTo>
                    <a:pt x="12211" y="8254"/>
                  </a:lnTo>
                  <a:lnTo>
                    <a:pt x="12382" y="7646"/>
                  </a:lnTo>
                  <a:lnTo>
                    <a:pt x="12534" y="7018"/>
                  </a:lnTo>
                  <a:lnTo>
                    <a:pt x="12667" y="6410"/>
                  </a:lnTo>
                  <a:lnTo>
                    <a:pt x="12800" y="5801"/>
                  </a:lnTo>
                  <a:lnTo>
                    <a:pt x="12914" y="5192"/>
                  </a:lnTo>
                  <a:lnTo>
                    <a:pt x="12991" y="4584"/>
                  </a:lnTo>
                  <a:lnTo>
                    <a:pt x="13086" y="3956"/>
                  </a:lnTo>
                  <a:lnTo>
                    <a:pt x="13143" y="3328"/>
                  </a:lnTo>
                  <a:lnTo>
                    <a:pt x="13200" y="2701"/>
                  </a:lnTo>
                  <a:lnTo>
                    <a:pt x="13238" y="2054"/>
                  </a:lnTo>
                  <a:lnTo>
                    <a:pt x="13276" y="1389"/>
                  </a:lnTo>
                  <a:lnTo>
                    <a:pt x="133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7491902" y="1952843"/>
              <a:ext cx="194264" cy="24334"/>
            </a:xfrm>
            <a:custGeom>
              <a:avLst/>
              <a:gdLst/>
              <a:ahLst/>
              <a:cxnLst/>
              <a:rect l="l" t="t" r="r" b="b"/>
              <a:pathLst>
                <a:path w="4718" h="591" extrusionOk="0">
                  <a:moveTo>
                    <a:pt x="1" y="1"/>
                  </a:moveTo>
                  <a:lnTo>
                    <a:pt x="552" y="191"/>
                  </a:lnTo>
                  <a:lnTo>
                    <a:pt x="1142" y="362"/>
                  </a:lnTo>
                  <a:lnTo>
                    <a:pt x="1731" y="476"/>
                  </a:lnTo>
                  <a:lnTo>
                    <a:pt x="2036" y="514"/>
                  </a:lnTo>
                  <a:lnTo>
                    <a:pt x="2340" y="552"/>
                  </a:lnTo>
                  <a:lnTo>
                    <a:pt x="2644" y="571"/>
                  </a:lnTo>
                  <a:lnTo>
                    <a:pt x="2949" y="590"/>
                  </a:lnTo>
                  <a:lnTo>
                    <a:pt x="3234" y="571"/>
                  </a:lnTo>
                  <a:lnTo>
                    <a:pt x="3538" y="571"/>
                  </a:lnTo>
                  <a:lnTo>
                    <a:pt x="3842" y="533"/>
                  </a:lnTo>
                  <a:lnTo>
                    <a:pt x="4147" y="476"/>
                  </a:lnTo>
                  <a:lnTo>
                    <a:pt x="4432" y="419"/>
                  </a:lnTo>
                  <a:lnTo>
                    <a:pt x="4717" y="343"/>
                  </a:lnTo>
                  <a:lnTo>
                    <a:pt x="4128" y="419"/>
                  </a:lnTo>
                  <a:lnTo>
                    <a:pt x="3538" y="438"/>
                  </a:lnTo>
                  <a:lnTo>
                    <a:pt x="2949" y="438"/>
                  </a:lnTo>
                  <a:lnTo>
                    <a:pt x="2340" y="400"/>
                  </a:lnTo>
                  <a:lnTo>
                    <a:pt x="1750" y="324"/>
                  </a:lnTo>
                  <a:lnTo>
                    <a:pt x="1161" y="248"/>
                  </a:lnTo>
                  <a:lnTo>
                    <a:pt x="571" y="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7821585" y="1964619"/>
              <a:ext cx="257673" cy="47022"/>
            </a:xfrm>
            <a:custGeom>
              <a:avLst/>
              <a:gdLst/>
              <a:ahLst/>
              <a:cxnLst/>
              <a:rect l="l" t="t" r="r" b="b"/>
              <a:pathLst>
                <a:path w="6258" h="1142" extrusionOk="0">
                  <a:moveTo>
                    <a:pt x="1" y="0"/>
                  </a:moveTo>
                  <a:lnTo>
                    <a:pt x="552" y="228"/>
                  </a:lnTo>
                  <a:lnTo>
                    <a:pt x="1104" y="437"/>
                  </a:lnTo>
                  <a:lnTo>
                    <a:pt x="1674" y="628"/>
                  </a:lnTo>
                  <a:lnTo>
                    <a:pt x="2264" y="799"/>
                  </a:lnTo>
                  <a:lnTo>
                    <a:pt x="2853" y="913"/>
                  </a:lnTo>
                  <a:lnTo>
                    <a:pt x="3443" y="1027"/>
                  </a:lnTo>
                  <a:lnTo>
                    <a:pt x="4052" y="1103"/>
                  </a:lnTo>
                  <a:lnTo>
                    <a:pt x="4660" y="1141"/>
                  </a:lnTo>
                  <a:lnTo>
                    <a:pt x="5174" y="1141"/>
                  </a:lnTo>
                  <a:lnTo>
                    <a:pt x="5326" y="1103"/>
                  </a:lnTo>
                  <a:lnTo>
                    <a:pt x="5478" y="1065"/>
                  </a:lnTo>
                  <a:lnTo>
                    <a:pt x="5630" y="1008"/>
                  </a:lnTo>
                  <a:lnTo>
                    <a:pt x="5763" y="932"/>
                  </a:lnTo>
                  <a:lnTo>
                    <a:pt x="5877" y="856"/>
                  </a:lnTo>
                  <a:lnTo>
                    <a:pt x="5991" y="761"/>
                  </a:lnTo>
                  <a:lnTo>
                    <a:pt x="6087" y="666"/>
                  </a:lnTo>
                  <a:lnTo>
                    <a:pt x="6182" y="552"/>
                  </a:lnTo>
                  <a:lnTo>
                    <a:pt x="6258" y="437"/>
                  </a:lnTo>
                  <a:lnTo>
                    <a:pt x="6049" y="152"/>
                  </a:lnTo>
                  <a:lnTo>
                    <a:pt x="5934" y="247"/>
                  </a:lnTo>
                  <a:lnTo>
                    <a:pt x="5801" y="323"/>
                  </a:lnTo>
                  <a:lnTo>
                    <a:pt x="5649" y="380"/>
                  </a:lnTo>
                  <a:lnTo>
                    <a:pt x="5497" y="418"/>
                  </a:lnTo>
                  <a:lnTo>
                    <a:pt x="5326" y="457"/>
                  </a:lnTo>
                  <a:lnTo>
                    <a:pt x="5155" y="476"/>
                  </a:lnTo>
                  <a:lnTo>
                    <a:pt x="4831" y="495"/>
                  </a:lnTo>
                  <a:lnTo>
                    <a:pt x="4223" y="514"/>
                  </a:lnTo>
                  <a:lnTo>
                    <a:pt x="3614" y="495"/>
                  </a:lnTo>
                  <a:lnTo>
                    <a:pt x="3006" y="457"/>
                  </a:lnTo>
                  <a:lnTo>
                    <a:pt x="2397" y="399"/>
                  </a:lnTo>
                  <a:lnTo>
                    <a:pt x="1807" y="323"/>
                  </a:lnTo>
                  <a:lnTo>
                    <a:pt x="1199" y="228"/>
                  </a:lnTo>
                  <a:lnTo>
                    <a:pt x="609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821585" y="1964619"/>
              <a:ext cx="257673" cy="47022"/>
            </a:xfrm>
            <a:custGeom>
              <a:avLst/>
              <a:gdLst/>
              <a:ahLst/>
              <a:cxnLst/>
              <a:rect l="l" t="t" r="r" b="b"/>
              <a:pathLst>
                <a:path w="6258" h="1142" fill="none" extrusionOk="0">
                  <a:moveTo>
                    <a:pt x="6049" y="152"/>
                  </a:moveTo>
                  <a:lnTo>
                    <a:pt x="6049" y="152"/>
                  </a:lnTo>
                  <a:lnTo>
                    <a:pt x="5934" y="247"/>
                  </a:lnTo>
                  <a:lnTo>
                    <a:pt x="5801" y="323"/>
                  </a:lnTo>
                  <a:lnTo>
                    <a:pt x="5649" y="380"/>
                  </a:lnTo>
                  <a:lnTo>
                    <a:pt x="5497" y="418"/>
                  </a:lnTo>
                  <a:lnTo>
                    <a:pt x="5326" y="457"/>
                  </a:lnTo>
                  <a:lnTo>
                    <a:pt x="5155" y="476"/>
                  </a:lnTo>
                  <a:lnTo>
                    <a:pt x="4831" y="495"/>
                  </a:lnTo>
                  <a:lnTo>
                    <a:pt x="4831" y="495"/>
                  </a:lnTo>
                  <a:lnTo>
                    <a:pt x="4223" y="514"/>
                  </a:lnTo>
                  <a:lnTo>
                    <a:pt x="3614" y="495"/>
                  </a:lnTo>
                  <a:lnTo>
                    <a:pt x="3006" y="457"/>
                  </a:lnTo>
                  <a:lnTo>
                    <a:pt x="2397" y="399"/>
                  </a:lnTo>
                  <a:lnTo>
                    <a:pt x="1807" y="323"/>
                  </a:lnTo>
                  <a:lnTo>
                    <a:pt x="1199" y="228"/>
                  </a:lnTo>
                  <a:lnTo>
                    <a:pt x="609" y="114"/>
                  </a:lnTo>
                  <a:lnTo>
                    <a:pt x="1" y="0"/>
                  </a:lnTo>
                  <a:lnTo>
                    <a:pt x="1" y="0"/>
                  </a:lnTo>
                  <a:lnTo>
                    <a:pt x="552" y="228"/>
                  </a:lnTo>
                  <a:lnTo>
                    <a:pt x="1104" y="437"/>
                  </a:lnTo>
                  <a:lnTo>
                    <a:pt x="1674" y="628"/>
                  </a:lnTo>
                  <a:lnTo>
                    <a:pt x="2264" y="799"/>
                  </a:lnTo>
                  <a:lnTo>
                    <a:pt x="2853" y="913"/>
                  </a:lnTo>
                  <a:lnTo>
                    <a:pt x="3443" y="1027"/>
                  </a:lnTo>
                  <a:lnTo>
                    <a:pt x="4052" y="1103"/>
                  </a:lnTo>
                  <a:lnTo>
                    <a:pt x="4660" y="1141"/>
                  </a:lnTo>
                  <a:lnTo>
                    <a:pt x="4660" y="1141"/>
                  </a:lnTo>
                  <a:lnTo>
                    <a:pt x="5003" y="1141"/>
                  </a:lnTo>
                  <a:lnTo>
                    <a:pt x="5174" y="1141"/>
                  </a:lnTo>
                  <a:lnTo>
                    <a:pt x="5326" y="1103"/>
                  </a:lnTo>
                  <a:lnTo>
                    <a:pt x="5326" y="1103"/>
                  </a:lnTo>
                  <a:lnTo>
                    <a:pt x="5478" y="1065"/>
                  </a:lnTo>
                  <a:lnTo>
                    <a:pt x="5630" y="1008"/>
                  </a:lnTo>
                  <a:lnTo>
                    <a:pt x="5763" y="932"/>
                  </a:lnTo>
                  <a:lnTo>
                    <a:pt x="5877" y="856"/>
                  </a:lnTo>
                  <a:lnTo>
                    <a:pt x="5991" y="761"/>
                  </a:lnTo>
                  <a:lnTo>
                    <a:pt x="6087" y="666"/>
                  </a:lnTo>
                  <a:lnTo>
                    <a:pt x="6182" y="552"/>
                  </a:lnTo>
                  <a:lnTo>
                    <a:pt x="6258" y="4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148139" y="2053885"/>
              <a:ext cx="209910" cy="69709"/>
            </a:xfrm>
            <a:custGeom>
              <a:avLst/>
              <a:gdLst/>
              <a:ahLst/>
              <a:cxnLst/>
              <a:rect l="l" t="t" r="r" b="b"/>
              <a:pathLst>
                <a:path w="5098" h="1693" extrusionOk="0">
                  <a:moveTo>
                    <a:pt x="0" y="0"/>
                  </a:moveTo>
                  <a:lnTo>
                    <a:pt x="400" y="286"/>
                  </a:lnTo>
                  <a:lnTo>
                    <a:pt x="837" y="571"/>
                  </a:lnTo>
                  <a:lnTo>
                    <a:pt x="1275" y="818"/>
                  </a:lnTo>
                  <a:lnTo>
                    <a:pt x="1731" y="1027"/>
                  </a:lnTo>
                  <a:lnTo>
                    <a:pt x="2207" y="1217"/>
                  </a:lnTo>
                  <a:lnTo>
                    <a:pt x="2682" y="1389"/>
                  </a:lnTo>
                  <a:lnTo>
                    <a:pt x="3158" y="1522"/>
                  </a:lnTo>
                  <a:lnTo>
                    <a:pt x="3652" y="1636"/>
                  </a:lnTo>
                  <a:lnTo>
                    <a:pt x="3937" y="1674"/>
                  </a:lnTo>
                  <a:lnTo>
                    <a:pt x="4089" y="1693"/>
                  </a:lnTo>
                  <a:lnTo>
                    <a:pt x="4223" y="1674"/>
                  </a:lnTo>
                  <a:lnTo>
                    <a:pt x="4356" y="1655"/>
                  </a:lnTo>
                  <a:lnTo>
                    <a:pt x="4489" y="1617"/>
                  </a:lnTo>
                  <a:lnTo>
                    <a:pt x="4603" y="1560"/>
                  </a:lnTo>
                  <a:lnTo>
                    <a:pt x="4717" y="1503"/>
                  </a:lnTo>
                  <a:lnTo>
                    <a:pt x="4831" y="1408"/>
                  </a:lnTo>
                  <a:lnTo>
                    <a:pt x="4926" y="1332"/>
                  </a:lnTo>
                  <a:lnTo>
                    <a:pt x="5021" y="1217"/>
                  </a:lnTo>
                  <a:lnTo>
                    <a:pt x="5097" y="1122"/>
                  </a:lnTo>
                  <a:lnTo>
                    <a:pt x="4983" y="818"/>
                  </a:lnTo>
                  <a:lnTo>
                    <a:pt x="4869" y="894"/>
                  </a:lnTo>
                  <a:lnTo>
                    <a:pt x="4736" y="951"/>
                  </a:lnTo>
                  <a:lnTo>
                    <a:pt x="4603" y="1008"/>
                  </a:lnTo>
                  <a:lnTo>
                    <a:pt x="4470" y="1027"/>
                  </a:lnTo>
                  <a:lnTo>
                    <a:pt x="4337" y="1046"/>
                  </a:lnTo>
                  <a:lnTo>
                    <a:pt x="4185" y="1046"/>
                  </a:lnTo>
                  <a:lnTo>
                    <a:pt x="3899" y="1027"/>
                  </a:lnTo>
                  <a:lnTo>
                    <a:pt x="3405" y="970"/>
                  </a:lnTo>
                  <a:lnTo>
                    <a:pt x="2910" y="894"/>
                  </a:lnTo>
                  <a:lnTo>
                    <a:pt x="2397" y="780"/>
                  </a:lnTo>
                  <a:lnTo>
                    <a:pt x="1921" y="666"/>
                  </a:lnTo>
                  <a:lnTo>
                    <a:pt x="1427" y="514"/>
                  </a:lnTo>
                  <a:lnTo>
                    <a:pt x="951" y="362"/>
                  </a:lnTo>
                  <a:lnTo>
                    <a:pt x="476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148139" y="2053885"/>
              <a:ext cx="209910" cy="69709"/>
            </a:xfrm>
            <a:custGeom>
              <a:avLst/>
              <a:gdLst/>
              <a:ahLst/>
              <a:cxnLst/>
              <a:rect l="l" t="t" r="r" b="b"/>
              <a:pathLst>
                <a:path w="5098" h="1693" fill="none" extrusionOk="0">
                  <a:moveTo>
                    <a:pt x="4983" y="818"/>
                  </a:moveTo>
                  <a:lnTo>
                    <a:pt x="4983" y="818"/>
                  </a:lnTo>
                  <a:lnTo>
                    <a:pt x="4869" y="894"/>
                  </a:lnTo>
                  <a:lnTo>
                    <a:pt x="4736" y="951"/>
                  </a:lnTo>
                  <a:lnTo>
                    <a:pt x="4603" y="1008"/>
                  </a:lnTo>
                  <a:lnTo>
                    <a:pt x="4470" y="1027"/>
                  </a:lnTo>
                  <a:lnTo>
                    <a:pt x="4337" y="1046"/>
                  </a:lnTo>
                  <a:lnTo>
                    <a:pt x="4185" y="1046"/>
                  </a:lnTo>
                  <a:lnTo>
                    <a:pt x="3899" y="1027"/>
                  </a:lnTo>
                  <a:lnTo>
                    <a:pt x="3899" y="1027"/>
                  </a:lnTo>
                  <a:lnTo>
                    <a:pt x="3405" y="970"/>
                  </a:lnTo>
                  <a:lnTo>
                    <a:pt x="2910" y="894"/>
                  </a:lnTo>
                  <a:lnTo>
                    <a:pt x="2397" y="780"/>
                  </a:lnTo>
                  <a:lnTo>
                    <a:pt x="1921" y="666"/>
                  </a:lnTo>
                  <a:lnTo>
                    <a:pt x="1427" y="514"/>
                  </a:lnTo>
                  <a:lnTo>
                    <a:pt x="951" y="362"/>
                  </a:lnTo>
                  <a:lnTo>
                    <a:pt x="476" y="1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0" y="286"/>
                  </a:lnTo>
                  <a:lnTo>
                    <a:pt x="837" y="571"/>
                  </a:lnTo>
                  <a:lnTo>
                    <a:pt x="1275" y="818"/>
                  </a:lnTo>
                  <a:lnTo>
                    <a:pt x="1731" y="1027"/>
                  </a:lnTo>
                  <a:lnTo>
                    <a:pt x="2207" y="1217"/>
                  </a:lnTo>
                  <a:lnTo>
                    <a:pt x="2682" y="1389"/>
                  </a:lnTo>
                  <a:lnTo>
                    <a:pt x="3158" y="1522"/>
                  </a:lnTo>
                  <a:lnTo>
                    <a:pt x="3652" y="1636"/>
                  </a:lnTo>
                  <a:lnTo>
                    <a:pt x="3652" y="1636"/>
                  </a:lnTo>
                  <a:lnTo>
                    <a:pt x="3937" y="1674"/>
                  </a:lnTo>
                  <a:lnTo>
                    <a:pt x="4089" y="1693"/>
                  </a:lnTo>
                  <a:lnTo>
                    <a:pt x="4223" y="1674"/>
                  </a:lnTo>
                  <a:lnTo>
                    <a:pt x="4223" y="1674"/>
                  </a:lnTo>
                  <a:lnTo>
                    <a:pt x="4356" y="1655"/>
                  </a:lnTo>
                  <a:lnTo>
                    <a:pt x="4489" y="1617"/>
                  </a:lnTo>
                  <a:lnTo>
                    <a:pt x="4603" y="1560"/>
                  </a:lnTo>
                  <a:lnTo>
                    <a:pt x="4717" y="1503"/>
                  </a:lnTo>
                  <a:lnTo>
                    <a:pt x="4831" y="1408"/>
                  </a:lnTo>
                  <a:lnTo>
                    <a:pt x="4926" y="1332"/>
                  </a:lnTo>
                  <a:lnTo>
                    <a:pt x="5021" y="1217"/>
                  </a:lnTo>
                  <a:lnTo>
                    <a:pt x="5097" y="11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822367" y="2009252"/>
              <a:ext cx="192699" cy="37634"/>
            </a:xfrm>
            <a:custGeom>
              <a:avLst/>
              <a:gdLst/>
              <a:ahLst/>
              <a:cxnLst/>
              <a:rect l="l" t="t" r="r" b="b"/>
              <a:pathLst>
                <a:path w="4680" h="914" extrusionOk="0">
                  <a:moveTo>
                    <a:pt x="1" y="0"/>
                  </a:moveTo>
                  <a:lnTo>
                    <a:pt x="552" y="247"/>
                  </a:lnTo>
                  <a:lnTo>
                    <a:pt x="1104" y="476"/>
                  </a:lnTo>
                  <a:lnTo>
                    <a:pt x="1693" y="647"/>
                  </a:lnTo>
                  <a:lnTo>
                    <a:pt x="1979" y="723"/>
                  </a:lnTo>
                  <a:lnTo>
                    <a:pt x="2283" y="799"/>
                  </a:lnTo>
                  <a:lnTo>
                    <a:pt x="2568" y="837"/>
                  </a:lnTo>
                  <a:lnTo>
                    <a:pt x="2872" y="875"/>
                  </a:lnTo>
                  <a:lnTo>
                    <a:pt x="3177" y="913"/>
                  </a:lnTo>
                  <a:lnTo>
                    <a:pt x="3785" y="913"/>
                  </a:lnTo>
                  <a:lnTo>
                    <a:pt x="4071" y="894"/>
                  </a:lnTo>
                  <a:lnTo>
                    <a:pt x="4375" y="875"/>
                  </a:lnTo>
                  <a:lnTo>
                    <a:pt x="4679" y="818"/>
                  </a:lnTo>
                  <a:lnTo>
                    <a:pt x="4071" y="837"/>
                  </a:lnTo>
                  <a:lnTo>
                    <a:pt x="3481" y="799"/>
                  </a:lnTo>
                  <a:lnTo>
                    <a:pt x="2891" y="742"/>
                  </a:lnTo>
                  <a:lnTo>
                    <a:pt x="2302" y="628"/>
                  </a:lnTo>
                  <a:lnTo>
                    <a:pt x="1712" y="514"/>
                  </a:lnTo>
                  <a:lnTo>
                    <a:pt x="1142" y="361"/>
                  </a:lnTo>
                  <a:lnTo>
                    <a:pt x="571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169261" y="2114164"/>
              <a:ext cx="94826" cy="30593"/>
            </a:xfrm>
            <a:custGeom>
              <a:avLst/>
              <a:gdLst/>
              <a:ahLst/>
              <a:cxnLst/>
              <a:rect l="l" t="t" r="r" b="b"/>
              <a:pathLst>
                <a:path w="2303" h="743" extrusionOk="0">
                  <a:moveTo>
                    <a:pt x="1" y="1"/>
                  </a:moveTo>
                  <a:lnTo>
                    <a:pt x="248" y="172"/>
                  </a:lnTo>
                  <a:lnTo>
                    <a:pt x="495" y="305"/>
                  </a:lnTo>
                  <a:lnTo>
                    <a:pt x="743" y="438"/>
                  </a:lnTo>
                  <a:lnTo>
                    <a:pt x="1009" y="533"/>
                  </a:lnTo>
                  <a:lnTo>
                    <a:pt x="1294" y="628"/>
                  </a:lnTo>
                  <a:lnTo>
                    <a:pt x="1560" y="685"/>
                  </a:lnTo>
                  <a:lnTo>
                    <a:pt x="1846" y="723"/>
                  </a:lnTo>
                  <a:lnTo>
                    <a:pt x="2131" y="742"/>
                  </a:lnTo>
                  <a:lnTo>
                    <a:pt x="2302" y="742"/>
                  </a:lnTo>
                  <a:lnTo>
                    <a:pt x="2150" y="723"/>
                  </a:lnTo>
                  <a:lnTo>
                    <a:pt x="1865" y="685"/>
                  </a:lnTo>
                  <a:lnTo>
                    <a:pt x="1579" y="628"/>
                  </a:lnTo>
                  <a:lnTo>
                    <a:pt x="1313" y="552"/>
                  </a:lnTo>
                  <a:lnTo>
                    <a:pt x="1047" y="457"/>
                  </a:lnTo>
                  <a:lnTo>
                    <a:pt x="781" y="362"/>
                  </a:lnTo>
                  <a:lnTo>
                    <a:pt x="514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938271" y="3143150"/>
              <a:ext cx="279619" cy="141766"/>
            </a:xfrm>
            <a:custGeom>
              <a:avLst/>
              <a:gdLst/>
              <a:ahLst/>
              <a:cxnLst/>
              <a:rect l="l" t="t" r="r" b="b"/>
              <a:pathLst>
                <a:path w="6791" h="3443" extrusionOk="0">
                  <a:moveTo>
                    <a:pt x="0" y="0"/>
                  </a:moveTo>
                  <a:lnTo>
                    <a:pt x="171" y="1940"/>
                  </a:lnTo>
                  <a:lnTo>
                    <a:pt x="856" y="2359"/>
                  </a:lnTo>
                  <a:lnTo>
                    <a:pt x="1199" y="2549"/>
                  </a:lnTo>
                  <a:lnTo>
                    <a:pt x="1560" y="2739"/>
                  </a:lnTo>
                  <a:lnTo>
                    <a:pt x="1921" y="2910"/>
                  </a:lnTo>
                  <a:lnTo>
                    <a:pt x="2283" y="3063"/>
                  </a:lnTo>
                  <a:lnTo>
                    <a:pt x="2644" y="3215"/>
                  </a:lnTo>
                  <a:lnTo>
                    <a:pt x="3024" y="3348"/>
                  </a:lnTo>
                  <a:lnTo>
                    <a:pt x="3234" y="3386"/>
                  </a:lnTo>
                  <a:lnTo>
                    <a:pt x="3443" y="3424"/>
                  </a:lnTo>
                  <a:lnTo>
                    <a:pt x="3671" y="3443"/>
                  </a:lnTo>
                  <a:lnTo>
                    <a:pt x="3899" y="3443"/>
                  </a:lnTo>
                  <a:lnTo>
                    <a:pt x="4394" y="3405"/>
                  </a:lnTo>
                  <a:lnTo>
                    <a:pt x="4907" y="3329"/>
                  </a:lnTo>
                  <a:lnTo>
                    <a:pt x="5421" y="3234"/>
                  </a:lnTo>
                  <a:lnTo>
                    <a:pt x="5915" y="3120"/>
                  </a:lnTo>
                  <a:lnTo>
                    <a:pt x="6790" y="2891"/>
                  </a:lnTo>
                  <a:lnTo>
                    <a:pt x="6315" y="2910"/>
                  </a:lnTo>
                  <a:lnTo>
                    <a:pt x="5839" y="2910"/>
                  </a:lnTo>
                  <a:lnTo>
                    <a:pt x="5345" y="2872"/>
                  </a:lnTo>
                  <a:lnTo>
                    <a:pt x="4888" y="2796"/>
                  </a:lnTo>
                  <a:lnTo>
                    <a:pt x="4413" y="2701"/>
                  </a:lnTo>
                  <a:lnTo>
                    <a:pt x="3956" y="2587"/>
                  </a:lnTo>
                  <a:lnTo>
                    <a:pt x="3500" y="2435"/>
                  </a:lnTo>
                  <a:lnTo>
                    <a:pt x="3043" y="2264"/>
                  </a:lnTo>
                  <a:lnTo>
                    <a:pt x="2606" y="2055"/>
                  </a:lnTo>
                  <a:lnTo>
                    <a:pt x="2187" y="1826"/>
                  </a:lnTo>
                  <a:lnTo>
                    <a:pt x="1788" y="1579"/>
                  </a:lnTo>
                  <a:lnTo>
                    <a:pt x="1389" y="1313"/>
                  </a:lnTo>
                  <a:lnTo>
                    <a:pt x="1008" y="1008"/>
                  </a:lnTo>
                  <a:lnTo>
                    <a:pt x="647" y="704"/>
                  </a:lnTo>
                  <a:lnTo>
                    <a:pt x="324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938271" y="3143150"/>
              <a:ext cx="279619" cy="141766"/>
            </a:xfrm>
            <a:custGeom>
              <a:avLst/>
              <a:gdLst/>
              <a:ahLst/>
              <a:cxnLst/>
              <a:rect l="l" t="t" r="r" b="b"/>
              <a:pathLst>
                <a:path w="6791" h="3443" fill="none" extrusionOk="0">
                  <a:moveTo>
                    <a:pt x="171" y="1940"/>
                  </a:moveTo>
                  <a:lnTo>
                    <a:pt x="171" y="1940"/>
                  </a:lnTo>
                  <a:lnTo>
                    <a:pt x="856" y="2359"/>
                  </a:lnTo>
                  <a:lnTo>
                    <a:pt x="1199" y="2549"/>
                  </a:lnTo>
                  <a:lnTo>
                    <a:pt x="1560" y="2739"/>
                  </a:lnTo>
                  <a:lnTo>
                    <a:pt x="1921" y="2910"/>
                  </a:lnTo>
                  <a:lnTo>
                    <a:pt x="2283" y="3063"/>
                  </a:lnTo>
                  <a:lnTo>
                    <a:pt x="2644" y="3215"/>
                  </a:lnTo>
                  <a:lnTo>
                    <a:pt x="3024" y="3348"/>
                  </a:lnTo>
                  <a:lnTo>
                    <a:pt x="3024" y="3348"/>
                  </a:lnTo>
                  <a:lnTo>
                    <a:pt x="3234" y="3386"/>
                  </a:lnTo>
                  <a:lnTo>
                    <a:pt x="3443" y="3424"/>
                  </a:lnTo>
                  <a:lnTo>
                    <a:pt x="3671" y="3443"/>
                  </a:lnTo>
                  <a:lnTo>
                    <a:pt x="3899" y="3443"/>
                  </a:lnTo>
                  <a:lnTo>
                    <a:pt x="4394" y="3405"/>
                  </a:lnTo>
                  <a:lnTo>
                    <a:pt x="4907" y="3329"/>
                  </a:lnTo>
                  <a:lnTo>
                    <a:pt x="5421" y="3234"/>
                  </a:lnTo>
                  <a:lnTo>
                    <a:pt x="5915" y="3120"/>
                  </a:lnTo>
                  <a:lnTo>
                    <a:pt x="6790" y="2891"/>
                  </a:lnTo>
                  <a:lnTo>
                    <a:pt x="6790" y="2891"/>
                  </a:lnTo>
                  <a:lnTo>
                    <a:pt x="6315" y="2910"/>
                  </a:lnTo>
                  <a:lnTo>
                    <a:pt x="5839" y="2910"/>
                  </a:lnTo>
                  <a:lnTo>
                    <a:pt x="5345" y="2872"/>
                  </a:lnTo>
                  <a:lnTo>
                    <a:pt x="4888" y="2796"/>
                  </a:lnTo>
                  <a:lnTo>
                    <a:pt x="4413" y="2701"/>
                  </a:lnTo>
                  <a:lnTo>
                    <a:pt x="3956" y="2587"/>
                  </a:lnTo>
                  <a:lnTo>
                    <a:pt x="3500" y="2435"/>
                  </a:lnTo>
                  <a:lnTo>
                    <a:pt x="3043" y="2264"/>
                  </a:lnTo>
                  <a:lnTo>
                    <a:pt x="2606" y="2055"/>
                  </a:lnTo>
                  <a:lnTo>
                    <a:pt x="2187" y="1826"/>
                  </a:lnTo>
                  <a:lnTo>
                    <a:pt x="1788" y="1579"/>
                  </a:lnTo>
                  <a:lnTo>
                    <a:pt x="1389" y="1313"/>
                  </a:lnTo>
                  <a:lnTo>
                    <a:pt x="1008" y="1008"/>
                  </a:lnTo>
                  <a:lnTo>
                    <a:pt x="647" y="704"/>
                  </a:lnTo>
                  <a:lnTo>
                    <a:pt x="324" y="362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932013" y="3194042"/>
              <a:ext cx="221645" cy="137895"/>
            </a:xfrm>
            <a:custGeom>
              <a:avLst/>
              <a:gdLst/>
              <a:ahLst/>
              <a:cxnLst/>
              <a:rect l="l" t="t" r="r" b="b"/>
              <a:pathLst>
                <a:path w="5383" h="3349" extrusionOk="0">
                  <a:moveTo>
                    <a:pt x="0" y="1"/>
                  </a:moveTo>
                  <a:lnTo>
                    <a:pt x="152" y="1903"/>
                  </a:lnTo>
                  <a:lnTo>
                    <a:pt x="685" y="2302"/>
                  </a:lnTo>
                  <a:lnTo>
                    <a:pt x="1236" y="2663"/>
                  </a:lnTo>
                  <a:lnTo>
                    <a:pt x="1522" y="2835"/>
                  </a:lnTo>
                  <a:lnTo>
                    <a:pt x="1807" y="2987"/>
                  </a:lnTo>
                  <a:lnTo>
                    <a:pt x="2111" y="3139"/>
                  </a:lnTo>
                  <a:lnTo>
                    <a:pt x="2397" y="3253"/>
                  </a:lnTo>
                  <a:lnTo>
                    <a:pt x="2568" y="3310"/>
                  </a:lnTo>
                  <a:lnTo>
                    <a:pt x="2739" y="3329"/>
                  </a:lnTo>
                  <a:lnTo>
                    <a:pt x="2910" y="3348"/>
                  </a:lnTo>
                  <a:lnTo>
                    <a:pt x="3100" y="3348"/>
                  </a:lnTo>
                  <a:lnTo>
                    <a:pt x="3481" y="3329"/>
                  </a:lnTo>
                  <a:lnTo>
                    <a:pt x="3899" y="3253"/>
                  </a:lnTo>
                  <a:lnTo>
                    <a:pt x="4298" y="3158"/>
                  </a:lnTo>
                  <a:lnTo>
                    <a:pt x="4698" y="3044"/>
                  </a:lnTo>
                  <a:lnTo>
                    <a:pt x="5383" y="2815"/>
                  </a:lnTo>
                  <a:lnTo>
                    <a:pt x="5002" y="2835"/>
                  </a:lnTo>
                  <a:lnTo>
                    <a:pt x="4622" y="2835"/>
                  </a:lnTo>
                  <a:lnTo>
                    <a:pt x="4241" y="2796"/>
                  </a:lnTo>
                  <a:lnTo>
                    <a:pt x="3880" y="2739"/>
                  </a:lnTo>
                  <a:lnTo>
                    <a:pt x="3500" y="2644"/>
                  </a:lnTo>
                  <a:lnTo>
                    <a:pt x="3138" y="2511"/>
                  </a:lnTo>
                  <a:lnTo>
                    <a:pt x="2777" y="2378"/>
                  </a:lnTo>
                  <a:lnTo>
                    <a:pt x="2416" y="2207"/>
                  </a:lnTo>
                  <a:lnTo>
                    <a:pt x="2073" y="2017"/>
                  </a:lnTo>
                  <a:lnTo>
                    <a:pt x="1731" y="1788"/>
                  </a:lnTo>
                  <a:lnTo>
                    <a:pt x="1408" y="1541"/>
                  </a:lnTo>
                  <a:lnTo>
                    <a:pt x="1103" y="1275"/>
                  </a:lnTo>
                  <a:lnTo>
                    <a:pt x="799" y="990"/>
                  </a:lnTo>
                  <a:lnTo>
                    <a:pt x="514" y="685"/>
                  </a:lnTo>
                  <a:lnTo>
                    <a:pt x="247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932013" y="3194042"/>
              <a:ext cx="221645" cy="137895"/>
            </a:xfrm>
            <a:custGeom>
              <a:avLst/>
              <a:gdLst/>
              <a:ahLst/>
              <a:cxnLst/>
              <a:rect l="l" t="t" r="r" b="b"/>
              <a:pathLst>
                <a:path w="5383" h="3349" fill="none" extrusionOk="0">
                  <a:moveTo>
                    <a:pt x="152" y="1903"/>
                  </a:moveTo>
                  <a:lnTo>
                    <a:pt x="152" y="1903"/>
                  </a:lnTo>
                  <a:lnTo>
                    <a:pt x="685" y="2302"/>
                  </a:lnTo>
                  <a:lnTo>
                    <a:pt x="1236" y="2663"/>
                  </a:lnTo>
                  <a:lnTo>
                    <a:pt x="1522" y="2835"/>
                  </a:lnTo>
                  <a:lnTo>
                    <a:pt x="1807" y="2987"/>
                  </a:lnTo>
                  <a:lnTo>
                    <a:pt x="2111" y="3139"/>
                  </a:lnTo>
                  <a:lnTo>
                    <a:pt x="2397" y="3253"/>
                  </a:lnTo>
                  <a:lnTo>
                    <a:pt x="2397" y="3253"/>
                  </a:lnTo>
                  <a:lnTo>
                    <a:pt x="2568" y="3310"/>
                  </a:lnTo>
                  <a:lnTo>
                    <a:pt x="2739" y="3329"/>
                  </a:lnTo>
                  <a:lnTo>
                    <a:pt x="2910" y="3348"/>
                  </a:lnTo>
                  <a:lnTo>
                    <a:pt x="3100" y="3348"/>
                  </a:lnTo>
                  <a:lnTo>
                    <a:pt x="3481" y="3329"/>
                  </a:lnTo>
                  <a:lnTo>
                    <a:pt x="3899" y="3253"/>
                  </a:lnTo>
                  <a:lnTo>
                    <a:pt x="4298" y="3158"/>
                  </a:lnTo>
                  <a:lnTo>
                    <a:pt x="4698" y="3044"/>
                  </a:lnTo>
                  <a:lnTo>
                    <a:pt x="5383" y="2815"/>
                  </a:lnTo>
                  <a:lnTo>
                    <a:pt x="5383" y="2815"/>
                  </a:lnTo>
                  <a:lnTo>
                    <a:pt x="5002" y="2835"/>
                  </a:lnTo>
                  <a:lnTo>
                    <a:pt x="4622" y="2835"/>
                  </a:lnTo>
                  <a:lnTo>
                    <a:pt x="4241" y="2796"/>
                  </a:lnTo>
                  <a:lnTo>
                    <a:pt x="3880" y="2739"/>
                  </a:lnTo>
                  <a:lnTo>
                    <a:pt x="3500" y="2644"/>
                  </a:lnTo>
                  <a:lnTo>
                    <a:pt x="3138" y="2511"/>
                  </a:lnTo>
                  <a:lnTo>
                    <a:pt x="2777" y="2378"/>
                  </a:lnTo>
                  <a:lnTo>
                    <a:pt x="2416" y="2207"/>
                  </a:lnTo>
                  <a:lnTo>
                    <a:pt x="2073" y="2017"/>
                  </a:lnTo>
                  <a:lnTo>
                    <a:pt x="1731" y="1788"/>
                  </a:lnTo>
                  <a:lnTo>
                    <a:pt x="1408" y="1541"/>
                  </a:lnTo>
                  <a:lnTo>
                    <a:pt x="1103" y="1275"/>
                  </a:lnTo>
                  <a:lnTo>
                    <a:pt x="799" y="990"/>
                  </a:lnTo>
                  <a:lnTo>
                    <a:pt x="514" y="685"/>
                  </a:lnTo>
                  <a:lnTo>
                    <a:pt x="247" y="343"/>
                  </a:ln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517759" y="3157232"/>
              <a:ext cx="475365" cy="72097"/>
            </a:xfrm>
            <a:custGeom>
              <a:avLst/>
              <a:gdLst/>
              <a:ahLst/>
              <a:cxnLst/>
              <a:rect l="l" t="t" r="r" b="b"/>
              <a:pathLst>
                <a:path w="11545" h="1751" extrusionOk="0">
                  <a:moveTo>
                    <a:pt x="11545" y="1"/>
                  </a:moveTo>
                  <a:lnTo>
                    <a:pt x="11450" y="115"/>
                  </a:lnTo>
                  <a:lnTo>
                    <a:pt x="11354" y="229"/>
                  </a:lnTo>
                  <a:lnTo>
                    <a:pt x="11240" y="324"/>
                  </a:lnTo>
                  <a:lnTo>
                    <a:pt x="11126" y="419"/>
                  </a:lnTo>
                  <a:lnTo>
                    <a:pt x="10860" y="571"/>
                  </a:lnTo>
                  <a:lnTo>
                    <a:pt x="10594" y="685"/>
                  </a:lnTo>
                  <a:lnTo>
                    <a:pt x="10308" y="781"/>
                  </a:lnTo>
                  <a:lnTo>
                    <a:pt x="10004" y="857"/>
                  </a:lnTo>
                  <a:lnTo>
                    <a:pt x="9700" y="914"/>
                  </a:lnTo>
                  <a:lnTo>
                    <a:pt x="9415" y="952"/>
                  </a:lnTo>
                  <a:lnTo>
                    <a:pt x="8825" y="1009"/>
                  </a:lnTo>
                  <a:lnTo>
                    <a:pt x="8235" y="1047"/>
                  </a:lnTo>
                  <a:lnTo>
                    <a:pt x="7056" y="1047"/>
                  </a:lnTo>
                  <a:lnTo>
                    <a:pt x="6467" y="1028"/>
                  </a:lnTo>
                  <a:lnTo>
                    <a:pt x="5896" y="990"/>
                  </a:lnTo>
                  <a:lnTo>
                    <a:pt x="4717" y="914"/>
                  </a:lnTo>
                  <a:lnTo>
                    <a:pt x="3538" y="800"/>
                  </a:lnTo>
                  <a:lnTo>
                    <a:pt x="2359" y="705"/>
                  </a:lnTo>
                  <a:lnTo>
                    <a:pt x="1179" y="628"/>
                  </a:lnTo>
                  <a:lnTo>
                    <a:pt x="590" y="609"/>
                  </a:lnTo>
                  <a:lnTo>
                    <a:pt x="0" y="609"/>
                  </a:lnTo>
                  <a:lnTo>
                    <a:pt x="685" y="724"/>
                  </a:lnTo>
                  <a:lnTo>
                    <a:pt x="1370" y="838"/>
                  </a:lnTo>
                  <a:lnTo>
                    <a:pt x="2720" y="1104"/>
                  </a:lnTo>
                  <a:lnTo>
                    <a:pt x="4089" y="1351"/>
                  </a:lnTo>
                  <a:lnTo>
                    <a:pt x="4774" y="1465"/>
                  </a:lnTo>
                  <a:lnTo>
                    <a:pt x="5459" y="1579"/>
                  </a:lnTo>
                  <a:lnTo>
                    <a:pt x="6143" y="1655"/>
                  </a:lnTo>
                  <a:lnTo>
                    <a:pt x="6828" y="1713"/>
                  </a:lnTo>
                  <a:lnTo>
                    <a:pt x="7532" y="1751"/>
                  </a:lnTo>
                  <a:lnTo>
                    <a:pt x="8216" y="1751"/>
                  </a:lnTo>
                  <a:lnTo>
                    <a:pt x="8901" y="1713"/>
                  </a:lnTo>
                  <a:lnTo>
                    <a:pt x="9586" y="1655"/>
                  </a:lnTo>
                  <a:lnTo>
                    <a:pt x="9928" y="1598"/>
                  </a:lnTo>
                  <a:lnTo>
                    <a:pt x="10270" y="1541"/>
                  </a:lnTo>
                  <a:lnTo>
                    <a:pt x="10613" y="1465"/>
                  </a:lnTo>
                  <a:lnTo>
                    <a:pt x="10936" y="1370"/>
                  </a:lnTo>
                  <a:lnTo>
                    <a:pt x="11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7517759" y="3157232"/>
              <a:ext cx="475365" cy="72097"/>
            </a:xfrm>
            <a:custGeom>
              <a:avLst/>
              <a:gdLst/>
              <a:ahLst/>
              <a:cxnLst/>
              <a:rect l="l" t="t" r="r" b="b"/>
              <a:pathLst>
                <a:path w="11545" h="1751" fill="none" extrusionOk="0">
                  <a:moveTo>
                    <a:pt x="11545" y="1"/>
                  </a:moveTo>
                  <a:lnTo>
                    <a:pt x="11545" y="1"/>
                  </a:lnTo>
                  <a:lnTo>
                    <a:pt x="11450" y="115"/>
                  </a:lnTo>
                  <a:lnTo>
                    <a:pt x="11354" y="229"/>
                  </a:lnTo>
                  <a:lnTo>
                    <a:pt x="11240" y="324"/>
                  </a:lnTo>
                  <a:lnTo>
                    <a:pt x="11126" y="419"/>
                  </a:lnTo>
                  <a:lnTo>
                    <a:pt x="10860" y="571"/>
                  </a:lnTo>
                  <a:lnTo>
                    <a:pt x="10594" y="685"/>
                  </a:lnTo>
                  <a:lnTo>
                    <a:pt x="10308" y="781"/>
                  </a:lnTo>
                  <a:lnTo>
                    <a:pt x="10004" y="857"/>
                  </a:lnTo>
                  <a:lnTo>
                    <a:pt x="9700" y="914"/>
                  </a:lnTo>
                  <a:lnTo>
                    <a:pt x="9415" y="952"/>
                  </a:lnTo>
                  <a:lnTo>
                    <a:pt x="9415" y="952"/>
                  </a:lnTo>
                  <a:lnTo>
                    <a:pt x="8825" y="1009"/>
                  </a:lnTo>
                  <a:lnTo>
                    <a:pt x="8235" y="1047"/>
                  </a:lnTo>
                  <a:lnTo>
                    <a:pt x="7646" y="1047"/>
                  </a:lnTo>
                  <a:lnTo>
                    <a:pt x="7056" y="1047"/>
                  </a:lnTo>
                  <a:lnTo>
                    <a:pt x="6467" y="1028"/>
                  </a:lnTo>
                  <a:lnTo>
                    <a:pt x="5896" y="990"/>
                  </a:lnTo>
                  <a:lnTo>
                    <a:pt x="4717" y="914"/>
                  </a:lnTo>
                  <a:lnTo>
                    <a:pt x="3538" y="800"/>
                  </a:lnTo>
                  <a:lnTo>
                    <a:pt x="2359" y="705"/>
                  </a:lnTo>
                  <a:lnTo>
                    <a:pt x="1179" y="628"/>
                  </a:lnTo>
                  <a:lnTo>
                    <a:pt x="590" y="609"/>
                  </a:lnTo>
                  <a:lnTo>
                    <a:pt x="0" y="609"/>
                  </a:lnTo>
                  <a:lnTo>
                    <a:pt x="0" y="609"/>
                  </a:lnTo>
                  <a:lnTo>
                    <a:pt x="685" y="724"/>
                  </a:lnTo>
                  <a:lnTo>
                    <a:pt x="1370" y="838"/>
                  </a:lnTo>
                  <a:lnTo>
                    <a:pt x="2720" y="1104"/>
                  </a:lnTo>
                  <a:lnTo>
                    <a:pt x="4089" y="1351"/>
                  </a:lnTo>
                  <a:lnTo>
                    <a:pt x="4774" y="1465"/>
                  </a:lnTo>
                  <a:lnTo>
                    <a:pt x="5459" y="1579"/>
                  </a:lnTo>
                  <a:lnTo>
                    <a:pt x="5459" y="1579"/>
                  </a:lnTo>
                  <a:lnTo>
                    <a:pt x="6143" y="1655"/>
                  </a:lnTo>
                  <a:lnTo>
                    <a:pt x="6828" y="1713"/>
                  </a:lnTo>
                  <a:lnTo>
                    <a:pt x="7532" y="1751"/>
                  </a:lnTo>
                  <a:lnTo>
                    <a:pt x="8216" y="1751"/>
                  </a:lnTo>
                  <a:lnTo>
                    <a:pt x="8901" y="1713"/>
                  </a:lnTo>
                  <a:lnTo>
                    <a:pt x="9586" y="1655"/>
                  </a:lnTo>
                  <a:lnTo>
                    <a:pt x="9928" y="1598"/>
                  </a:lnTo>
                  <a:lnTo>
                    <a:pt x="10270" y="1541"/>
                  </a:lnTo>
                  <a:lnTo>
                    <a:pt x="10613" y="1465"/>
                  </a:lnTo>
                  <a:lnTo>
                    <a:pt x="10936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444922" y="3223811"/>
              <a:ext cx="23552" cy="588144"/>
            </a:xfrm>
            <a:custGeom>
              <a:avLst/>
              <a:gdLst/>
              <a:ahLst/>
              <a:cxnLst/>
              <a:rect l="l" t="t" r="r" b="b"/>
              <a:pathLst>
                <a:path w="572" h="14284" extrusionOk="0">
                  <a:moveTo>
                    <a:pt x="229" y="0"/>
                  </a:moveTo>
                  <a:lnTo>
                    <a:pt x="305" y="3100"/>
                  </a:lnTo>
                  <a:lnTo>
                    <a:pt x="324" y="4679"/>
                  </a:lnTo>
                  <a:lnTo>
                    <a:pt x="343" y="6258"/>
                  </a:lnTo>
                  <a:lnTo>
                    <a:pt x="343" y="7836"/>
                  </a:lnTo>
                  <a:lnTo>
                    <a:pt x="324" y="9415"/>
                  </a:lnTo>
                  <a:lnTo>
                    <a:pt x="267" y="10974"/>
                  </a:lnTo>
                  <a:lnTo>
                    <a:pt x="191" y="12496"/>
                  </a:lnTo>
                  <a:lnTo>
                    <a:pt x="115" y="13390"/>
                  </a:lnTo>
                  <a:lnTo>
                    <a:pt x="58" y="13827"/>
                  </a:lnTo>
                  <a:lnTo>
                    <a:pt x="1" y="14284"/>
                  </a:lnTo>
                  <a:lnTo>
                    <a:pt x="172" y="13352"/>
                  </a:lnTo>
                  <a:lnTo>
                    <a:pt x="305" y="12401"/>
                  </a:lnTo>
                  <a:lnTo>
                    <a:pt x="400" y="11450"/>
                  </a:lnTo>
                  <a:lnTo>
                    <a:pt x="476" y="10499"/>
                  </a:lnTo>
                  <a:lnTo>
                    <a:pt x="533" y="9548"/>
                  </a:lnTo>
                  <a:lnTo>
                    <a:pt x="552" y="8597"/>
                  </a:lnTo>
                  <a:lnTo>
                    <a:pt x="571" y="6695"/>
                  </a:lnTo>
                  <a:lnTo>
                    <a:pt x="552" y="5021"/>
                  </a:lnTo>
                  <a:lnTo>
                    <a:pt x="476" y="3348"/>
                  </a:lnTo>
                  <a:lnTo>
                    <a:pt x="362" y="16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588991" y="3257491"/>
              <a:ext cx="25899" cy="798795"/>
            </a:xfrm>
            <a:custGeom>
              <a:avLst/>
              <a:gdLst/>
              <a:ahLst/>
              <a:cxnLst/>
              <a:rect l="l" t="t" r="r" b="b"/>
              <a:pathLst>
                <a:path w="629" h="19400" extrusionOk="0">
                  <a:moveTo>
                    <a:pt x="381" y="0"/>
                  </a:moveTo>
                  <a:lnTo>
                    <a:pt x="267" y="1046"/>
                  </a:lnTo>
                  <a:lnTo>
                    <a:pt x="172" y="2111"/>
                  </a:lnTo>
                  <a:lnTo>
                    <a:pt x="96" y="3176"/>
                  </a:lnTo>
                  <a:lnTo>
                    <a:pt x="58" y="4222"/>
                  </a:lnTo>
                  <a:lnTo>
                    <a:pt x="20" y="5287"/>
                  </a:lnTo>
                  <a:lnTo>
                    <a:pt x="1" y="6353"/>
                  </a:lnTo>
                  <a:lnTo>
                    <a:pt x="20" y="8483"/>
                  </a:lnTo>
                  <a:lnTo>
                    <a:pt x="39" y="9852"/>
                  </a:lnTo>
                  <a:lnTo>
                    <a:pt x="77" y="11221"/>
                  </a:lnTo>
                  <a:lnTo>
                    <a:pt x="134" y="12591"/>
                  </a:lnTo>
                  <a:lnTo>
                    <a:pt x="210" y="13960"/>
                  </a:lnTo>
                  <a:lnTo>
                    <a:pt x="286" y="15310"/>
                  </a:lnTo>
                  <a:lnTo>
                    <a:pt x="381" y="16680"/>
                  </a:lnTo>
                  <a:lnTo>
                    <a:pt x="495" y="18049"/>
                  </a:lnTo>
                  <a:lnTo>
                    <a:pt x="629" y="19399"/>
                  </a:lnTo>
                  <a:lnTo>
                    <a:pt x="495" y="15348"/>
                  </a:lnTo>
                  <a:lnTo>
                    <a:pt x="381" y="11202"/>
                  </a:lnTo>
                  <a:lnTo>
                    <a:pt x="324" y="9129"/>
                  </a:lnTo>
                  <a:lnTo>
                    <a:pt x="286" y="7075"/>
                  </a:lnTo>
                  <a:lnTo>
                    <a:pt x="267" y="5040"/>
                  </a:lnTo>
                  <a:lnTo>
                    <a:pt x="286" y="3024"/>
                  </a:lnTo>
                  <a:lnTo>
                    <a:pt x="324" y="119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700985" y="1558188"/>
              <a:ext cx="1606" cy="824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1" y="0"/>
                  </a:moveTo>
                  <a:lnTo>
                    <a:pt x="20" y="1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5DC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64"/>
          <p:cNvSpPr txBox="1">
            <a:spLocks noGrp="1"/>
          </p:cNvSpPr>
          <p:nvPr>
            <p:ph type="body" idx="2"/>
          </p:nvPr>
        </p:nvSpPr>
        <p:spPr>
          <a:xfrm>
            <a:off x="143317" y="695211"/>
            <a:ext cx="7867977" cy="3555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ril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kehidupan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Misalnya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mengakui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keindahan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Akan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tetapt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keindahan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abstrak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tidak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diindra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).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dundra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objek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keindahan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Misalnya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lukisan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pemandangan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ID" sz="1800" b="1" dirty="0">
              <a:solidFill>
                <a:schemeClr val="tx1"/>
              </a:solidFill>
              <a:highlight>
                <a:srgbClr val="000000"/>
              </a:highlight>
              <a:latin typeface="Rubik" panose="020B0604020202020204" charset="-79"/>
              <a:cs typeface="Rubik" panose="020B0604020202020204" charset="-79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menjadikan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terdorong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tindakan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agar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harapan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terwujud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kehidupannya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Nilai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diharapkan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sehingga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mendorong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berbuat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Misalnya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siswa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berharap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kepandaian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Maka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siswa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berbagai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kegiatan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agar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pandai.Kegiatan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dasarnya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digerakkan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tau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didorong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olen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>
            <a:spLocks noGrp="1"/>
          </p:cNvSpPr>
          <p:nvPr>
            <p:ph type="subTitle" idx="1"/>
          </p:nvPr>
        </p:nvSpPr>
        <p:spPr>
          <a:xfrm>
            <a:off x="100013" y="200025"/>
            <a:ext cx="8736808" cy="474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lang="en-ID" sz="2000" b="1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Moral: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kumimoji="0" lang="en-ID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ubik" panose="020B0604020202020204" charset="-79"/>
              <a:cs typeface="Rubik" panose="020B0604020202020204" charset="-79"/>
              <a:sym typeface="Epilog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Dalam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bahasa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Indonesia, kata moral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berarti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akhlak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(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bahasa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Arab)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atau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kesusilaan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yang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mengandung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makna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tata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tertib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batin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atau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tata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tertib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hati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nurani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yang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menjadi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pembimbing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tingkah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laku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batin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dalam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hidup.Kata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moral in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dalam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bahasa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Yunani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sama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dengan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ethos yang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menjadi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etika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Secara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etimologis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etika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adalah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ajaran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tentang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baik-buruk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yang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diterima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masyarakat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umum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tentang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sikap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perbuatan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kewajiban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 dan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sebagainya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endParaRPr lang="en-ID"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Dari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pendapat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atas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istilah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moral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dipersamakan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  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istilah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akhlak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kesusilaan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budi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pekerti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hubungannya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moral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bagian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moral.Tidak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semua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moral. Nilai moral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berkaitan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perilaku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(human)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tentang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hal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baik-buruk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  <a:endParaRPr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007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>
            <a:spLocks noGrp="1"/>
          </p:cNvSpPr>
          <p:nvPr>
            <p:ph type="subTitle" idx="1"/>
          </p:nvPr>
        </p:nvSpPr>
        <p:spPr>
          <a:xfrm>
            <a:off x="168550" y="894333"/>
            <a:ext cx="7097120" cy="3354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/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tentang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baik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buruk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berkaitan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perilaku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Jadi,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kalau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kita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mengatakan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orang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buruk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bukan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berarti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wajahnya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buruk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tetapi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menunjuk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perilaku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orang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buruk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Nilai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moral. Jadi, moral yang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dimaksudkan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moral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bagian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Selain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kita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mengenal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pula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estetika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Estetika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merupakan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berkaitan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keindahan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penampilan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fisik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keserasian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hal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penampilan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Sebuah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lukisan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estetika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bukan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Nilai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estetika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berkaitan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penampilan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sedangkan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moral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berkaitan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perilaku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  <a:endParaRPr sz="16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>
            <a:spLocks noGrp="1"/>
          </p:cNvSpPr>
          <p:nvPr>
            <p:ph type="subTitle" idx="1"/>
          </p:nvPr>
        </p:nvSpPr>
        <p:spPr>
          <a:xfrm>
            <a:off x="100012" y="200024"/>
            <a:ext cx="8899207" cy="494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rgbClr val="FFFFFF"/>
              </a:buClr>
              <a:defRPr/>
            </a:pP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	              </a:t>
            </a:r>
            <a:r>
              <a:rPr lang="en-ID" sz="2400" b="1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Norma </a:t>
            </a:r>
            <a:r>
              <a:rPr lang="en-ID" sz="2400" b="1" dirty="0" err="1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2400" b="1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2400" b="1" dirty="0" err="1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Perwujudan</a:t>
            </a:r>
            <a:r>
              <a:rPr lang="en-ID" sz="2400" b="1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2400" b="1" dirty="0" err="1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2400" b="1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 Nilai</a:t>
            </a:r>
          </a:p>
          <a:p>
            <a:pPr marL="0" indent="0" algn="l">
              <a:buClr>
                <a:srgbClr val="FFFFFF"/>
              </a:buClr>
              <a:defRPr/>
            </a:pPr>
            <a:endParaRPr lang="en-ID" sz="2400" b="1" dirty="0">
              <a:solidFill>
                <a:schemeClr val="tx1"/>
              </a:solidFill>
              <a:highlight>
                <a:srgbClr val="000000"/>
              </a:highlight>
              <a:latin typeface="Rubik" panose="020B0604020202020204" charset="-79"/>
              <a:cs typeface="Rubik" panose="020B0604020202020204" charset="-79"/>
            </a:endParaRPr>
          </a:p>
          <a:p>
            <a:pPr marL="0" indent="0" algn="l">
              <a:buClr>
                <a:srgbClr val="FFFFFF"/>
              </a:buClr>
              <a:defRPr/>
            </a:pP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perwujudan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Nilai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penting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bagi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kehidupan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sebab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bersifat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normatif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motivator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tindakan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Namun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demikian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belum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berfungsi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secara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praktis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penuntun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perilaku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sendiri.Nilai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sendiri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masih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bersifat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abstrak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sehingga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butuh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konkretisasi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atas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Contohnya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mendambakan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keselamatan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tetapi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apa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harus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agar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terwujud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keselamatan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?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Akhirnya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yang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dibutuhkan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semacam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aturan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tuntunan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perilaku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bisa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mengarahkan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agar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terwujud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keselamatan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0" indent="0" algn="l">
              <a:buClr>
                <a:srgbClr val="FFFFFF"/>
              </a:buClr>
              <a:defRPr/>
            </a:pPr>
            <a:endParaRPr lang="en-ID" sz="14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0" indent="0" algn="l">
              <a:buClr>
                <a:srgbClr val="FFFFFF"/>
              </a:buClr>
              <a:defRPr/>
            </a:pP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Jadi,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belum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berfungsi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praksis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bagi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Nilai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perlu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dikonkretisasikan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diwujudkan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Nilai yang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bersitat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normatif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berfungsi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motivator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tindakan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harus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dimplementasikan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bentuk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Norma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merupakan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konkretisasi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</a:p>
          <a:p>
            <a:pPr marL="0" indent="0" algn="l">
              <a:buClr>
                <a:srgbClr val="FFFFFF"/>
              </a:buClr>
              <a:defRPr/>
            </a:pPr>
            <a:endParaRPr lang="en-ID" sz="1200" b="1" dirty="0">
              <a:solidFill>
                <a:schemeClr val="tx1"/>
              </a:solidFill>
              <a:highlight>
                <a:srgbClr val="000000"/>
              </a:highlight>
              <a:latin typeface="Rubik" panose="020B0604020202020204" charset="-79"/>
              <a:cs typeface="Rubik" panose="020B0604020202020204" charset="-79"/>
            </a:endParaRPr>
          </a:p>
          <a:p>
            <a:pPr marL="0" indent="0" algn="l">
              <a:buClr>
                <a:srgbClr val="FFFFFF"/>
              </a:buClr>
              <a:defRPr/>
            </a:pP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kaidah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ketentuan-ketentuan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pedoman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panduan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bertingkah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laku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kehidupan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masyarakat.Norma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anjuran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berbuat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baik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larangan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berbuat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buruk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bertindak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sehingga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kehidupan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in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lebih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baik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Norma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kaidah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ketentuan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aturan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kriteria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syarat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mengandung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tertentu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harus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dipatuhi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oleh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warga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masyarakat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berbuat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bertingkah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laku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sehingga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terbentuk</a:t>
            </a:r>
            <a:endParaRPr lang="en-ID" sz="14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0" indent="0" algn="l">
              <a:buClr>
                <a:srgbClr val="FFFFFF"/>
              </a:buClr>
              <a:defRPr/>
            </a:pP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masyarakat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tertib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teratur,dan</a:t>
            </a:r>
            <a:r>
              <a:rPr lang="en-ID" sz="1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aman</a:t>
            </a:r>
            <a:r>
              <a:rPr lang="en-ID" sz="20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kumimoji="0" lang="en-ID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ubik" panose="020B0604020202020204" charset="-79"/>
              <a:cs typeface="Rubik" panose="020B0604020202020204" charset="-79"/>
              <a:sym typeface="Epilog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lang="en-ID"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367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6"/>
          <p:cNvSpPr txBox="1">
            <a:spLocks noGrp="1"/>
          </p:cNvSpPr>
          <p:nvPr>
            <p:ph type="title"/>
          </p:nvPr>
        </p:nvSpPr>
        <p:spPr>
          <a:xfrm>
            <a:off x="-1" y="368429"/>
            <a:ext cx="8199121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highlight>
                  <a:srgbClr val="000000"/>
                </a:highlight>
              </a:rPr>
              <a:t>Norma Yang berlaku di </a:t>
            </a:r>
            <a:r>
              <a:rPr lang="en-US" sz="1800" dirty="0" err="1">
                <a:highlight>
                  <a:srgbClr val="000000"/>
                </a:highlight>
              </a:rPr>
              <a:t>masyarakat</a:t>
            </a:r>
            <a:r>
              <a:rPr lang="en-US" sz="1800" dirty="0">
                <a:highlight>
                  <a:srgbClr val="000000"/>
                </a:highlight>
              </a:rPr>
              <a:t> </a:t>
            </a:r>
            <a:r>
              <a:rPr lang="en-US" sz="1800" dirty="0" err="1">
                <a:highlight>
                  <a:srgbClr val="000000"/>
                </a:highlight>
              </a:rPr>
              <a:t>ada</a:t>
            </a:r>
            <a:r>
              <a:rPr lang="en-US" sz="1800" dirty="0">
                <a:highlight>
                  <a:srgbClr val="000000"/>
                </a:highlight>
              </a:rPr>
              <a:t> </a:t>
            </a:r>
            <a:r>
              <a:rPr lang="en-US" sz="1800" dirty="0" err="1">
                <a:highlight>
                  <a:srgbClr val="000000"/>
                </a:highlight>
              </a:rPr>
              <a:t>empat</a:t>
            </a:r>
            <a:r>
              <a:rPr lang="en-US" sz="1800" dirty="0">
                <a:highlight>
                  <a:srgbClr val="000000"/>
                </a:highlight>
              </a:rPr>
              <a:t> </a:t>
            </a:r>
            <a:r>
              <a:rPr lang="en-US" sz="1800" dirty="0" err="1">
                <a:highlight>
                  <a:srgbClr val="000000"/>
                </a:highlight>
              </a:rPr>
              <a:t>macam</a:t>
            </a:r>
            <a:r>
              <a:rPr lang="en-US" sz="1800" dirty="0">
                <a:highlight>
                  <a:srgbClr val="000000"/>
                </a:highlight>
              </a:rPr>
              <a:t> </a:t>
            </a:r>
            <a:r>
              <a:rPr lang="en-US" sz="1800" dirty="0" err="1">
                <a:highlight>
                  <a:srgbClr val="000000"/>
                </a:highlight>
              </a:rPr>
              <a:t>yaitu</a:t>
            </a:r>
            <a:r>
              <a:rPr lang="en-US" sz="1800" dirty="0">
                <a:highlight>
                  <a:srgbClr val="000000"/>
                </a:highlight>
              </a:rPr>
              <a:t>:</a:t>
            </a:r>
            <a:endParaRPr sz="1800" dirty="0">
              <a:highlight>
                <a:srgbClr val="000000"/>
              </a:highlight>
            </a:endParaRPr>
          </a:p>
        </p:txBody>
      </p:sp>
      <p:cxnSp>
        <p:nvCxnSpPr>
          <p:cNvPr id="747" name="Google Shape;747;p46"/>
          <p:cNvCxnSpPr>
            <a:cxnSpLocks/>
          </p:cNvCxnSpPr>
          <p:nvPr/>
        </p:nvCxnSpPr>
        <p:spPr>
          <a:xfrm flipV="1">
            <a:off x="548313" y="2343110"/>
            <a:ext cx="1129913" cy="54217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46"/>
          <p:cNvCxnSpPr>
            <a:cxnSpLocks/>
          </p:cNvCxnSpPr>
          <p:nvPr/>
        </p:nvCxnSpPr>
        <p:spPr>
          <a:xfrm rot="16200000" flipH="1">
            <a:off x="786931" y="3201297"/>
            <a:ext cx="1223997" cy="550202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46"/>
          <p:cNvCxnSpPr>
            <a:cxnSpLocks/>
          </p:cNvCxnSpPr>
          <p:nvPr/>
        </p:nvCxnSpPr>
        <p:spPr>
          <a:xfrm flipV="1">
            <a:off x="548314" y="1426596"/>
            <a:ext cx="1129913" cy="14525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46"/>
          <p:cNvCxnSpPr>
            <a:cxnSpLocks/>
          </p:cNvCxnSpPr>
          <p:nvPr/>
        </p:nvCxnSpPr>
        <p:spPr>
          <a:xfrm>
            <a:off x="532074" y="2907864"/>
            <a:ext cx="1129913" cy="36825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6" name="Google Shape;756;p46"/>
          <p:cNvSpPr txBox="1"/>
          <p:nvPr/>
        </p:nvSpPr>
        <p:spPr>
          <a:xfrm>
            <a:off x="2150849" y="1189563"/>
            <a:ext cx="1842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Norma agama</a:t>
            </a:r>
          </a:p>
        </p:txBody>
      </p:sp>
      <p:sp>
        <p:nvSpPr>
          <p:cNvPr id="757" name="Google Shape;757;p46"/>
          <p:cNvSpPr txBox="1"/>
          <p:nvPr/>
        </p:nvSpPr>
        <p:spPr>
          <a:xfrm>
            <a:off x="2187157" y="2042681"/>
            <a:ext cx="2855259" cy="59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Norma moral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/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kesusilaan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EFD5B9"/>
              </a:solidFill>
              <a:effectLst/>
              <a:uLnTx/>
              <a:uFillTx/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8" name="Google Shape;758;p46"/>
          <p:cNvSpPr txBox="1"/>
          <p:nvPr/>
        </p:nvSpPr>
        <p:spPr>
          <a:xfrm>
            <a:off x="2203797" y="2959302"/>
            <a:ext cx="1842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Norma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kesopanan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EFD5B9"/>
              </a:solidFill>
              <a:effectLst/>
              <a:uLnTx/>
              <a:uFillTx/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9" name="Google Shape;759;p46"/>
          <p:cNvSpPr txBox="1"/>
          <p:nvPr/>
        </p:nvSpPr>
        <p:spPr>
          <a:xfrm>
            <a:off x="2203797" y="3868725"/>
            <a:ext cx="1842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 Norma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hukum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EFD5B9"/>
              </a:solidFill>
              <a:effectLst/>
              <a:uLnTx/>
              <a:uFillTx/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0" name="Google Shape;760;p46"/>
          <p:cNvSpPr txBox="1"/>
          <p:nvPr/>
        </p:nvSpPr>
        <p:spPr>
          <a:xfrm>
            <a:off x="4854380" y="1235883"/>
            <a:ext cx="3965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peraturan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hidup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manusia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yang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berisi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perintah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, dan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larangan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yang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berasal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dari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Tuhan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.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61" name="Google Shape;761;p46"/>
          <p:cNvSpPr txBox="1"/>
          <p:nvPr/>
        </p:nvSpPr>
        <p:spPr>
          <a:xfrm>
            <a:off x="4884420" y="1973255"/>
            <a:ext cx="3711266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peraturan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/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kaidah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hidup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yang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bersumber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dari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hati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nurani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dan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merupakan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milal-nilai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moral yang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mengikat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manusia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</a:p>
        </p:txBody>
      </p:sp>
      <p:sp>
        <p:nvSpPr>
          <p:cNvPr id="762" name="Google Shape;762;p46"/>
          <p:cNvSpPr txBox="1"/>
          <p:nvPr/>
        </p:nvSpPr>
        <p:spPr>
          <a:xfrm>
            <a:off x="4854380" y="2910278"/>
            <a:ext cx="3965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peraturan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/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kaidah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yang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bersumber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dad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pergaulan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hidup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antarmanusia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.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63" name="Google Shape;763;p46"/>
          <p:cNvSpPr txBox="1"/>
          <p:nvPr/>
        </p:nvSpPr>
        <p:spPr>
          <a:xfrm>
            <a:off x="4854380" y="3793600"/>
            <a:ext cx="3965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peraturan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/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kaidah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yang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diciptakan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oleh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kekuasaan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resmi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atau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negara yang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sitainya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mengikat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 dan </a:t>
            </a:r>
            <a:r>
              <a:rPr kumimoji="0" lang="en-ID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memaksa</a:t>
            </a:r>
            <a:r>
              <a:rPr kumimoji="0" lang="en-ID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.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49" name="Google Shape;749;p46"/>
          <p:cNvSpPr/>
          <p:nvPr/>
        </p:nvSpPr>
        <p:spPr>
          <a:xfrm flipH="1">
            <a:off x="1634737" y="2066738"/>
            <a:ext cx="585300" cy="5853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5" name="Google Shape;755;p46"/>
          <p:cNvSpPr/>
          <p:nvPr/>
        </p:nvSpPr>
        <p:spPr>
          <a:xfrm flipH="1">
            <a:off x="1634737" y="2931772"/>
            <a:ext cx="585300" cy="5853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1" name="Google Shape;751;p46"/>
          <p:cNvSpPr/>
          <p:nvPr/>
        </p:nvSpPr>
        <p:spPr>
          <a:xfrm flipH="1">
            <a:off x="1651156" y="3832125"/>
            <a:ext cx="585300" cy="5853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8" name="Google Shape;748;p46"/>
          <p:cNvSpPr/>
          <p:nvPr/>
        </p:nvSpPr>
        <p:spPr>
          <a:xfrm flipH="1">
            <a:off x="143467" y="2569096"/>
            <a:ext cx="585300" cy="5853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3" name="Google Shape;753;p46"/>
          <p:cNvSpPr/>
          <p:nvPr/>
        </p:nvSpPr>
        <p:spPr>
          <a:xfrm flipH="1">
            <a:off x="1601857" y="1171782"/>
            <a:ext cx="585300" cy="5853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EFD5B9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1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" name="Google Shape;883;p51">
            <a:extLst>
              <a:ext uri="{FF2B5EF4-FFF2-40B4-BE49-F238E27FC236}">
                <a16:creationId xmlns:a16="http://schemas.microsoft.com/office/drawing/2014/main" id="{108744EB-6E26-4E4E-AD9F-8AC75729D519}"/>
              </a:ext>
            </a:extLst>
          </p:cNvPr>
          <p:cNvGrpSpPr/>
          <p:nvPr/>
        </p:nvGrpSpPr>
        <p:grpSpPr>
          <a:xfrm>
            <a:off x="334322" y="2713396"/>
            <a:ext cx="243500" cy="296700"/>
            <a:chOff x="4071075" y="4122375"/>
            <a:chExt cx="243500" cy="296700"/>
          </a:xfrm>
        </p:grpSpPr>
        <p:sp>
          <p:nvSpPr>
            <p:cNvPr id="13" name="Google Shape;884;p51">
              <a:extLst>
                <a:ext uri="{FF2B5EF4-FFF2-40B4-BE49-F238E27FC236}">
                  <a16:creationId xmlns:a16="http://schemas.microsoft.com/office/drawing/2014/main" id="{D46802CA-8DCE-7D19-30FB-954139BE185C}"/>
                </a:ext>
              </a:extLst>
            </p:cNvPr>
            <p:cNvSpPr/>
            <p:nvPr/>
          </p:nvSpPr>
          <p:spPr>
            <a:xfrm>
              <a:off x="4132275" y="4122375"/>
              <a:ext cx="69225" cy="34625"/>
            </a:xfrm>
            <a:custGeom>
              <a:avLst/>
              <a:gdLst/>
              <a:ahLst/>
              <a:cxnLst/>
              <a:rect l="l" t="t" r="r" b="b"/>
              <a:pathLst>
                <a:path w="2769" h="1385" extrusionOk="0">
                  <a:moveTo>
                    <a:pt x="347" y="1"/>
                  </a:moveTo>
                  <a:lnTo>
                    <a:pt x="214" y="27"/>
                  </a:lnTo>
                  <a:lnTo>
                    <a:pt x="107" y="107"/>
                  </a:lnTo>
                  <a:lnTo>
                    <a:pt x="27" y="213"/>
                  </a:lnTo>
                  <a:lnTo>
                    <a:pt x="1" y="347"/>
                  </a:lnTo>
                  <a:lnTo>
                    <a:pt x="1" y="692"/>
                  </a:lnTo>
                  <a:lnTo>
                    <a:pt x="1" y="825"/>
                  </a:lnTo>
                  <a:lnTo>
                    <a:pt x="54" y="959"/>
                  </a:lnTo>
                  <a:lnTo>
                    <a:pt x="107" y="1092"/>
                  </a:lnTo>
                  <a:lnTo>
                    <a:pt x="187" y="1171"/>
                  </a:lnTo>
                  <a:lnTo>
                    <a:pt x="294" y="1278"/>
                  </a:lnTo>
                  <a:lnTo>
                    <a:pt x="427" y="1331"/>
                  </a:lnTo>
                  <a:lnTo>
                    <a:pt x="560" y="1384"/>
                  </a:lnTo>
                  <a:lnTo>
                    <a:pt x="2209" y="1384"/>
                  </a:lnTo>
                  <a:lnTo>
                    <a:pt x="2342" y="1331"/>
                  </a:lnTo>
                  <a:lnTo>
                    <a:pt x="2475" y="1278"/>
                  </a:lnTo>
                  <a:lnTo>
                    <a:pt x="2582" y="1171"/>
                  </a:lnTo>
                  <a:lnTo>
                    <a:pt x="2662" y="1092"/>
                  </a:lnTo>
                  <a:lnTo>
                    <a:pt x="2715" y="959"/>
                  </a:lnTo>
                  <a:lnTo>
                    <a:pt x="2768" y="825"/>
                  </a:lnTo>
                  <a:lnTo>
                    <a:pt x="2768" y="692"/>
                  </a:lnTo>
                  <a:lnTo>
                    <a:pt x="2768" y="347"/>
                  </a:lnTo>
                  <a:lnTo>
                    <a:pt x="2742" y="213"/>
                  </a:lnTo>
                  <a:lnTo>
                    <a:pt x="2662" y="107"/>
                  </a:lnTo>
                  <a:lnTo>
                    <a:pt x="2555" y="27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5;p51">
              <a:extLst>
                <a:ext uri="{FF2B5EF4-FFF2-40B4-BE49-F238E27FC236}">
                  <a16:creationId xmlns:a16="http://schemas.microsoft.com/office/drawing/2014/main" id="{A732BD66-14B6-E607-2F3E-9DFF439CDC8E}"/>
                </a:ext>
              </a:extLst>
            </p:cNvPr>
            <p:cNvSpPr/>
            <p:nvPr/>
          </p:nvSpPr>
          <p:spPr>
            <a:xfrm>
              <a:off x="4071075" y="4139675"/>
              <a:ext cx="191625" cy="262125"/>
            </a:xfrm>
            <a:custGeom>
              <a:avLst/>
              <a:gdLst/>
              <a:ahLst/>
              <a:cxnLst/>
              <a:rect l="l" t="t" r="r" b="b"/>
              <a:pathLst>
                <a:path w="7665" h="10485" extrusionOk="0">
                  <a:moveTo>
                    <a:pt x="5908" y="2103"/>
                  </a:moveTo>
                  <a:lnTo>
                    <a:pt x="6041" y="2129"/>
                  </a:lnTo>
                  <a:lnTo>
                    <a:pt x="6174" y="2209"/>
                  </a:lnTo>
                  <a:lnTo>
                    <a:pt x="6227" y="2315"/>
                  </a:lnTo>
                  <a:lnTo>
                    <a:pt x="6254" y="2448"/>
                  </a:lnTo>
                  <a:lnTo>
                    <a:pt x="6227" y="2581"/>
                  </a:lnTo>
                  <a:lnTo>
                    <a:pt x="6174" y="2714"/>
                  </a:lnTo>
                  <a:lnTo>
                    <a:pt x="6041" y="2768"/>
                  </a:lnTo>
                  <a:lnTo>
                    <a:pt x="5908" y="2794"/>
                  </a:lnTo>
                  <a:lnTo>
                    <a:pt x="1757" y="2794"/>
                  </a:lnTo>
                  <a:lnTo>
                    <a:pt x="1624" y="2768"/>
                  </a:lnTo>
                  <a:lnTo>
                    <a:pt x="1491" y="2714"/>
                  </a:lnTo>
                  <a:lnTo>
                    <a:pt x="1438" y="2581"/>
                  </a:lnTo>
                  <a:lnTo>
                    <a:pt x="1411" y="2448"/>
                  </a:lnTo>
                  <a:lnTo>
                    <a:pt x="1438" y="2315"/>
                  </a:lnTo>
                  <a:lnTo>
                    <a:pt x="1491" y="2209"/>
                  </a:lnTo>
                  <a:lnTo>
                    <a:pt x="1624" y="2129"/>
                  </a:lnTo>
                  <a:lnTo>
                    <a:pt x="1757" y="2103"/>
                  </a:lnTo>
                  <a:close/>
                  <a:moveTo>
                    <a:pt x="5908" y="3486"/>
                  </a:moveTo>
                  <a:lnTo>
                    <a:pt x="6041" y="3513"/>
                  </a:lnTo>
                  <a:lnTo>
                    <a:pt x="6174" y="3593"/>
                  </a:lnTo>
                  <a:lnTo>
                    <a:pt x="6227" y="3699"/>
                  </a:lnTo>
                  <a:lnTo>
                    <a:pt x="6254" y="3859"/>
                  </a:lnTo>
                  <a:lnTo>
                    <a:pt x="6227" y="3992"/>
                  </a:lnTo>
                  <a:lnTo>
                    <a:pt x="6174" y="4098"/>
                  </a:lnTo>
                  <a:lnTo>
                    <a:pt x="6041" y="4178"/>
                  </a:lnTo>
                  <a:lnTo>
                    <a:pt x="5908" y="4205"/>
                  </a:lnTo>
                  <a:lnTo>
                    <a:pt x="1757" y="4205"/>
                  </a:lnTo>
                  <a:lnTo>
                    <a:pt x="1624" y="4178"/>
                  </a:lnTo>
                  <a:lnTo>
                    <a:pt x="1491" y="4098"/>
                  </a:lnTo>
                  <a:lnTo>
                    <a:pt x="1438" y="3992"/>
                  </a:lnTo>
                  <a:lnTo>
                    <a:pt x="1411" y="3859"/>
                  </a:lnTo>
                  <a:lnTo>
                    <a:pt x="1438" y="3699"/>
                  </a:lnTo>
                  <a:lnTo>
                    <a:pt x="1491" y="3593"/>
                  </a:lnTo>
                  <a:lnTo>
                    <a:pt x="1624" y="3513"/>
                  </a:lnTo>
                  <a:lnTo>
                    <a:pt x="1757" y="3486"/>
                  </a:lnTo>
                  <a:close/>
                  <a:moveTo>
                    <a:pt x="3141" y="7690"/>
                  </a:moveTo>
                  <a:lnTo>
                    <a:pt x="3274" y="7717"/>
                  </a:lnTo>
                  <a:lnTo>
                    <a:pt x="3380" y="7797"/>
                  </a:lnTo>
                  <a:lnTo>
                    <a:pt x="3460" y="7903"/>
                  </a:lnTo>
                  <a:lnTo>
                    <a:pt x="3487" y="8036"/>
                  </a:lnTo>
                  <a:lnTo>
                    <a:pt x="3460" y="8169"/>
                  </a:lnTo>
                  <a:lnTo>
                    <a:pt x="3380" y="8276"/>
                  </a:lnTo>
                  <a:lnTo>
                    <a:pt x="3274" y="8356"/>
                  </a:lnTo>
                  <a:lnTo>
                    <a:pt x="3141" y="8382"/>
                  </a:lnTo>
                  <a:lnTo>
                    <a:pt x="1757" y="8382"/>
                  </a:lnTo>
                  <a:lnTo>
                    <a:pt x="1624" y="8356"/>
                  </a:lnTo>
                  <a:lnTo>
                    <a:pt x="1491" y="8276"/>
                  </a:lnTo>
                  <a:lnTo>
                    <a:pt x="1438" y="8169"/>
                  </a:lnTo>
                  <a:lnTo>
                    <a:pt x="1411" y="8036"/>
                  </a:lnTo>
                  <a:lnTo>
                    <a:pt x="1438" y="7903"/>
                  </a:lnTo>
                  <a:lnTo>
                    <a:pt x="1491" y="7797"/>
                  </a:lnTo>
                  <a:lnTo>
                    <a:pt x="1624" y="7717"/>
                  </a:lnTo>
                  <a:lnTo>
                    <a:pt x="1757" y="7690"/>
                  </a:lnTo>
                  <a:close/>
                  <a:moveTo>
                    <a:pt x="347" y="0"/>
                  </a:moveTo>
                  <a:lnTo>
                    <a:pt x="214" y="27"/>
                  </a:lnTo>
                  <a:lnTo>
                    <a:pt x="107" y="107"/>
                  </a:lnTo>
                  <a:lnTo>
                    <a:pt x="28" y="213"/>
                  </a:lnTo>
                  <a:lnTo>
                    <a:pt x="1" y="346"/>
                  </a:lnTo>
                  <a:lnTo>
                    <a:pt x="1" y="10138"/>
                  </a:lnTo>
                  <a:lnTo>
                    <a:pt x="28" y="10271"/>
                  </a:lnTo>
                  <a:lnTo>
                    <a:pt x="107" y="10378"/>
                  </a:lnTo>
                  <a:lnTo>
                    <a:pt x="214" y="10458"/>
                  </a:lnTo>
                  <a:lnTo>
                    <a:pt x="347" y="10484"/>
                  </a:lnTo>
                  <a:lnTo>
                    <a:pt x="7079" y="10484"/>
                  </a:lnTo>
                  <a:lnTo>
                    <a:pt x="4445" y="7823"/>
                  </a:lnTo>
                  <a:lnTo>
                    <a:pt x="4285" y="7664"/>
                  </a:lnTo>
                  <a:lnTo>
                    <a:pt x="4125" y="7477"/>
                  </a:lnTo>
                  <a:lnTo>
                    <a:pt x="3992" y="7291"/>
                  </a:lnTo>
                  <a:lnTo>
                    <a:pt x="3886" y="7078"/>
                  </a:lnTo>
                  <a:lnTo>
                    <a:pt x="3779" y="6892"/>
                  </a:lnTo>
                  <a:lnTo>
                    <a:pt x="3699" y="6679"/>
                  </a:lnTo>
                  <a:lnTo>
                    <a:pt x="3620" y="6440"/>
                  </a:lnTo>
                  <a:lnTo>
                    <a:pt x="3566" y="6227"/>
                  </a:lnTo>
                  <a:lnTo>
                    <a:pt x="3540" y="6094"/>
                  </a:lnTo>
                  <a:lnTo>
                    <a:pt x="3540" y="5961"/>
                  </a:lnTo>
                  <a:lnTo>
                    <a:pt x="3540" y="5828"/>
                  </a:lnTo>
                  <a:lnTo>
                    <a:pt x="3566" y="5721"/>
                  </a:lnTo>
                  <a:lnTo>
                    <a:pt x="3620" y="5588"/>
                  </a:lnTo>
                  <a:lnTo>
                    <a:pt x="3673" y="5482"/>
                  </a:lnTo>
                  <a:lnTo>
                    <a:pt x="3753" y="5375"/>
                  </a:lnTo>
                  <a:lnTo>
                    <a:pt x="3833" y="5269"/>
                  </a:lnTo>
                  <a:lnTo>
                    <a:pt x="3939" y="5189"/>
                  </a:lnTo>
                  <a:lnTo>
                    <a:pt x="4045" y="5109"/>
                  </a:lnTo>
                  <a:lnTo>
                    <a:pt x="4285" y="5003"/>
                  </a:lnTo>
                  <a:lnTo>
                    <a:pt x="4418" y="4976"/>
                  </a:lnTo>
                  <a:lnTo>
                    <a:pt x="4790" y="4976"/>
                  </a:lnTo>
                  <a:lnTo>
                    <a:pt x="5030" y="5029"/>
                  </a:lnTo>
                  <a:lnTo>
                    <a:pt x="5243" y="5109"/>
                  </a:lnTo>
                  <a:lnTo>
                    <a:pt x="5456" y="5216"/>
                  </a:lnTo>
                  <a:lnTo>
                    <a:pt x="5669" y="5296"/>
                  </a:lnTo>
                  <a:lnTo>
                    <a:pt x="5855" y="5429"/>
                  </a:lnTo>
                  <a:lnTo>
                    <a:pt x="6041" y="5562"/>
                  </a:lnTo>
                  <a:lnTo>
                    <a:pt x="6227" y="5695"/>
                  </a:lnTo>
                  <a:lnTo>
                    <a:pt x="6414" y="5854"/>
                  </a:lnTo>
                  <a:lnTo>
                    <a:pt x="7664" y="7105"/>
                  </a:lnTo>
                  <a:lnTo>
                    <a:pt x="7664" y="346"/>
                  </a:lnTo>
                  <a:lnTo>
                    <a:pt x="7638" y="213"/>
                  </a:lnTo>
                  <a:lnTo>
                    <a:pt x="7558" y="107"/>
                  </a:lnTo>
                  <a:lnTo>
                    <a:pt x="7451" y="27"/>
                  </a:lnTo>
                  <a:lnTo>
                    <a:pt x="7318" y="0"/>
                  </a:lnTo>
                  <a:lnTo>
                    <a:pt x="5908" y="0"/>
                  </a:lnTo>
                  <a:lnTo>
                    <a:pt x="5881" y="267"/>
                  </a:lnTo>
                  <a:lnTo>
                    <a:pt x="5802" y="533"/>
                  </a:lnTo>
                  <a:lnTo>
                    <a:pt x="5669" y="772"/>
                  </a:lnTo>
                  <a:lnTo>
                    <a:pt x="5509" y="985"/>
                  </a:lnTo>
                  <a:lnTo>
                    <a:pt x="5296" y="1145"/>
                  </a:lnTo>
                  <a:lnTo>
                    <a:pt x="5057" y="1278"/>
                  </a:lnTo>
                  <a:lnTo>
                    <a:pt x="4817" y="1357"/>
                  </a:lnTo>
                  <a:lnTo>
                    <a:pt x="4524" y="1384"/>
                  </a:lnTo>
                  <a:lnTo>
                    <a:pt x="3141" y="1384"/>
                  </a:lnTo>
                  <a:lnTo>
                    <a:pt x="2848" y="1357"/>
                  </a:lnTo>
                  <a:lnTo>
                    <a:pt x="2609" y="1278"/>
                  </a:lnTo>
                  <a:lnTo>
                    <a:pt x="2369" y="1145"/>
                  </a:lnTo>
                  <a:lnTo>
                    <a:pt x="2156" y="985"/>
                  </a:lnTo>
                  <a:lnTo>
                    <a:pt x="1997" y="772"/>
                  </a:lnTo>
                  <a:lnTo>
                    <a:pt x="1863" y="533"/>
                  </a:lnTo>
                  <a:lnTo>
                    <a:pt x="1784" y="267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6;p51">
              <a:extLst>
                <a:ext uri="{FF2B5EF4-FFF2-40B4-BE49-F238E27FC236}">
                  <a16:creationId xmlns:a16="http://schemas.microsoft.com/office/drawing/2014/main" id="{3B2FC934-A6A6-4F10-7E45-0DC2C46E16E8}"/>
                </a:ext>
              </a:extLst>
            </p:cNvPr>
            <p:cNvSpPr/>
            <p:nvPr/>
          </p:nvSpPr>
          <p:spPr>
            <a:xfrm>
              <a:off x="4202800" y="4307300"/>
              <a:ext cx="111775" cy="111775"/>
            </a:xfrm>
            <a:custGeom>
              <a:avLst/>
              <a:gdLst/>
              <a:ahLst/>
              <a:cxnLst/>
              <a:rect l="l" t="t" r="r" b="b"/>
              <a:pathLst>
                <a:path w="4471" h="4471" extrusionOk="0">
                  <a:moveTo>
                    <a:pt x="985" y="1"/>
                  </a:moveTo>
                  <a:lnTo>
                    <a:pt x="0" y="985"/>
                  </a:lnTo>
                  <a:lnTo>
                    <a:pt x="3273" y="4258"/>
                  </a:lnTo>
                  <a:lnTo>
                    <a:pt x="3406" y="4338"/>
                  </a:lnTo>
                  <a:lnTo>
                    <a:pt x="3513" y="4418"/>
                  </a:lnTo>
                  <a:lnTo>
                    <a:pt x="3646" y="4444"/>
                  </a:lnTo>
                  <a:lnTo>
                    <a:pt x="3779" y="4471"/>
                  </a:lnTo>
                  <a:lnTo>
                    <a:pt x="3912" y="4444"/>
                  </a:lnTo>
                  <a:lnTo>
                    <a:pt x="4045" y="4418"/>
                  </a:lnTo>
                  <a:lnTo>
                    <a:pt x="4151" y="4338"/>
                  </a:lnTo>
                  <a:lnTo>
                    <a:pt x="4258" y="4258"/>
                  </a:lnTo>
                  <a:lnTo>
                    <a:pt x="4364" y="4152"/>
                  </a:lnTo>
                  <a:lnTo>
                    <a:pt x="4417" y="4019"/>
                  </a:lnTo>
                  <a:lnTo>
                    <a:pt x="4471" y="3912"/>
                  </a:lnTo>
                  <a:lnTo>
                    <a:pt x="4471" y="3779"/>
                  </a:lnTo>
                  <a:lnTo>
                    <a:pt x="4471" y="3646"/>
                  </a:lnTo>
                  <a:lnTo>
                    <a:pt x="4417" y="3513"/>
                  </a:lnTo>
                  <a:lnTo>
                    <a:pt x="4364" y="3380"/>
                  </a:lnTo>
                  <a:lnTo>
                    <a:pt x="4258" y="3274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7;p51">
              <a:extLst>
                <a:ext uri="{FF2B5EF4-FFF2-40B4-BE49-F238E27FC236}">
                  <a16:creationId xmlns:a16="http://schemas.microsoft.com/office/drawing/2014/main" id="{E3FB6F01-B2ED-47D7-80D5-5EF39513A274}"/>
                </a:ext>
              </a:extLst>
            </p:cNvPr>
            <p:cNvSpPr/>
            <p:nvPr/>
          </p:nvSpPr>
          <p:spPr>
            <a:xfrm>
              <a:off x="4176850" y="4281375"/>
              <a:ext cx="38600" cy="37925"/>
            </a:xfrm>
            <a:custGeom>
              <a:avLst/>
              <a:gdLst/>
              <a:ahLst/>
              <a:cxnLst/>
              <a:rect l="l" t="t" r="r" b="b"/>
              <a:pathLst>
                <a:path w="1544" h="1517" extrusionOk="0">
                  <a:moveTo>
                    <a:pt x="240" y="0"/>
                  </a:moveTo>
                  <a:lnTo>
                    <a:pt x="160" y="27"/>
                  </a:lnTo>
                  <a:lnTo>
                    <a:pt x="107" y="80"/>
                  </a:lnTo>
                  <a:lnTo>
                    <a:pt x="54" y="160"/>
                  </a:lnTo>
                  <a:lnTo>
                    <a:pt x="1" y="240"/>
                  </a:lnTo>
                  <a:lnTo>
                    <a:pt x="1" y="319"/>
                  </a:lnTo>
                  <a:lnTo>
                    <a:pt x="1" y="399"/>
                  </a:lnTo>
                  <a:lnTo>
                    <a:pt x="80" y="718"/>
                  </a:lnTo>
                  <a:lnTo>
                    <a:pt x="214" y="985"/>
                  </a:lnTo>
                  <a:lnTo>
                    <a:pt x="373" y="1277"/>
                  </a:lnTo>
                  <a:lnTo>
                    <a:pt x="559" y="1517"/>
                  </a:lnTo>
                  <a:lnTo>
                    <a:pt x="1544" y="559"/>
                  </a:lnTo>
                  <a:lnTo>
                    <a:pt x="1278" y="373"/>
                  </a:lnTo>
                  <a:lnTo>
                    <a:pt x="1012" y="213"/>
                  </a:lnTo>
                  <a:lnTo>
                    <a:pt x="719" y="8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86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>
            <a:spLocks noGrp="1"/>
          </p:cNvSpPr>
          <p:nvPr>
            <p:ph type="title"/>
          </p:nvPr>
        </p:nvSpPr>
        <p:spPr>
          <a:xfrm>
            <a:off x="342899" y="489113"/>
            <a:ext cx="7573894" cy="896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 Sebagai Norma </a:t>
            </a:r>
            <a:endParaRPr dirty="0"/>
          </a:p>
        </p:txBody>
      </p:sp>
      <p:sp>
        <p:nvSpPr>
          <p:cNvPr id="702" name="Google Shape;702;p43"/>
          <p:cNvSpPr txBox="1">
            <a:spLocks noGrp="1"/>
          </p:cNvSpPr>
          <p:nvPr>
            <p:ph type="body" idx="1"/>
          </p:nvPr>
        </p:nvSpPr>
        <p:spPr>
          <a:xfrm>
            <a:off x="0" y="1638300"/>
            <a:ext cx="8529160" cy="2302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dasarnya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bagian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Jadi,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jika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kita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berbicara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mengenai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dimaksudkan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berbeda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ketiga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sebelumnya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(agama,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kesusilaaan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kesopanan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). </a:t>
            </a:r>
            <a:endParaRPr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048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>
            <a:spLocks noGrp="1"/>
          </p:cNvSpPr>
          <p:nvPr>
            <p:ph type="title"/>
          </p:nvPr>
        </p:nvSpPr>
        <p:spPr>
          <a:xfrm>
            <a:off x="297180" y="746760"/>
            <a:ext cx="8416380" cy="769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Perbedaan</a:t>
            </a:r>
            <a:r>
              <a:rPr lang="en-ID" sz="1600" dirty="0"/>
              <a:t> </a:t>
            </a:r>
            <a:r>
              <a:rPr lang="en-ID" sz="1600" dirty="0" err="1"/>
              <a:t>norma</a:t>
            </a:r>
            <a:r>
              <a:rPr lang="en-ID" sz="1600" dirty="0"/>
              <a:t> </a:t>
            </a:r>
            <a:r>
              <a:rPr lang="en-ID" sz="1600" dirty="0" err="1"/>
              <a:t>hukum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norma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  <a:endParaRPr sz="1600" dirty="0"/>
          </a:p>
        </p:txBody>
      </p:sp>
      <p:sp>
        <p:nvSpPr>
          <p:cNvPr id="702" name="Google Shape;702;p43"/>
          <p:cNvSpPr txBox="1">
            <a:spLocks noGrp="1"/>
          </p:cNvSpPr>
          <p:nvPr>
            <p:ph type="body" idx="1"/>
          </p:nvPr>
        </p:nvSpPr>
        <p:spPr>
          <a:xfrm>
            <a:off x="1334400" y="1644765"/>
            <a:ext cx="6475200" cy="22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 </a:t>
            </a:r>
            <a:r>
              <a:rPr lang="en-ID" b="1" dirty="0">
                <a:solidFill>
                  <a:schemeClr val="tx1"/>
                </a:solidFill>
              </a:rPr>
              <a:t>Norma </a:t>
            </a:r>
            <a:r>
              <a:rPr lang="en-ID" b="1" dirty="0" err="1">
                <a:solidFill>
                  <a:schemeClr val="tx1"/>
                </a:solidFill>
              </a:rPr>
              <a:t>hukum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datangnya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dari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luar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diri</a:t>
            </a:r>
            <a:r>
              <a:rPr lang="en-ID" b="1" dirty="0">
                <a:solidFill>
                  <a:schemeClr val="tx1"/>
                </a:solidFill>
              </a:rPr>
              <a:t> Kita </a:t>
            </a:r>
            <a:r>
              <a:rPr lang="en-ID" b="1" dirty="0" err="1">
                <a:solidFill>
                  <a:schemeClr val="tx1"/>
                </a:solidFill>
              </a:rPr>
              <a:t>sendiri</a:t>
            </a:r>
            <a:r>
              <a:rPr lang="en-ID" b="1" dirty="0">
                <a:solidFill>
                  <a:schemeClr val="tx1"/>
                </a:solidFill>
              </a:rPr>
              <a:t>, </a:t>
            </a:r>
            <a:r>
              <a:rPr lang="en-ID" b="1" dirty="0" err="1">
                <a:solidFill>
                  <a:schemeClr val="tx1"/>
                </a:solidFill>
              </a:rPr>
              <a:t>yaitu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dari</a:t>
            </a:r>
            <a:r>
              <a:rPr lang="en-ID" b="1" dirty="0">
                <a:solidFill>
                  <a:schemeClr val="tx1"/>
                </a:solidFill>
              </a:rPr>
              <a:t>      	</a:t>
            </a:r>
            <a:r>
              <a:rPr lang="en-ID" b="1" dirty="0" err="1">
                <a:solidFill>
                  <a:schemeClr val="tx1"/>
                </a:solidFill>
              </a:rPr>
              <a:t>kekuasaan</a:t>
            </a:r>
            <a:r>
              <a:rPr lang="en-ID" b="1" dirty="0">
                <a:solidFill>
                  <a:schemeClr val="tx1"/>
                </a:solidFill>
              </a:rPr>
              <a:t>/</a:t>
            </a:r>
            <a:r>
              <a:rPr lang="en-ID" b="1" dirty="0" err="1">
                <a:solidFill>
                  <a:schemeClr val="tx1"/>
                </a:solidFill>
              </a:rPr>
              <a:t>lembaga</a:t>
            </a:r>
            <a:r>
              <a:rPr lang="en-ID" b="1" dirty="0">
                <a:solidFill>
                  <a:schemeClr val="tx1"/>
                </a:solidFill>
              </a:rPr>
              <a:t> yang </a:t>
            </a:r>
            <a:r>
              <a:rPr lang="en-ID" b="1" dirty="0" err="1">
                <a:solidFill>
                  <a:schemeClr val="tx1"/>
                </a:solidFill>
              </a:rPr>
              <a:t>resmi</a:t>
            </a:r>
            <a:r>
              <a:rPr lang="en-ID" b="1" dirty="0">
                <a:solidFill>
                  <a:schemeClr val="tx1"/>
                </a:solidFill>
              </a:rPr>
              <a:t> dan </a:t>
            </a:r>
            <a:r>
              <a:rPr lang="en-ID" b="1" dirty="0" err="1">
                <a:solidFill>
                  <a:schemeClr val="tx1"/>
                </a:solidFill>
              </a:rPr>
              <a:t>berwenang</a:t>
            </a:r>
            <a:r>
              <a:rPr lang="en-ID" b="1" dirty="0">
                <a:solidFill>
                  <a:schemeClr val="tx1"/>
                </a:solidFill>
              </a:rPr>
              <a:t>.</a:t>
            </a: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b="1" dirty="0">
              <a:solidFill>
                <a:schemeClr val="tx1"/>
              </a:solidFill>
            </a:endParaRP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1" dirty="0">
                <a:solidFill>
                  <a:schemeClr val="tx1"/>
                </a:solidFill>
              </a:rPr>
              <a:t>Norma </a:t>
            </a:r>
            <a:r>
              <a:rPr lang="en-ID" b="1" dirty="0" err="1">
                <a:solidFill>
                  <a:schemeClr val="tx1"/>
                </a:solidFill>
              </a:rPr>
              <a:t>hukum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dilekati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sanksi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pidana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atau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pemaksa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secara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fisik</a:t>
            </a:r>
            <a:r>
              <a:rPr lang="en-ID" b="1" dirty="0">
                <a:solidFill>
                  <a:schemeClr val="tx1"/>
                </a:solidFill>
              </a:rPr>
              <a:t>  	</a:t>
            </a:r>
            <a:r>
              <a:rPr lang="en-ID" b="1" dirty="0" err="1">
                <a:solidFill>
                  <a:schemeClr val="tx1"/>
                </a:solidFill>
              </a:rPr>
              <a:t>norma</a:t>
            </a:r>
            <a:r>
              <a:rPr lang="en-ID" b="1" dirty="0">
                <a:solidFill>
                  <a:schemeClr val="tx1"/>
                </a:solidFill>
              </a:rPr>
              <a:t> lain </a:t>
            </a:r>
            <a:r>
              <a:rPr lang="en-ID" b="1" dirty="0" err="1">
                <a:solidFill>
                  <a:schemeClr val="tx1"/>
                </a:solidFill>
              </a:rPr>
              <a:t>tidak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dilekati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sanski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pidana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secara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fisik</a:t>
            </a:r>
            <a:r>
              <a:rPr lang="en-ID" b="1" dirty="0">
                <a:solidFill>
                  <a:schemeClr val="tx1"/>
                </a:solidFill>
              </a:rPr>
              <a:t>.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D" b="1" dirty="0">
              <a:solidFill>
                <a:schemeClr val="tx1"/>
              </a:solidFill>
            </a:endParaRP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1" dirty="0" err="1">
                <a:solidFill>
                  <a:schemeClr val="tx1"/>
                </a:solidFill>
              </a:rPr>
              <a:t>Sanksi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pidana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atau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sanksi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pemaksa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itu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dilaksanakan</a:t>
            </a:r>
            <a:r>
              <a:rPr lang="en-ID" b="1" dirty="0">
                <a:solidFill>
                  <a:schemeClr val="tx1"/>
                </a:solidFill>
              </a:rPr>
              <a:t> oleh </a:t>
            </a:r>
            <a:r>
              <a:rPr lang="en-ID" b="1" dirty="0" err="1">
                <a:solidFill>
                  <a:schemeClr val="tx1"/>
                </a:solidFill>
              </a:rPr>
              <a:t>aparat</a:t>
            </a:r>
            <a:r>
              <a:rPr lang="en-ID" b="1" dirty="0">
                <a:solidFill>
                  <a:schemeClr val="tx1"/>
                </a:solidFill>
              </a:rPr>
              <a:t> </a:t>
            </a: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b="1" dirty="0">
                <a:solidFill>
                  <a:schemeClr val="tx1"/>
                </a:solidFill>
              </a:rPr>
              <a:t>     	 		 negara. </a:t>
            </a:r>
          </a:p>
        </p:txBody>
      </p:sp>
    </p:spTree>
    <p:extLst>
      <p:ext uri="{BB962C8B-B14F-4D97-AF65-F5344CB8AC3E}">
        <p14:creationId xmlns:p14="http://schemas.microsoft.com/office/powerpoint/2010/main" val="13405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>
            <a:spLocks noGrp="1"/>
          </p:cNvSpPr>
          <p:nvPr>
            <p:ph type="subTitle" idx="1"/>
          </p:nvPr>
        </p:nvSpPr>
        <p:spPr>
          <a:xfrm>
            <a:off x="0" y="1091565"/>
            <a:ext cx="8923020" cy="3099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Bagi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orang-orang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tidak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patuh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kepada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kesopanan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kesusilaan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agama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menimbulkan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ketidaktertiban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kehidupan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bersama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sehingga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perlu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memperoleh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sanksi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bersifat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memaksa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Misalnya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orang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melanggar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kesopanan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tidak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mempunyai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rasa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malu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bila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disisihkan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pergaulan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orang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melanggar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kesusilaan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tidak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merasa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menyesal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Orang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melanggar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agama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tidak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takut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kepada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sanksi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akhirat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ataupun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terguncang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kehidupannya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Bagi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orang-orang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demikian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menimbulkan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kekacauan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masyarakat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Oleh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karena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perlu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dipaksakan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agar orang-orang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mematuhi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peraturan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hidup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63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>
            <a:spLocks noGrp="1"/>
          </p:cNvSpPr>
          <p:nvPr>
            <p:ph type="title"/>
          </p:nvPr>
        </p:nvSpPr>
        <p:spPr>
          <a:xfrm>
            <a:off x="815340" y="1619250"/>
            <a:ext cx="7909560" cy="19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kern="10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B. KEADILAN, KETERTIBAN, DAN </a:t>
            </a:r>
            <a:r>
              <a:rPr lang="en-US" sz="3200" kern="100" dirty="0"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KESEJAHTERAAN</a:t>
            </a:r>
            <a:br>
              <a:rPr lang="en-ID" sz="2800" kern="100" dirty="0"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</a:br>
            <a:endParaRPr sz="2800" dirty="0">
              <a:highlight>
                <a:srgbClr val="000000"/>
              </a:highlight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769382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>
            <a:spLocks noGrp="1"/>
          </p:cNvSpPr>
          <p:nvPr>
            <p:ph type="title"/>
          </p:nvPr>
        </p:nvSpPr>
        <p:spPr>
          <a:xfrm>
            <a:off x="624839" y="489113"/>
            <a:ext cx="7573894" cy="896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kern="10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Makna</a:t>
            </a:r>
            <a:r>
              <a:rPr lang="en-US" sz="2000" kern="10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2000" kern="10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D" sz="1800" kern="10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</a:br>
            <a:endParaRPr sz="18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02" name="Google Shape;702;p43"/>
          <p:cNvSpPr txBox="1">
            <a:spLocks noGrp="1"/>
          </p:cNvSpPr>
          <p:nvPr>
            <p:ph type="body" idx="1"/>
          </p:nvPr>
        </p:nvSpPr>
        <p:spPr>
          <a:xfrm>
            <a:off x="198121" y="1368263"/>
            <a:ext cx="8651080" cy="3005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berasal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dari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bahasa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Arab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adil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artinya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tengah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berarti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menempatkan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sesuatu di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tengah-tengah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tidak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berat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sebelah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atau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dengan kata lain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berarti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menempatkan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sesuatu pada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tempatnya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r>
              <a:rPr lang="en-ID" sz="1200" b="1" kern="100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Menurut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Plato,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dapat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dibagi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menjadi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tiga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macam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yakni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: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a.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komutatif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adalah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memberikan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keoada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setiap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orang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sama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banyaknya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tanpa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mengingat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berapa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besar        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jasa-jasa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telah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diberikan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b. 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distributif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adalah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memberikan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haka tau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jatah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kepada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setiap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orang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menurut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jasa-jasa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telah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diberikan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c. </a:t>
            </a:r>
            <a:r>
              <a:rPr lang="en-ID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legal/moral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dalah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mengikuti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penyesuaian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atau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pemberian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tempat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seseorang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dalam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masyarakat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sesuai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dengan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kemampuannya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dan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dianggap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sesuai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dengan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kemampuan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bersangkutan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950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 txBox="1">
            <a:spLocks noGrp="1"/>
          </p:cNvSpPr>
          <p:nvPr>
            <p:ph type="title" idx="4"/>
          </p:nvPr>
        </p:nvSpPr>
        <p:spPr>
          <a:xfrm>
            <a:off x="736390" y="1253050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3" name="Google Shape;443;p35"/>
          <p:cNvSpPr txBox="1">
            <a:spLocks noGrp="1"/>
          </p:cNvSpPr>
          <p:nvPr>
            <p:ph type="title" idx="14"/>
          </p:nvPr>
        </p:nvSpPr>
        <p:spPr>
          <a:xfrm>
            <a:off x="720000" y="2782464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44" name="Google Shape;444;p35"/>
          <p:cNvSpPr txBox="1">
            <a:spLocks noGrp="1"/>
          </p:cNvSpPr>
          <p:nvPr>
            <p:ph type="title" idx="5"/>
          </p:nvPr>
        </p:nvSpPr>
        <p:spPr>
          <a:xfrm flipH="1">
            <a:off x="4599215" y="1253050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 idx="15"/>
          </p:nvPr>
        </p:nvSpPr>
        <p:spPr>
          <a:xfrm flipH="1">
            <a:off x="4571999" y="2751951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6" name="Google Shape;446;p35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ANGGOTA KELOMPOK </a:t>
            </a:r>
            <a:endParaRPr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title" idx="2"/>
          </p:nvPr>
        </p:nvSpPr>
        <p:spPr>
          <a:xfrm flipH="1">
            <a:off x="5358215" y="1494483"/>
            <a:ext cx="2961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ID" dirty="0"/>
            </a:br>
            <a:r>
              <a:rPr lang="en-US" sz="2400" dirty="0" err="1"/>
              <a:t>Kiagus</a:t>
            </a:r>
            <a:r>
              <a:rPr lang="en-US" sz="2400" dirty="0"/>
              <a:t> Rafi</a:t>
            </a:r>
            <a:endParaRPr sz="2400" dirty="0"/>
          </a:p>
        </p:txBody>
      </p:sp>
      <p:sp>
        <p:nvSpPr>
          <p:cNvPr id="3" name="Google Shape;448;p35">
            <a:extLst>
              <a:ext uri="{FF2B5EF4-FFF2-40B4-BE49-F238E27FC236}">
                <a16:creationId xmlns:a16="http://schemas.microsoft.com/office/drawing/2014/main" id="{898DE6F1-41CB-E335-BC10-8D63EB271B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3668" y="1358706"/>
            <a:ext cx="2962275" cy="547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Altara </a:t>
            </a:r>
            <a:r>
              <a:rPr lang="en-US" sz="24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A.k</a:t>
            </a:r>
            <a:endParaRPr lang="en-ID" sz="24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0" name="Google Shape;453;p35">
            <a:extLst>
              <a:ext uri="{FF2B5EF4-FFF2-40B4-BE49-F238E27FC236}">
                <a16:creationId xmlns:a16="http://schemas.microsoft.com/office/drawing/2014/main" id="{B20D53E3-47CD-BC73-F26C-159B58A717A3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 flipH="1">
            <a:off x="5331000" y="2979402"/>
            <a:ext cx="2960687" cy="365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ID" dirty="0"/>
            </a:br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US" sz="2400" dirty="0"/>
              <a:t>Yosef W. </a:t>
            </a:r>
            <a:endParaRPr sz="2400" dirty="0"/>
          </a:p>
        </p:txBody>
      </p:sp>
      <p:sp>
        <p:nvSpPr>
          <p:cNvPr id="23" name="Google Shape;451;p35">
            <a:extLst>
              <a:ext uri="{FF2B5EF4-FFF2-40B4-BE49-F238E27FC236}">
                <a16:creationId xmlns:a16="http://schemas.microsoft.com/office/drawing/2014/main" id="{92FD1EE0-AD55-7B1C-4E30-5D1576F7E228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544362" y="2979402"/>
            <a:ext cx="2962275" cy="365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ID" dirty="0"/>
            </a:br>
            <a:r>
              <a:rPr lang="en-US" sz="2400" dirty="0" err="1"/>
              <a:t>M.Ariel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6385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2"/>
          <p:cNvSpPr txBox="1">
            <a:spLocks noGrp="1"/>
          </p:cNvSpPr>
          <p:nvPr>
            <p:ph type="title"/>
          </p:nvPr>
        </p:nvSpPr>
        <p:spPr>
          <a:xfrm>
            <a:off x="-4737" y="639573"/>
            <a:ext cx="8785860" cy="860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Keadilan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penting dalam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berkehidupan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berbangsa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bernegara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bernegara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Indonesia adalah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terpenuhinya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keadilan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bagi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seluruh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masyarakat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Indonesia. Hal ini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diketahui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dalam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pembukaan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UUD 1945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Pancasila.</a:t>
            </a:r>
            <a:b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1600" dirty="0"/>
          </a:p>
        </p:txBody>
      </p:sp>
      <p:sp>
        <p:nvSpPr>
          <p:cNvPr id="893" name="Google Shape;893;p52"/>
          <p:cNvSpPr txBox="1">
            <a:spLocks noGrp="1"/>
          </p:cNvSpPr>
          <p:nvPr>
            <p:ph type="subTitle" idx="1"/>
          </p:nvPr>
        </p:nvSpPr>
        <p:spPr>
          <a:xfrm>
            <a:off x="786728" y="1637999"/>
            <a:ext cx="5856543" cy="2926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A.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Pembukaan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UUD 1945</a:t>
            </a:r>
            <a:endParaRPr lang="en-ID" sz="12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Sesuai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dengan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pembukaan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UUD 1945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makan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negara yang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henda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didirikan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adalah negara Indonesia yang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adil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bertujuan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menciptakan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sosial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B. Pancasila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sila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kedua</a:t>
            </a:r>
            <a:endParaRPr lang="en-ID" sz="12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Berdasarkan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Pancasila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sila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kedua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“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Kemanusiaan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adil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beradab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” maka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adil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dimaksud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adalah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perlakuan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secara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adil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kepada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warga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negara tanpa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pandang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bulu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Penyelenggara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negara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hendaknya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menjamin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perlakuan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adil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terhadap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warganya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2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C.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Pancasila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sila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kelima</a:t>
            </a:r>
            <a:endParaRPr lang="en-ID" sz="12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Sila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kelima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“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sosial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bagi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seluruh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rakyat Indonesia”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mengandung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makna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adil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dala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hal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pemenuhan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kebutuhan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hidup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masyarakat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Hasil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pembangunan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kekayaan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bangsa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hendaknya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dinikmati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oleh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seluruh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anggota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masyarakat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tanpa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memandang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status </a:t>
            </a:r>
            <a:r>
              <a:rPr lang="en-US" sz="12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sosial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2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D" sz="1200" kern="100" dirty="0"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  <p:grpSp>
        <p:nvGrpSpPr>
          <p:cNvPr id="894" name="Google Shape;894;p52"/>
          <p:cNvGrpSpPr/>
          <p:nvPr/>
        </p:nvGrpSpPr>
        <p:grpSpPr>
          <a:xfrm>
            <a:off x="7308173" y="2087880"/>
            <a:ext cx="1788238" cy="3450884"/>
            <a:chOff x="6821825" y="1319075"/>
            <a:chExt cx="1989966" cy="4250169"/>
          </a:xfrm>
        </p:grpSpPr>
        <p:sp>
          <p:nvSpPr>
            <p:cNvPr id="895" name="Google Shape;895;p52"/>
            <p:cNvSpPr/>
            <p:nvPr/>
          </p:nvSpPr>
          <p:spPr>
            <a:xfrm>
              <a:off x="6821825" y="1319075"/>
              <a:ext cx="1989966" cy="4250169"/>
            </a:xfrm>
            <a:custGeom>
              <a:avLst/>
              <a:gdLst/>
              <a:ahLst/>
              <a:cxnLst/>
              <a:rect l="l" t="t" r="r" b="b"/>
              <a:pathLst>
                <a:path w="53336" h="113915" extrusionOk="0">
                  <a:moveTo>
                    <a:pt x="17621" y="3082"/>
                  </a:moveTo>
                  <a:lnTo>
                    <a:pt x="18016" y="3108"/>
                  </a:lnTo>
                  <a:lnTo>
                    <a:pt x="18385" y="3161"/>
                  </a:lnTo>
                  <a:lnTo>
                    <a:pt x="18727" y="3240"/>
                  </a:lnTo>
                  <a:lnTo>
                    <a:pt x="19017" y="3319"/>
                  </a:lnTo>
                  <a:lnTo>
                    <a:pt x="19306" y="3451"/>
                  </a:lnTo>
                  <a:lnTo>
                    <a:pt x="19543" y="3582"/>
                  </a:lnTo>
                  <a:lnTo>
                    <a:pt x="19780" y="3714"/>
                  </a:lnTo>
                  <a:lnTo>
                    <a:pt x="19965" y="3872"/>
                  </a:lnTo>
                  <a:lnTo>
                    <a:pt x="20123" y="4030"/>
                  </a:lnTo>
                  <a:lnTo>
                    <a:pt x="20386" y="4320"/>
                  </a:lnTo>
                  <a:lnTo>
                    <a:pt x="20571" y="4557"/>
                  </a:lnTo>
                  <a:lnTo>
                    <a:pt x="20623" y="4715"/>
                  </a:lnTo>
                  <a:lnTo>
                    <a:pt x="21861" y="9008"/>
                  </a:lnTo>
                  <a:lnTo>
                    <a:pt x="23547" y="4873"/>
                  </a:lnTo>
                  <a:lnTo>
                    <a:pt x="23626" y="4741"/>
                  </a:lnTo>
                  <a:lnTo>
                    <a:pt x="23705" y="4583"/>
                  </a:lnTo>
                  <a:lnTo>
                    <a:pt x="23837" y="4425"/>
                  </a:lnTo>
                  <a:lnTo>
                    <a:pt x="23968" y="4267"/>
                  </a:lnTo>
                  <a:lnTo>
                    <a:pt x="24126" y="4109"/>
                  </a:lnTo>
                  <a:lnTo>
                    <a:pt x="24284" y="3951"/>
                  </a:lnTo>
                  <a:lnTo>
                    <a:pt x="24469" y="3819"/>
                  </a:lnTo>
                  <a:lnTo>
                    <a:pt x="24679" y="3688"/>
                  </a:lnTo>
                  <a:lnTo>
                    <a:pt x="24916" y="3556"/>
                  </a:lnTo>
                  <a:lnTo>
                    <a:pt x="25127" y="3451"/>
                  </a:lnTo>
                  <a:lnTo>
                    <a:pt x="25391" y="3372"/>
                  </a:lnTo>
                  <a:lnTo>
                    <a:pt x="25654" y="3292"/>
                  </a:lnTo>
                  <a:lnTo>
                    <a:pt x="25917" y="3240"/>
                  </a:lnTo>
                  <a:lnTo>
                    <a:pt x="26181" y="3213"/>
                  </a:lnTo>
                  <a:lnTo>
                    <a:pt x="26760" y="3213"/>
                  </a:lnTo>
                  <a:lnTo>
                    <a:pt x="27103" y="3266"/>
                  </a:lnTo>
                  <a:lnTo>
                    <a:pt x="27419" y="3319"/>
                  </a:lnTo>
                  <a:lnTo>
                    <a:pt x="27735" y="3424"/>
                  </a:lnTo>
                  <a:lnTo>
                    <a:pt x="28024" y="3503"/>
                  </a:lnTo>
                  <a:lnTo>
                    <a:pt x="28578" y="3714"/>
                  </a:lnTo>
                  <a:lnTo>
                    <a:pt x="29052" y="3977"/>
                  </a:lnTo>
                  <a:lnTo>
                    <a:pt x="29447" y="4241"/>
                  </a:lnTo>
                  <a:lnTo>
                    <a:pt x="29763" y="4504"/>
                  </a:lnTo>
                  <a:lnTo>
                    <a:pt x="30000" y="4767"/>
                  </a:lnTo>
                  <a:lnTo>
                    <a:pt x="30132" y="4978"/>
                  </a:lnTo>
                  <a:lnTo>
                    <a:pt x="31817" y="8165"/>
                  </a:lnTo>
                  <a:lnTo>
                    <a:pt x="32950" y="4741"/>
                  </a:lnTo>
                  <a:lnTo>
                    <a:pt x="33029" y="4557"/>
                  </a:lnTo>
                  <a:lnTo>
                    <a:pt x="33160" y="4346"/>
                  </a:lnTo>
                  <a:lnTo>
                    <a:pt x="33292" y="4162"/>
                  </a:lnTo>
                  <a:lnTo>
                    <a:pt x="33450" y="3951"/>
                  </a:lnTo>
                  <a:lnTo>
                    <a:pt x="33661" y="3767"/>
                  </a:lnTo>
                  <a:lnTo>
                    <a:pt x="33872" y="3582"/>
                  </a:lnTo>
                  <a:lnTo>
                    <a:pt x="34135" y="3424"/>
                  </a:lnTo>
                  <a:lnTo>
                    <a:pt x="34398" y="3292"/>
                  </a:lnTo>
                  <a:lnTo>
                    <a:pt x="34662" y="3213"/>
                  </a:lnTo>
                  <a:lnTo>
                    <a:pt x="34925" y="3161"/>
                  </a:lnTo>
                  <a:lnTo>
                    <a:pt x="35189" y="3134"/>
                  </a:lnTo>
                  <a:lnTo>
                    <a:pt x="35452" y="3134"/>
                  </a:lnTo>
                  <a:lnTo>
                    <a:pt x="35715" y="3161"/>
                  </a:lnTo>
                  <a:lnTo>
                    <a:pt x="35979" y="3240"/>
                  </a:lnTo>
                  <a:lnTo>
                    <a:pt x="36242" y="3345"/>
                  </a:lnTo>
                  <a:lnTo>
                    <a:pt x="36532" y="3451"/>
                  </a:lnTo>
                  <a:lnTo>
                    <a:pt x="36927" y="3688"/>
                  </a:lnTo>
                  <a:lnTo>
                    <a:pt x="37322" y="3925"/>
                  </a:lnTo>
                  <a:lnTo>
                    <a:pt x="37664" y="4162"/>
                  </a:lnTo>
                  <a:lnTo>
                    <a:pt x="38007" y="4399"/>
                  </a:lnTo>
                  <a:lnTo>
                    <a:pt x="38323" y="4662"/>
                  </a:lnTo>
                  <a:lnTo>
                    <a:pt x="38586" y="4925"/>
                  </a:lnTo>
                  <a:lnTo>
                    <a:pt x="38850" y="5189"/>
                  </a:lnTo>
                  <a:lnTo>
                    <a:pt x="39087" y="5479"/>
                  </a:lnTo>
                  <a:lnTo>
                    <a:pt x="39297" y="5768"/>
                  </a:lnTo>
                  <a:lnTo>
                    <a:pt x="39482" y="6084"/>
                  </a:lnTo>
                  <a:lnTo>
                    <a:pt x="39666" y="6400"/>
                  </a:lnTo>
                  <a:lnTo>
                    <a:pt x="39824" y="6743"/>
                  </a:lnTo>
                  <a:lnTo>
                    <a:pt x="39956" y="7112"/>
                  </a:lnTo>
                  <a:lnTo>
                    <a:pt x="40061" y="7507"/>
                  </a:lnTo>
                  <a:lnTo>
                    <a:pt x="40167" y="7902"/>
                  </a:lnTo>
                  <a:lnTo>
                    <a:pt x="40272" y="8323"/>
                  </a:lnTo>
                  <a:lnTo>
                    <a:pt x="40562" y="9903"/>
                  </a:lnTo>
                  <a:lnTo>
                    <a:pt x="40720" y="10957"/>
                  </a:lnTo>
                  <a:lnTo>
                    <a:pt x="40772" y="11536"/>
                  </a:lnTo>
                  <a:lnTo>
                    <a:pt x="40799" y="11721"/>
                  </a:lnTo>
                  <a:lnTo>
                    <a:pt x="40799" y="12248"/>
                  </a:lnTo>
                  <a:lnTo>
                    <a:pt x="41115" y="12643"/>
                  </a:lnTo>
                  <a:lnTo>
                    <a:pt x="41352" y="12906"/>
                  </a:lnTo>
                  <a:lnTo>
                    <a:pt x="41589" y="13169"/>
                  </a:lnTo>
                  <a:lnTo>
                    <a:pt x="41852" y="13433"/>
                  </a:lnTo>
                  <a:lnTo>
                    <a:pt x="42142" y="13670"/>
                  </a:lnTo>
                  <a:lnTo>
                    <a:pt x="42432" y="13881"/>
                  </a:lnTo>
                  <a:lnTo>
                    <a:pt x="42721" y="14091"/>
                  </a:lnTo>
                  <a:lnTo>
                    <a:pt x="43064" y="14276"/>
                  </a:lnTo>
                  <a:lnTo>
                    <a:pt x="43433" y="14460"/>
                  </a:lnTo>
                  <a:lnTo>
                    <a:pt x="43801" y="14644"/>
                  </a:lnTo>
                  <a:lnTo>
                    <a:pt x="44223" y="14829"/>
                  </a:lnTo>
                  <a:lnTo>
                    <a:pt x="44644" y="14987"/>
                  </a:lnTo>
                  <a:lnTo>
                    <a:pt x="45118" y="15145"/>
                  </a:lnTo>
                  <a:lnTo>
                    <a:pt x="46172" y="15435"/>
                  </a:lnTo>
                  <a:lnTo>
                    <a:pt x="47357" y="15724"/>
                  </a:lnTo>
                  <a:lnTo>
                    <a:pt x="47884" y="15856"/>
                  </a:lnTo>
                  <a:lnTo>
                    <a:pt x="48358" y="15988"/>
                  </a:lnTo>
                  <a:lnTo>
                    <a:pt x="48753" y="16119"/>
                  </a:lnTo>
                  <a:lnTo>
                    <a:pt x="49095" y="16251"/>
                  </a:lnTo>
                  <a:lnTo>
                    <a:pt x="49385" y="16383"/>
                  </a:lnTo>
                  <a:lnTo>
                    <a:pt x="49622" y="16514"/>
                  </a:lnTo>
                  <a:lnTo>
                    <a:pt x="49806" y="16673"/>
                  </a:lnTo>
                  <a:lnTo>
                    <a:pt x="49964" y="16804"/>
                  </a:lnTo>
                  <a:lnTo>
                    <a:pt x="50070" y="16962"/>
                  </a:lnTo>
                  <a:lnTo>
                    <a:pt x="50149" y="17094"/>
                  </a:lnTo>
                  <a:lnTo>
                    <a:pt x="50228" y="17252"/>
                  </a:lnTo>
                  <a:lnTo>
                    <a:pt x="50254" y="17384"/>
                  </a:lnTo>
                  <a:lnTo>
                    <a:pt x="50281" y="17673"/>
                  </a:lnTo>
                  <a:lnTo>
                    <a:pt x="50254" y="17989"/>
                  </a:lnTo>
                  <a:lnTo>
                    <a:pt x="50175" y="18753"/>
                  </a:lnTo>
                  <a:lnTo>
                    <a:pt x="49991" y="19728"/>
                  </a:lnTo>
                  <a:lnTo>
                    <a:pt x="49754" y="20860"/>
                  </a:lnTo>
                  <a:lnTo>
                    <a:pt x="49490" y="22098"/>
                  </a:lnTo>
                  <a:lnTo>
                    <a:pt x="49174" y="23363"/>
                  </a:lnTo>
                  <a:lnTo>
                    <a:pt x="48832" y="24627"/>
                  </a:lnTo>
                  <a:lnTo>
                    <a:pt x="48490" y="25812"/>
                  </a:lnTo>
                  <a:lnTo>
                    <a:pt x="48147" y="26866"/>
                  </a:lnTo>
                  <a:lnTo>
                    <a:pt x="47963" y="27471"/>
                  </a:lnTo>
                  <a:lnTo>
                    <a:pt x="47831" y="28051"/>
                  </a:lnTo>
                  <a:lnTo>
                    <a:pt x="47568" y="29236"/>
                  </a:lnTo>
                  <a:lnTo>
                    <a:pt x="47410" y="29974"/>
                  </a:lnTo>
                  <a:lnTo>
                    <a:pt x="47225" y="30658"/>
                  </a:lnTo>
                  <a:lnTo>
                    <a:pt x="47041" y="31343"/>
                  </a:lnTo>
                  <a:lnTo>
                    <a:pt x="46804" y="31975"/>
                  </a:lnTo>
                  <a:lnTo>
                    <a:pt x="46672" y="32291"/>
                  </a:lnTo>
                  <a:lnTo>
                    <a:pt x="46514" y="32581"/>
                  </a:lnTo>
                  <a:lnTo>
                    <a:pt x="46330" y="32871"/>
                  </a:lnTo>
                  <a:lnTo>
                    <a:pt x="46145" y="33160"/>
                  </a:lnTo>
                  <a:lnTo>
                    <a:pt x="45935" y="33424"/>
                  </a:lnTo>
                  <a:lnTo>
                    <a:pt x="45698" y="33687"/>
                  </a:lnTo>
                  <a:lnTo>
                    <a:pt x="45434" y="33951"/>
                  </a:lnTo>
                  <a:lnTo>
                    <a:pt x="45118" y="34188"/>
                  </a:lnTo>
                  <a:lnTo>
                    <a:pt x="44302" y="34820"/>
                  </a:lnTo>
                  <a:lnTo>
                    <a:pt x="43459" y="35426"/>
                  </a:lnTo>
                  <a:lnTo>
                    <a:pt x="42563" y="36005"/>
                  </a:lnTo>
                  <a:lnTo>
                    <a:pt x="41694" y="36558"/>
                  </a:lnTo>
                  <a:lnTo>
                    <a:pt x="39903" y="37664"/>
                  </a:lnTo>
                  <a:lnTo>
                    <a:pt x="38138" y="38665"/>
                  </a:lnTo>
                  <a:lnTo>
                    <a:pt x="36822" y="39455"/>
                  </a:lnTo>
                  <a:lnTo>
                    <a:pt x="35610" y="40193"/>
                  </a:lnTo>
                  <a:lnTo>
                    <a:pt x="34609" y="40799"/>
                  </a:lnTo>
                  <a:lnTo>
                    <a:pt x="34109" y="41141"/>
                  </a:lnTo>
                  <a:lnTo>
                    <a:pt x="33608" y="41536"/>
                  </a:lnTo>
                  <a:lnTo>
                    <a:pt x="33081" y="41931"/>
                  </a:lnTo>
                  <a:lnTo>
                    <a:pt x="32581" y="42379"/>
                  </a:lnTo>
                  <a:lnTo>
                    <a:pt x="32107" y="42879"/>
                  </a:lnTo>
                  <a:lnTo>
                    <a:pt x="31633" y="43433"/>
                  </a:lnTo>
                  <a:lnTo>
                    <a:pt x="31185" y="44012"/>
                  </a:lnTo>
                  <a:lnTo>
                    <a:pt x="31001" y="44354"/>
                  </a:lnTo>
                  <a:lnTo>
                    <a:pt x="30790" y="44670"/>
                  </a:lnTo>
                  <a:lnTo>
                    <a:pt x="30606" y="45039"/>
                  </a:lnTo>
                  <a:lnTo>
                    <a:pt x="30421" y="45408"/>
                  </a:lnTo>
                  <a:lnTo>
                    <a:pt x="30263" y="45803"/>
                  </a:lnTo>
                  <a:lnTo>
                    <a:pt x="30105" y="46198"/>
                  </a:lnTo>
                  <a:lnTo>
                    <a:pt x="29973" y="46620"/>
                  </a:lnTo>
                  <a:lnTo>
                    <a:pt x="29842" y="47067"/>
                  </a:lnTo>
                  <a:lnTo>
                    <a:pt x="29736" y="47541"/>
                  </a:lnTo>
                  <a:lnTo>
                    <a:pt x="29631" y="48015"/>
                  </a:lnTo>
                  <a:lnTo>
                    <a:pt x="29552" y="48542"/>
                  </a:lnTo>
                  <a:lnTo>
                    <a:pt x="29499" y="49069"/>
                  </a:lnTo>
                  <a:lnTo>
                    <a:pt x="29473" y="49622"/>
                  </a:lnTo>
                  <a:lnTo>
                    <a:pt x="29447" y="50202"/>
                  </a:lnTo>
                  <a:lnTo>
                    <a:pt x="29394" y="52282"/>
                  </a:lnTo>
                  <a:lnTo>
                    <a:pt x="29341" y="54363"/>
                  </a:lnTo>
                  <a:lnTo>
                    <a:pt x="29341" y="56549"/>
                  </a:lnTo>
                  <a:lnTo>
                    <a:pt x="29341" y="58814"/>
                  </a:lnTo>
                  <a:lnTo>
                    <a:pt x="29394" y="61264"/>
                  </a:lnTo>
                  <a:lnTo>
                    <a:pt x="29473" y="63898"/>
                  </a:lnTo>
                  <a:lnTo>
                    <a:pt x="29578" y="66769"/>
                  </a:lnTo>
                  <a:lnTo>
                    <a:pt x="29736" y="69929"/>
                  </a:lnTo>
                  <a:lnTo>
                    <a:pt x="29947" y="73432"/>
                  </a:lnTo>
                  <a:lnTo>
                    <a:pt x="30211" y="77304"/>
                  </a:lnTo>
                  <a:lnTo>
                    <a:pt x="30527" y="81597"/>
                  </a:lnTo>
                  <a:lnTo>
                    <a:pt x="30922" y="86338"/>
                  </a:lnTo>
                  <a:lnTo>
                    <a:pt x="31369" y="91606"/>
                  </a:lnTo>
                  <a:lnTo>
                    <a:pt x="31923" y="97400"/>
                  </a:lnTo>
                  <a:lnTo>
                    <a:pt x="32528" y="103801"/>
                  </a:lnTo>
                  <a:lnTo>
                    <a:pt x="33213" y="110833"/>
                  </a:lnTo>
                  <a:lnTo>
                    <a:pt x="4715" y="110833"/>
                  </a:lnTo>
                  <a:lnTo>
                    <a:pt x="5189" y="102010"/>
                  </a:lnTo>
                  <a:lnTo>
                    <a:pt x="5531" y="95662"/>
                  </a:lnTo>
                  <a:lnTo>
                    <a:pt x="5874" y="88656"/>
                  </a:lnTo>
                  <a:lnTo>
                    <a:pt x="6190" y="81439"/>
                  </a:lnTo>
                  <a:lnTo>
                    <a:pt x="6321" y="77883"/>
                  </a:lnTo>
                  <a:lnTo>
                    <a:pt x="6427" y="74433"/>
                  </a:lnTo>
                  <a:lnTo>
                    <a:pt x="6532" y="71141"/>
                  </a:lnTo>
                  <a:lnTo>
                    <a:pt x="6585" y="68085"/>
                  </a:lnTo>
                  <a:lnTo>
                    <a:pt x="6637" y="65320"/>
                  </a:lnTo>
                  <a:lnTo>
                    <a:pt x="6611" y="62897"/>
                  </a:lnTo>
                  <a:lnTo>
                    <a:pt x="6585" y="60447"/>
                  </a:lnTo>
                  <a:lnTo>
                    <a:pt x="6532" y="58182"/>
                  </a:lnTo>
                  <a:lnTo>
                    <a:pt x="6479" y="56101"/>
                  </a:lnTo>
                  <a:lnTo>
                    <a:pt x="6400" y="54152"/>
                  </a:lnTo>
                  <a:lnTo>
                    <a:pt x="6321" y="52361"/>
                  </a:lnTo>
                  <a:lnTo>
                    <a:pt x="6216" y="50702"/>
                  </a:lnTo>
                  <a:lnTo>
                    <a:pt x="6111" y="49174"/>
                  </a:lnTo>
                  <a:lnTo>
                    <a:pt x="5979" y="47778"/>
                  </a:lnTo>
                  <a:lnTo>
                    <a:pt x="5874" y="46488"/>
                  </a:lnTo>
                  <a:lnTo>
                    <a:pt x="5742" y="45303"/>
                  </a:lnTo>
                  <a:lnTo>
                    <a:pt x="5610" y="44223"/>
                  </a:lnTo>
                  <a:lnTo>
                    <a:pt x="5452" y="43222"/>
                  </a:lnTo>
                  <a:lnTo>
                    <a:pt x="5163" y="41457"/>
                  </a:lnTo>
                  <a:lnTo>
                    <a:pt x="4873" y="39930"/>
                  </a:lnTo>
                  <a:lnTo>
                    <a:pt x="4636" y="38823"/>
                  </a:lnTo>
                  <a:lnTo>
                    <a:pt x="4372" y="37243"/>
                  </a:lnTo>
                  <a:lnTo>
                    <a:pt x="4030" y="35268"/>
                  </a:lnTo>
                  <a:lnTo>
                    <a:pt x="3714" y="32923"/>
                  </a:lnTo>
                  <a:lnTo>
                    <a:pt x="3582" y="31659"/>
                  </a:lnTo>
                  <a:lnTo>
                    <a:pt x="3424" y="30342"/>
                  </a:lnTo>
                  <a:lnTo>
                    <a:pt x="3319" y="28946"/>
                  </a:lnTo>
                  <a:lnTo>
                    <a:pt x="3213" y="27524"/>
                  </a:lnTo>
                  <a:lnTo>
                    <a:pt x="3134" y="26075"/>
                  </a:lnTo>
                  <a:lnTo>
                    <a:pt x="3082" y="24600"/>
                  </a:lnTo>
                  <a:lnTo>
                    <a:pt x="3082" y="23073"/>
                  </a:lnTo>
                  <a:lnTo>
                    <a:pt x="3082" y="21571"/>
                  </a:lnTo>
                  <a:lnTo>
                    <a:pt x="3161" y="20334"/>
                  </a:lnTo>
                  <a:lnTo>
                    <a:pt x="3266" y="19175"/>
                  </a:lnTo>
                  <a:lnTo>
                    <a:pt x="3398" y="18147"/>
                  </a:lnTo>
                  <a:lnTo>
                    <a:pt x="3582" y="17226"/>
                  </a:lnTo>
                  <a:lnTo>
                    <a:pt x="3767" y="16409"/>
                  </a:lnTo>
                  <a:lnTo>
                    <a:pt x="3951" y="15672"/>
                  </a:lnTo>
                  <a:lnTo>
                    <a:pt x="4293" y="14486"/>
                  </a:lnTo>
                  <a:lnTo>
                    <a:pt x="4320" y="14460"/>
                  </a:lnTo>
                  <a:lnTo>
                    <a:pt x="4557" y="13591"/>
                  </a:lnTo>
                  <a:lnTo>
                    <a:pt x="4767" y="12695"/>
                  </a:lnTo>
                  <a:lnTo>
                    <a:pt x="5057" y="11194"/>
                  </a:lnTo>
                  <a:lnTo>
                    <a:pt x="5163" y="10746"/>
                  </a:lnTo>
                  <a:lnTo>
                    <a:pt x="5215" y="10404"/>
                  </a:lnTo>
                  <a:lnTo>
                    <a:pt x="5268" y="10035"/>
                  </a:lnTo>
                  <a:lnTo>
                    <a:pt x="5373" y="9535"/>
                  </a:lnTo>
                  <a:lnTo>
                    <a:pt x="5505" y="8982"/>
                  </a:lnTo>
                  <a:lnTo>
                    <a:pt x="5610" y="8692"/>
                  </a:lnTo>
                  <a:lnTo>
                    <a:pt x="5716" y="8402"/>
                  </a:lnTo>
                  <a:lnTo>
                    <a:pt x="5847" y="8112"/>
                  </a:lnTo>
                  <a:lnTo>
                    <a:pt x="6005" y="7823"/>
                  </a:lnTo>
                  <a:lnTo>
                    <a:pt x="6190" y="7559"/>
                  </a:lnTo>
                  <a:lnTo>
                    <a:pt x="6400" y="7296"/>
                  </a:lnTo>
                  <a:lnTo>
                    <a:pt x="6611" y="7059"/>
                  </a:lnTo>
                  <a:lnTo>
                    <a:pt x="6875" y="6848"/>
                  </a:lnTo>
                  <a:lnTo>
                    <a:pt x="7164" y="6664"/>
                  </a:lnTo>
                  <a:lnTo>
                    <a:pt x="7480" y="6506"/>
                  </a:lnTo>
                  <a:lnTo>
                    <a:pt x="7849" y="6400"/>
                  </a:lnTo>
                  <a:lnTo>
                    <a:pt x="8218" y="6348"/>
                  </a:lnTo>
                  <a:lnTo>
                    <a:pt x="8560" y="6321"/>
                  </a:lnTo>
                  <a:lnTo>
                    <a:pt x="8876" y="6321"/>
                  </a:lnTo>
                  <a:lnTo>
                    <a:pt x="9192" y="6374"/>
                  </a:lnTo>
                  <a:lnTo>
                    <a:pt x="9508" y="6453"/>
                  </a:lnTo>
                  <a:lnTo>
                    <a:pt x="9772" y="6558"/>
                  </a:lnTo>
                  <a:lnTo>
                    <a:pt x="10035" y="6664"/>
                  </a:lnTo>
                  <a:lnTo>
                    <a:pt x="10246" y="6796"/>
                  </a:lnTo>
                  <a:lnTo>
                    <a:pt x="10457" y="6927"/>
                  </a:lnTo>
                  <a:lnTo>
                    <a:pt x="10799" y="7191"/>
                  </a:lnTo>
                  <a:lnTo>
                    <a:pt x="11036" y="7428"/>
                  </a:lnTo>
                  <a:lnTo>
                    <a:pt x="11168" y="7586"/>
                  </a:lnTo>
                  <a:lnTo>
                    <a:pt x="13459" y="13143"/>
                  </a:lnTo>
                  <a:lnTo>
                    <a:pt x="14118" y="7138"/>
                  </a:lnTo>
                  <a:lnTo>
                    <a:pt x="14197" y="6558"/>
                  </a:lnTo>
                  <a:lnTo>
                    <a:pt x="14302" y="6032"/>
                  </a:lnTo>
                  <a:lnTo>
                    <a:pt x="14407" y="5558"/>
                  </a:lnTo>
                  <a:lnTo>
                    <a:pt x="14565" y="5136"/>
                  </a:lnTo>
                  <a:lnTo>
                    <a:pt x="14723" y="4767"/>
                  </a:lnTo>
                  <a:lnTo>
                    <a:pt x="14908" y="4451"/>
                  </a:lnTo>
                  <a:lnTo>
                    <a:pt x="15092" y="4162"/>
                  </a:lnTo>
                  <a:lnTo>
                    <a:pt x="15303" y="3951"/>
                  </a:lnTo>
                  <a:lnTo>
                    <a:pt x="15514" y="3740"/>
                  </a:lnTo>
                  <a:lnTo>
                    <a:pt x="15724" y="3582"/>
                  </a:lnTo>
                  <a:lnTo>
                    <a:pt x="15961" y="3451"/>
                  </a:lnTo>
                  <a:lnTo>
                    <a:pt x="16198" y="3345"/>
                  </a:lnTo>
                  <a:lnTo>
                    <a:pt x="16462" y="3266"/>
                  </a:lnTo>
                  <a:lnTo>
                    <a:pt x="16699" y="3187"/>
                  </a:lnTo>
                  <a:lnTo>
                    <a:pt x="17199" y="3108"/>
                  </a:lnTo>
                  <a:lnTo>
                    <a:pt x="17621" y="3082"/>
                  </a:lnTo>
                  <a:close/>
                  <a:moveTo>
                    <a:pt x="17726" y="0"/>
                  </a:moveTo>
                  <a:lnTo>
                    <a:pt x="17305" y="27"/>
                  </a:lnTo>
                  <a:lnTo>
                    <a:pt x="16883" y="53"/>
                  </a:lnTo>
                  <a:lnTo>
                    <a:pt x="16356" y="132"/>
                  </a:lnTo>
                  <a:lnTo>
                    <a:pt x="15856" y="237"/>
                  </a:lnTo>
                  <a:lnTo>
                    <a:pt x="15382" y="369"/>
                  </a:lnTo>
                  <a:lnTo>
                    <a:pt x="14934" y="527"/>
                  </a:lnTo>
                  <a:lnTo>
                    <a:pt x="14539" y="711"/>
                  </a:lnTo>
                  <a:lnTo>
                    <a:pt x="14144" y="922"/>
                  </a:lnTo>
                  <a:lnTo>
                    <a:pt x="13802" y="1159"/>
                  </a:lnTo>
                  <a:lnTo>
                    <a:pt x="13486" y="1422"/>
                  </a:lnTo>
                  <a:lnTo>
                    <a:pt x="13169" y="1712"/>
                  </a:lnTo>
                  <a:lnTo>
                    <a:pt x="12906" y="2002"/>
                  </a:lnTo>
                  <a:lnTo>
                    <a:pt x="12643" y="2318"/>
                  </a:lnTo>
                  <a:lnTo>
                    <a:pt x="12406" y="2634"/>
                  </a:lnTo>
                  <a:lnTo>
                    <a:pt x="12195" y="2976"/>
                  </a:lnTo>
                  <a:lnTo>
                    <a:pt x="12011" y="3319"/>
                  </a:lnTo>
                  <a:lnTo>
                    <a:pt x="11826" y="3688"/>
                  </a:lnTo>
                  <a:lnTo>
                    <a:pt x="11695" y="4056"/>
                  </a:lnTo>
                  <a:lnTo>
                    <a:pt x="11141" y="3767"/>
                  </a:lnTo>
                  <a:lnTo>
                    <a:pt x="10562" y="3556"/>
                  </a:lnTo>
                  <a:lnTo>
                    <a:pt x="10246" y="3451"/>
                  </a:lnTo>
                  <a:lnTo>
                    <a:pt x="9930" y="3372"/>
                  </a:lnTo>
                  <a:lnTo>
                    <a:pt x="9614" y="3319"/>
                  </a:lnTo>
                  <a:lnTo>
                    <a:pt x="9271" y="3266"/>
                  </a:lnTo>
                  <a:lnTo>
                    <a:pt x="8929" y="3240"/>
                  </a:lnTo>
                  <a:lnTo>
                    <a:pt x="8244" y="3240"/>
                  </a:lnTo>
                  <a:lnTo>
                    <a:pt x="7875" y="3266"/>
                  </a:lnTo>
                  <a:lnTo>
                    <a:pt x="7507" y="3319"/>
                  </a:lnTo>
                  <a:lnTo>
                    <a:pt x="7164" y="3398"/>
                  </a:lnTo>
                  <a:lnTo>
                    <a:pt x="6769" y="3503"/>
                  </a:lnTo>
                  <a:lnTo>
                    <a:pt x="6400" y="3635"/>
                  </a:lnTo>
                  <a:lnTo>
                    <a:pt x="5979" y="3793"/>
                  </a:lnTo>
                  <a:lnTo>
                    <a:pt x="5584" y="4004"/>
                  </a:lnTo>
                  <a:lnTo>
                    <a:pt x="5189" y="4241"/>
                  </a:lnTo>
                  <a:lnTo>
                    <a:pt x="4846" y="4504"/>
                  </a:lnTo>
                  <a:lnTo>
                    <a:pt x="4504" y="4794"/>
                  </a:lnTo>
                  <a:lnTo>
                    <a:pt x="4188" y="5110"/>
                  </a:lnTo>
                  <a:lnTo>
                    <a:pt x="3872" y="5479"/>
                  </a:lnTo>
                  <a:lnTo>
                    <a:pt x="3609" y="5847"/>
                  </a:lnTo>
                  <a:lnTo>
                    <a:pt x="3345" y="6269"/>
                  </a:lnTo>
                  <a:lnTo>
                    <a:pt x="3108" y="6690"/>
                  </a:lnTo>
                  <a:lnTo>
                    <a:pt x="2897" y="7164"/>
                  </a:lnTo>
                  <a:lnTo>
                    <a:pt x="2713" y="7665"/>
                  </a:lnTo>
                  <a:lnTo>
                    <a:pt x="2555" y="8191"/>
                  </a:lnTo>
                  <a:lnTo>
                    <a:pt x="2397" y="8745"/>
                  </a:lnTo>
                  <a:lnTo>
                    <a:pt x="2265" y="9324"/>
                  </a:lnTo>
                  <a:lnTo>
                    <a:pt x="2160" y="9956"/>
                  </a:lnTo>
                  <a:lnTo>
                    <a:pt x="2160" y="10088"/>
                  </a:lnTo>
                  <a:lnTo>
                    <a:pt x="2055" y="10588"/>
                  </a:lnTo>
                  <a:lnTo>
                    <a:pt x="1765" y="11984"/>
                  </a:lnTo>
                  <a:lnTo>
                    <a:pt x="1580" y="12774"/>
                  </a:lnTo>
                  <a:lnTo>
                    <a:pt x="1370" y="13538"/>
                  </a:lnTo>
                  <a:lnTo>
                    <a:pt x="1343" y="13591"/>
                  </a:lnTo>
                  <a:lnTo>
                    <a:pt x="975" y="14855"/>
                  </a:lnTo>
                  <a:lnTo>
                    <a:pt x="764" y="15672"/>
                  </a:lnTo>
                  <a:lnTo>
                    <a:pt x="553" y="16593"/>
                  </a:lnTo>
                  <a:lnTo>
                    <a:pt x="369" y="17647"/>
                  </a:lnTo>
                  <a:lnTo>
                    <a:pt x="211" y="18806"/>
                  </a:lnTo>
                  <a:lnTo>
                    <a:pt x="79" y="20097"/>
                  </a:lnTo>
                  <a:lnTo>
                    <a:pt x="53" y="20781"/>
                  </a:lnTo>
                  <a:lnTo>
                    <a:pt x="0" y="21492"/>
                  </a:lnTo>
                  <a:lnTo>
                    <a:pt x="0" y="23073"/>
                  </a:lnTo>
                  <a:lnTo>
                    <a:pt x="0" y="24627"/>
                  </a:lnTo>
                  <a:lnTo>
                    <a:pt x="53" y="26181"/>
                  </a:lnTo>
                  <a:lnTo>
                    <a:pt x="132" y="27682"/>
                  </a:lnTo>
                  <a:lnTo>
                    <a:pt x="237" y="29157"/>
                  </a:lnTo>
                  <a:lnTo>
                    <a:pt x="369" y="30606"/>
                  </a:lnTo>
                  <a:lnTo>
                    <a:pt x="501" y="31975"/>
                  </a:lnTo>
                  <a:lnTo>
                    <a:pt x="659" y="33292"/>
                  </a:lnTo>
                  <a:lnTo>
                    <a:pt x="817" y="34556"/>
                  </a:lnTo>
                  <a:lnTo>
                    <a:pt x="1001" y="35715"/>
                  </a:lnTo>
                  <a:lnTo>
                    <a:pt x="1317" y="37770"/>
                  </a:lnTo>
                  <a:lnTo>
                    <a:pt x="1633" y="39429"/>
                  </a:lnTo>
                  <a:lnTo>
                    <a:pt x="1844" y="40562"/>
                  </a:lnTo>
                  <a:lnTo>
                    <a:pt x="2134" y="42037"/>
                  </a:lnTo>
                  <a:lnTo>
                    <a:pt x="2423" y="43749"/>
                  </a:lnTo>
                  <a:lnTo>
                    <a:pt x="2555" y="44697"/>
                  </a:lnTo>
                  <a:lnTo>
                    <a:pt x="2687" y="45750"/>
                  </a:lnTo>
                  <a:lnTo>
                    <a:pt x="2818" y="46909"/>
                  </a:lnTo>
                  <a:lnTo>
                    <a:pt x="2924" y="48147"/>
                  </a:lnTo>
                  <a:lnTo>
                    <a:pt x="3029" y="49517"/>
                  </a:lnTo>
                  <a:lnTo>
                    <a:pt x="3134" y="50992"/>
                  </a:lnTo>
                  <a:lnTo>
                    <a:pt x="3240" y="52625"/>
                  </a:lnTo>
                  <a:lnTo>
                    <a:pt x="3319" y="54363"/>
                  </a:lnTo>
                  <a:lnTo>
                    <a:pt x="3398" y="56259"/>
                  </a:lnTo>
                  <a:lnTo>
                    <a:pt x="3451" y="58314"/>
                  </a:lnTo>
                  <a:lnTo>
                    <a:pt x="3503" y="60526"/>
                  </a:lnTo>
                  <a:lnTo>
                    <a:pt x="3530" y="62923"/>
                  </a:lnTo>
                  <a:lnTo>
                    <a:pt x="3530" y="65715"/>
                  </a:lnTo>
                  <a:lnTo>
                    <a:pt x="3503" y="68928"/>
                  </a:lnTo>
                  <a:lnTo>
                    <a:pt x="3398" y="72484"/>
                  </a:lnTo>
                  <a:lnTo>
                    <a:pt x="3292" y="76303"/>
                  </a:lnTo>
                  <a:lnTo>
                    <a:pt x="3134" y="80307"/>
                  </a:lnTo>
                  <a:lnTo>
                    <a:pt x="2976" y="84389"/>
                  </a:lnTo>
                  <a:lnTo>
                    <a:pt x="2608" y="92554"/>
                  </a:lnTo>
                  <a:lnTo>
                    <a:pt x="2213" y="100087"/>
                  </a:lnTo>
                  <a:lnTo>
                    <a:pt x="1870" y="106329"/>
                  </a:lnTo>
                  <a:lnTo>
                    <a:pt x="1528" y="112282"/>
                  </a:lnTo>
                  <a:lnTo>
                    <a:pt x="1449" y="113915"/>
                  </a:lnTo>
                  <a:lnTo>
                    <a:pt x="36637" y="113915"/>
                  </a:lnTo>
                  <a:lnTo>
                    <a:pt x="36453" y="112229"/>
                  </a:lnTo>
                  <a:lnTo>
                    <a:pt x="35742" y="104960"/>
                  </a:lnTo>
                  <a:lnTo>
                    <a:pt x="35110" y="98375"/>
                  </a:lnTo>
                  <a:lnTo>
                    <a:pt x="34556" y="92422"/>
                  </a:lnTo>
                  <a:lnTo>
                    <a:pt x="34082" y="87023"/>
                  </a:lnTo>
                  <a:lnTo>
                    <a:pt x="33661" y="82150"/>
                  </a:lnTo>
                  <a:lnTo>
                    <a:pt x="33318" y="77752"/>
                  </a:lnTo>
                  <a:lnTo>
                    <a:pt x="33055" y="73801"/>
                  </a:lnTo>
                  <a:lnTo>
                    <a:pt x="32844" y="70219"/>
                  </a:lnTo>
                  <a:lnTo>
                    <a:pt x="32686" y="67006"/>
                  </a:lnTo>
                  <a:lnTo>
                    <a:pt x="32555" y="64082"/>
                  </a:lnTo>
                  <a:lnTo>
                    <a:pt x="32476" y="61422"/>
                  </a:lnTo>
                  <a:lnTo>
                    <a:pt x="32423" y="58946"/>
                  </a:lnTo>
                  <a:lnTo>
                    <a:pt x="32423" y="56655"/>
                  </a:lnTo>
                  <a:lnTo>
                    <a:pt x="32423" y="54468"/>
                  </a:lnTo>
                  <a:lnTo>
                    <a:pt x="32476" y="52361"/>
                  </a:lnTo>
                  <a:lnTo>
                    <a:pt x="32528" y="50281"/>
                  </a:lnTo>
                  <a:lnTo>
                    <a:pt x="32555" y="49438"/>
                  </a:lnTo>
                  <a:lnTo>
                    <a:pt x="32660" y="48700"/>
                  </a:lnTo>
                  <a:lnTo>
                    <a:pt x="32792" y="47989"/>
                  </a:lnTo>
                  <a:lnTo>
                    <a:pt x="32976" y="47357"/>
                  </a:lnTo>
                  <a:lnTo>
                    <a:pt x="33187" y="46778"/>
                  </a:lnTo>
                  <a:lnTo>
                    <a:pt x="33450" y="46277"/>
                  </a:lnTo>
                  <a:lnTo>
                    <a:pt x="33714" y="45777"/>
                  </a:lnTo>
                  <a:lnTo>
                    <a:pt x="34030" y="45355"/>
                  </a:lnTo>
                  <a:lnTo>
                    <a:pt x="34372" y="44960"/>
                  </a:lnTo>
                  <a:lnTo>
                    <a:pt x="34741" y="44591"/>
                  </a:lnTo>
                  <a:lnTo>
                    <a:pt x="35110" y="44249"/>
                  </a:lnTo>
                  <a:lnTo>
                    <a:pt x="35505" y="43933"/>
                  </a:lnTo>
                  <a:lnTo>
                    <a:pt x="35926" y="43643"/>
                  </a:lnTo>
                  <a:lnTo>
                    <a:pt x="36347" y="43354"/>
                  </a:lnTo>
                  <a:lnTo>
                    <a:pt x="37243" y="42800"/>
                  </a:lnTo>
                  <a:lnTo>
                    <a:pt x="38402" y="42089"/>
                  </a:lnTo>
                  <a:lnTo>
                    <a:pt x="39692" y="41325"/>
                  </a:lnTo>
                  <a:lnTo>
                    <a:pt x="41510" y="40272"/>
                  </a:lnTo>
                  <a:lnTo>
                    <a:pt x="43380" y="39139"/>
                  </a:lnTo>
                  <a:lnTo>
                    <a:pt x="44302" y="38560"/>
                  </a:lnTo>
                  <a:lnTo>
                    <a:pt x="45224" y="37928"/>
                  </a:lnTo>
                  <a:lnTo>
                    <a:pt x="46145" y="37296"/>
                  </a:lnTo>
                  <a:lnTo>
                    <a:pt x="47015" y="36637"/>
                  </a:lnTo>
                  <a:lnTo>
                    <a:pt x="47462" y="36242"/>
                  </a:lnTo>
                  <a:lnTo>
                    <a:pt x="47884" y="35873"/>
                  </a:lnTo>
                  <a:lnTo>
                    <a:pt x="48252" y="35478"/>
                  </a:lnTo>
                  <a:lnTo>
                    <a:pt x="48569" y="35057"/>
                  </a:lnTo>
                  <a:lnTo>
                    <a:pt x="48885" y="34635"/>
                  </a:lnTo>
                  <a:lnTo>
                    <a:pt x="49148" y="34214"/>
                  </a:lnTo>
                  <a:lnTo>
                    <a:pt x="49359" y="33793"/>
                  </a:lnTo>
                  <a:lnTo>
                    <a:pt x="49569" y="33345"/>
                  </a:lnTo>
                  <a:lnTo>
                    <a:pt x="49754" y="32923"/>
                  </a:lnTo>
                  <a:lnTo>
                    <a:pt x="49912" y="32476"/>
                  </a:lnTo>
                  <a:lnTo>
                    <a:pt x="50044" y="32028"/>
                  </a:lnTo>
                  <a:lnTo>
                    <a:pt x="50175" y="31607"/>
                  </a:lnTo>
                  <a:lnTo>
                    <a:pt x="50386" y="30737"/>
                  </a:lnTo>
                  <a:lnTo>
                    <a:pt x="50570" y="29868"/>
                  </a:lnTo>
                  <a:lnTo>
                    <a:pt x="50807" y="28815"/>
                  </a:lnTo>
                  <a:lnTo>
                    <a:pt x="50939" y="28314"/>
                  </a:lnTo>
                  <a:lnTo>
                    <a:pt x="51071" y="27840"/>
                  </a:lnTo>
                  <a:lnTo>
                    <a:pt x="51413" y="26787"/>
                  </a:lnTo>
                  <a:lnTo>
                    <a:pt x="51756" y="25575"/>
                  </a:lnTo>
                  <a:lnTo>
                    <a:pt x="52124" y="24258"/>
                  </a:lnTo>
                  <a:lnTo>
                    <a:pt x="52467" y="22888"/>
                  </a:lnTo>
                  <a:lnTo>
                    <a:pt x="52783" y="21545"/>
                  </a:lnTo>
                  <a:lnTo>
                    <a:pt x="53046" y="20255"/>
                  </a:lnTo>
                  <a:lnTo>
                    <a:pt x="53230" y="19122"/>
                  </a:lnTo>
                  <a:lnTo>
                    <a:pt x="53283" y="18622"/>
                  </a:lnTo>
                  <a:lnTo>
                    <a:pt x="53336" y="18200"/>
                  </a:lnTo>
                  <a:lnTo>
                    <a:pt x="53336" y="17831"/>
                  </a:lnTo>
                  <a:lnTo>
                    <a:pt x="53336" y="17489"/>
                  </a:lnTo>
                  <a:lnTo>
                    <a:pt x="53309" y="17094"/>
                  </a:lnTo>
                  <a:lnTo>
                    <a:pt x="53257" y="16725"/>
                  </a:lnTo>
                  <a:lnTo>
                    <a:pt x="53178" y="16330"/>
                  </a:lnTo>
                  <a:lnTo>
                    <a:pt x="53020" y="15961"/>
                  </a:lnTo>
                  <a:lnTo>
                    <a:pt x="52835" y="15566"/>
                  </a:lnTo>
                  <a:lnTo>
                    <a:pt x="52598" y="15198"/>
                  </a:lnTo>
                  <a:lnTo>
                    <a:pt x="52309" y="14802"/>
                  </a:lnTo>
                  <a:lnTo>
                    <a:pt x="51940" y="14460"/>
                  </a:lnTo>
                  <a:lnTo>
                    <a:pt x="51518" y="14118"/>
                  </a:lnTo>
                  <a:lnTo>
                    <a:pt x="50992" y="13775"/>
                  </a:lnTo>
                  <a:lnTo>
                    <a:pt x="50386" y="13486"/>
                  </a:lnTo>
                  <a:lnTo>
                    <a:pt x="49701" y="13196"/>
                  </a:lnTo>
                  <a:lnTo>
                    <a:pt x="48911" y="12932"/>
                  </a:lnTo>
                  <a:lnTo>
                    <a:pt x="48042" y="12722"/>
                  </a:lnTo>
                  <a:lnTo>
                    <a:pt x="47094" y="12485"/>
                  </a:lnTo>
                  <a:lnTo>
                    <a:pt x="46303" y="12274"/>
                  </a:lnTo>
                  <a:lnTo>
                    <a:pt x="45645" y="12063"/>
                  </a:lnTo>
                  <a:lnTo>
                    <a:pt x="45118" y="11853"/>
                  </a:lnTo>
                  <a:lnTo>
                    <a:pt x="44670" y="11642"/>
                  </a:lnTo>
                  <a:lnTo>
                    <a:pt x="44328" y="11457"/>
                  </a:lnTo>
                  <a:lnTo>
                    <a:pt x="44038" y="11247"/>
                  </a:lnTo>
                  <a:lnTo>
                    <a:pt x="43828" y="11062"/>
                  </a:lnTo>
                  <a:lnTo>
                    <a:pt x="43775" y="10536"/>
                  </a:lnTo>
                  <a:lnTo>
                    <a:pt x="43670" y="9824"/>
                  </a:lnTo>
                  <a:lnTo>
                    <a:pt x="43512" y="8903"/>
                  </a:lnTo>
                  <a:lnTo>
                    <a:pt x="43301" y="7744"/>
                  </a:lnTo>
                  <a:lnTo>
                    <a:pt x="43169" y="7138"/>
                  </a:lnTo>
                  <a:lnTo>
                    <a:pt x="43011" y="6585"/>
                  </a:lnTo>
                  <a:lnTo>
                    <a:pt x="42827" y="6032"/>
                  </a:lnTo>
                  <a:lnTo>
                    <a:pt x="42642" y="5505"/>
                  </a:lnTo>
                  <a:lnTo>
                    <a:pt x="42405" y="5005"/>
                  </a:lnTo>
                  <a:lnTo>
                    <a:pt x="42142" y="4530"/>
                  </a:lnTo>
                  <a:lnTo>
                    <a:pt x="41879" y="4056"/>
                  </a:lnTo>
                  <a:lnTo>
                    <a:pt x="41562" y="3635"/>
                  </a:lnTo>
                  <a:lnTo>
                    <a:pt x="41220" y="3213"/>
                  </a:lnTo>
                  <a:lnTo>
                    <a:pt x="40851" y="2818"/>
                  </a:lnTo>
                  <a:lnTo>
                    <a:pt x="40456" y="2423"/>
                  </a:lnTo>
                  <a:lnTo>
                    <a:pt x="40008" y="2055"/>
                  </a:lnTo>
                  <a:lnTo>
                    <a:pt x="39561" y="1712"/>
                  </a:lnTo>
                  <a:lnTo>
                    <a:pt x="39060" y="1370"/>
                  </a:lnTo>
                  <a:lnTo>
                    <a:pt x="38534" y="1054"/>
                  </a:lnTo>
                  <a:lnTo>
                    <a:pt x="37954" y="738"/>
                  </a:lnTo>
                  <a:lnTo>
                    <a:pt x="37691" y="606"/>
                  </a:lnTo>
                  <a:lnTo>
                    <a:pt x="37401" y="474"/>
                  </a:lnTo>
                  <a:lnTo>
                    <a:pt x="37111" y="369"/>
                  </a:lnTo>
                  <a:lnTo>
                    <a:pt x="36795" y="264"/>
                  </a:lnTo>
                  <a:lnTo>
                    <a:pt x="36505" y="185"/>
                  </a:lnTo>
                  <a:lnTo>
                    <a:pt x="36216" y="132"/>
                  </a:lnTo>
                  <a:lnTo>
                    <a:pt x="35926" y="79"/>
                  </a:lnTo>
                  <a:lnTo>
                    <a:pt x="35610" y="53"/>
                  </a:lnTo>
                  <a:lnTo>
                    <a:pt x="35031" y="53"/>
                  </a:lnTo>
                  <a:lnTo>
                    <a:pt x="34714" y="79"/>
                  </a:lnTo>
                  <a:lnTo>
                    <a:pt x="34425" y="132"/>
                  </a:lnTo>
                  <a:lnTo>
                    <a:pt x="34135" y="185"/>
                  </a:lnTo>
                  <a:lnTo>
                    <a:pt x="33845" y="237"/>
                  </a:lnTo>
                  <a:lnTo>
                    <a:pt x="33556" y="343"/>
                  </a:lnTo>
                  <a:lnTo>
                    <a:pt x="33266" y="448"/>
                  </a:lnTo>
                  <a:lnTo>
                    <a:pt x="32976" y="553"/>
                  </a:lnTo>
                  <a:lnTo>
                    <a:pt x="32713" y="685"/>
                  </a:lnTo>
                  <a:lnTo>
                    <a:pt x="32186" y="1001"/>
                  </a:lnTo>
                  <a:lnTo>
                    <a:pt x="31712" y="1370"/>
                  </a:lnTo>
                  <a:lnTo>
                    <a:pt x="31290" y="1765"/>
                  </a:lnTo>
                  <a:lnTo>
                    <a:pt x="30869" y="1475"/>
                  </a:lnTo>
                  <a:lnTo>
                    <a:pt x="30421" y="1212"/>
                  </a:lnTo>
                  <a:lnTo>
                    <a:pt x="29947" y="975"/>
                  </a:lnTo>
                  <a:lnTo>
                    <a:pt x="29447" y="738"/>
                  </a:lnTo>
                  <a:lnTo>
                    <a:pt x="28894" y="553"/>
                  </a:lnTo>
                  <a:lnTo>
                    <a:pt x="28314" y="369"/>
                  </a:lnTo>
                  <a:lnTo>
                    <a:pt x="27735" y="237"/>
                  </a:lnTo>
                  <a:lnTo>
                    <a:pt x="27103" y="158"/>
                  </a:lnTo>
                  <a:lnTo>
                    <a:pt x="26734" y="132"/>
                  </a:lnTo>
                  <a:lnTo>
                    <a:pt x="26365" y="106"/>
                  </a:lnTo>
                  <a:lnTo>
                    <a:pt x="26023" y="132"/>
                  </a:lnTo>
                  <a:lnTo>
                    <a:pt x="25680" y="158"/>
                  </a:lnTo>
                  <a:lnTo>
                    <a:pt x="25338" y="211"/>
                  </a:lnTo>
                  <a:lnTo>
                    <a:pt x="24995" y="264"/>
                  </a:lnTo>
                  <a:lnTo>
                    <a:pt x="24679" y="369"/>
                  </a:lnTo>
                  <a:lnTo>
                    <a:pt x="24363" y="448"/>
                  </a:lnTo>
                  <a:lnTo>
                    <a:pt x="24047" y="580"/>
                  </a:lnTo>
                  <a:lnTo>
                    <a:pt x="23758" y="685"/>
                  </a:lnTo>
                  <a:lnTo>
                    <a:pt x="23468" y="843"/>
                  </a:lnTo>
                  <a:lnTo>
                    <a:pt x="23178" y="1001"/>
                  </a:lnTo>
                  <a:lnTo>
                    <a:pt x="22651" y="1317"/>
                  </a:lnTo>
                  <a:lnTo>
                    <a:pt x="22177" y="1712"/>
                  </a:lnTo>
                  <a:lnTo>
                    <a:pt x="21703" y="1317"/>
                  </a:lnTo>
                  <a:lnTo>
                    <a:pt x="21440" y="1133"/>
                  </a:lnTo>
                  <a:lnTo>
                    <a:pt x="21176" y="948"/>
                  </a:lnTo>
                  <a:lnTo>
                    <a:pt x="20887" y="790"/>
                  </a:lnTo>
                  <a:lnTo>
                    <a:pt x="20597" y="659"/>
                  </a:lnTo>
                  <a:lnTo>
                    <a:pt x="20281" y="501"/>
                  </a:lnTo>
                  <a:lnTo>
                    <a:pt x="19965" y="395"/>
                  </a:lnTo>
                  <a:lnTo>
                    <a:pt x="19622" y="290"/>
                  </a:lnTo>
                  <a:lnTo>
                    <a:pt x="19254" y="185"/>
                  </a:lnTo>
                  <a:lnTo>
                    <a:pt x="18911" y="106"/>
                  </a:lnTo>
                  <a:lnTo>
                    <a:pt x="18516" y="53"/>
                  </a:lnTo>
                  <a:lnTo>
                    <a:pt x="18121" y="27"/>
                  </a:lnTo>
                  <a:lnTo>
                    <a:pt x="177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6878796" y="1377053"/>
              <a:ext cx="1876021" cy="4135217"/>
            </a:xfrm>
            <a:custGeom>
              <a:avLst/>
              <a:gdLst/>
              <a:ahLst/>
              <a:cxnLst/>
              <a:rect l="l" t="t" r="r" b="b"/>
              <a:pathLst>
                <a:path w="50282" h="110834" extrusionOk="0">
                  <a:moveTo>
                    <a:pt x="16067" y="0"/>
                  </a:moveTo>
                  <a:lnTo>
                    <a:pt x="15514" y="26"/>
                  </a:lnTo>
                  <a:lnTo>
                    <a:pt x="14961" y="106"/>
                  </a:lnTo>
                  <a:lnTo>
                    <a:pt x="14461" y="237"/>
                  </a:lnTo>
                  <a:lnTo>
                    <a:pt x="14013" y="395"/>
                  </a:lnTo>
                  <a:lnTo>
                    <a:pt x="13592" y="606"/>
                  </a:lnTo>
                  <a:lnTo>
                    <a:pt x="13196" y="843"/>
                  </a:lnTo>
                  <a:lnTo>
                    <a:pt x="12854" y="1133"/>
                  </a:lnTo>
                  <a:lnTo>
                    <a:pt x="12538" y="1449"/>
                  </a:lnTo>
                  <a:lnTo>
                    <a:pt x="12275" y="1791"/>
                  </a:lnTo>
                  <a:lnTo>
                    <a:pt x="12011" y="2160"/>
                  </a:lnTo>
                  <a:lnTo>
                    <a:pt x="11800" y="2555"/>
                  </a:lnTo>
                  <a:lnTo>
                    <a:pt x="11616" y="2976"/>
                  </a:lnTo>
                  <a:lnTo>
                    <a:pt x="11458" y="3424"/>
                  </a:lnTo>
                  <a:lnTo>
                    <a:pt x="11326" y="3898"/>
                  </a:lnTo>
                  <a:lnTo>
                    <a:pt x="11195" y="4399"/>
                  </a:lnTo>
                  <a:lnTo>
                    <a:pt x="11116" y="4899"/>
                  </a:lnTo>
                  <a:lnTo>
                    <a:pt x="11063" y="5426"/>
                  </a:lnTo>
                  <a:lnTo>
                    <a:pt x="10958" y="5242"/>
                  </a:lnTo>
                  <a:lnTo>
                    <a:pt x="10826" y="5031"/>
                  </a:lnTo>
                  <a:lnTo>
                    <a:pt x="10642" y="4820"/>
                  </a:lnTo>
                  <a:lnTo>
                    <a:pt x="10431" y="4609"/>
                  </a:lnTo>
                  <a:lnTo>
                    <a:pt x="10168" y="4372"/>
                  </a:lnTo>
                  <a:lnTo>
                    <a:pt x="9878" y="4135"/>
                  </a:lnTo>
                  <a:lnTo>
                    <a:pt x="9562" y="3925"/>
                  </a:lnTo>
                  <a:lnTo>
                    <a:pt x="9193" y="3740"/>
                  </a:lnTo>
                  <a:lnTo>
                    <a:pt x="8798" y="3556"/>
                  </a:lnTo>
                  <a:lnTo>
                    <a:pt x="8376" y="3424"/>
                  </a:lnTo>
                  <a:lnTo>
                    <a:pt x="7955" y="3292"/>
                  </a:lnTo>
                  <a:lnTo>
                    <a:pt x="7481" y="3240"/>
                  </a:lnTo>
                  <a:lnTo>
                    <a:pt x="6981" y="3213"/>
                  </a:lnTo>
                  <a:lnTo>
                    <a:pt x="6480" y="3266"/>
                  </a:lnTo>
                  <a:lnTo>
                    <a:pt x="5953" y="3345"/>
                  </a:lnTo>
                  <a:lnTo>
                    <a:pt x="5690" y="3424"/>
                  </a:lnTo>
                  <a:lnTo>
                    <a:pt x="5400" y="3530"/>
                  </a:lnTo>
                  <a:lnTo>
                    <a:pt x="5137" y="3635"/>
                  </a:lnTo>
                  <a:lnTo>
                    <a:pt x="4900" y="3740"/>
                  </a:lnTo>
                  <a:lnTo>
                    <a:pt x="4663" y="3898"/>
                  </a:lnTo>
                  <a:lnTo>
                    <a:pt x="4426" y="4030"/>
                  </a:lnTo>
                  <a:lnTo>
                    <a:pt x="4215" y="4188"/>
                  </a:lnTo>
                  <a:lnTo>
                    <a:pt x="4031" y="4372"/>
                  </a:lnTo>
                  <a:lnTo>
                    <a:pt x="3688" y="4741"/>
                  </a:lnTo>
                  <a:lnTo>
                    <a:pt x="3372" y="5136"/>
                  </a:lnTo>
                  <a:lnTo>
                    <a:pt x="3109" y="5558"/>
                  </a:lnTo>
                  <a:lnTo>
                    <a:pt x="2898" y="5979"/>
                  </a:lnTo>
                  <a:lnTo>
                    <a:pt x="2714" y="6427"/>
                  </a:lnTo>
                  <a:lnTo>
                    <a:pt x="2556" y="6848"/>
                  </a:lnTo>
                  <a:lnTo>
                    <a:pt x="2450" y="7243"/>
                  </a:lnTo>
                  <a:lnTo>
                    <a:pt x="2266" y="7981"/>
                  </a:lnTo>
                  <a:lnTo>
                    <a:pt x="2187" y="8534"/>
                  </a:lnTo>
                  <a:lnTo>
                    <a:pt x="2134" y="8850"/>
                  </a:lnTo>
                  <a:lnTo>
                    <a:pt x="1845" y="10325"/>
                  </a:lnTo>
                  <a:lnTo>
                    <a:pt x="1607" y="11378"/>
                  </a:lnTo>
                  <a:lnTo>
                    <a:pt x="1449" y="11932"/>
                  </a:lnTo>
                  <a:lnTo>
                    <a:pt x="1318" y="12432"/>
                  </a:lnTo>
                  <a:lnTo>
                    <a:pt x="949" y="13644"/>
                  </a:lnTo>
                  <a:lnTo>
                    <a:pt x="738" y="14434"/>
                  </a:lnTo>
                  <a:lnTo>
                    <a:pt x="554" y="15303"/>
                  </a:lnTo>
                  <a:lnTo>
                    <a:pt x="370" y="16304"/>
                  </a:lnTo>
                  <a:lnTo>
                    <a:pt x="212" y="17410"/>
                  </a:lnTo>
                  <a:lnTo>
                    <a:pt x="106" y="18622"/>
                  </a:lnTo>
                  <a:lnTo>
                    <a:pt x="53" y="19280"/>
                  </a:lnTo>
                  <a:lnTo>
                    <a:pt x="27" y="19991"/>
                  </a:lnTo>
                  <a:lnTo>
                    <a:pt x="1" y="21413"/>
                  </a:lnTo>
                  <a:lnTo>
                    <a:pt x="27" y="22836"/>
                  </a:lnTo>
                  <a:lnTo>
                    <a:pt x="53" y="24232"/>
                  </a:lnTo>
                  <a:lnTo>
                    <a:pt x="132" y="25628"/>
                  </a:lnTo>
                  <a:lnTo>
                    <a:pt x="212" y="26997"/>
                  </a:lnTo>
                  <a:lnTo>
                    <a:pt x="317" y="28340"/>
                  </a:lnTo>
                  <a:lnTo>
                    <a:pt x="449" y="29631"/>
                  </a:lnTo>
                  <a:lnTo>
                    <a:pt x="580" y="30895"/>
                  </a:lnTo>
                  <a:lnTo>
                    <a:pt x="896" y="33266"/>
                  </a:lnTo>
                  <a:lnTo>
                    <a:pt x="1212" y="35399"/>
                  </a:lnTo>
                  <a:lnTo>
                    <a:pt x="1555" y="37217"/>
                  </a:lnTo>
                  <a:lnTo>
                    <a:pt x="1845" y="38692"/>
                  </a:lnTo>
                  <a:lnTo>
                    <a:pt x="2108" y="40088"/>
                  </a:lnTo>
                  <a:lnTo>
                    <a:pt x="2398" y="41747"/>
                  </a:lnTo>
                  <a:lnTo>
                    <a:pt x="2529" y="42695"/>
                  </a:lnTo>
                  <a:lnTo>
                    <a:pt x="2661" y="43749"/>
                  </a:lnTo>
                  <a:lnTo>
                    <a:pt x="2793" y="44907"/>
                  </a:lnTo>
                  <a:lnTo>
                    <a:pt x="2898" y="46145"/>
                  </a:lnTo>
                  <a:lnTo>
                    <a:pt x="3030" y="47541"/>
                  </a:lnTo>
                  <a:lnTo>
                    <a:pt x="3135" y="49043"/>
                  </a:lnTo>
                  <a:lnTo>
                    <a:pt x="3240" y="50702"/>
                  </a:lnTo>
                  <a:lnTo>
                    <a:pt x="3319" y="52493"/>
                  </a:lnTo>
                  <a:lnTo>
                    <a:pt x="3398" y="54442"/>
                  </a:lnTo>
                  <a:lnTo>
                    <a:pt x="3477" y="56575"/>
                  </a:lnTo>
                  <a:lnTo>
                    <a:pt x="3530" y="58867"/>
                  </a:lnTo>
                  <a:lnTo>
                    <a:pt x="3557" y="61343"/>
                  </a:lnTo>
                  <a:lnTo>
                    <a:pt x="3557" y="64187"/>
                  </a:lnTo>
                  <a:lnTo>
                    <a:pt x="3504" y="67427"/>
                  </a:lnTo>
                  <a:lnTo>
                    <a:pt x="3425" y="71035"/>
                  </a:lnTo>
                  <a:lnTo>
                    <a:pt x="3293" y="74881"/>
                  </a:lnTo>
                  <a:lnTo>
                    <a:pt x="3161" y="78911"/>
                  </a:lnTo>
                  <a:lnTo>
                    <a:pt x="2977" y="83046"/>
                  </a:lnTo>
                  <a:lnTo>
                    <a:pt x="2608" y="91237"/>
                  </a:lnTo>
                  <a:lnTo>
                    <a:pt x="2213" y="98796"/>
                  </a:lnTo>
                  <a:lnTo>
                    <a:pt x="1871" y="105039"/>
                  </a:lnTo>
                  <a:lnTo>
                    <a:pt x="1555" y="110833"/>
                  </a:lnTo>
                  <a:lnTo>
                    <a:pt x="33398" y="110833"/>
                  </a:lnTo>
                  <a:lnTo>
                    <a:pt x="32687" y="103564"/>
                  </a:lnTo>
                  <a:lnTo>
                    <a:pt x="32029" y="96979"/>
                  </a:lnTo>
                  <a:lnTo>
                    <a:pt x="31475" y="91000"/>
                  </a:lnTo>
                  <a:lnTo>
                    <a:pt x="31001" y="85601"/>
                  </a:lnTo>
                  <a:lnTo>
                    <a:pt x="30606" y="80728"/>
                  </a:lnTo>
                  <a:lnTo>
                    <a:pt x="30264" y="76303"/>
                  </a:lnTo>
                  <a:lnTo>
                    <a:pt x="30000" y="72352"/>
                  </a:lnTo>
                  <a:lnTo>
                    <a:pt x="29763" y="68770"/>
                  </a:lnTo>
                  <a:lnTo>
                    <a:pt x="29605" y="65531"/>
                  </a:lnTo>
                  <a:lnTo>
                    <a:pt x="29500" y="62581"/>
                  </a:lnTo>
                  <a:lnTo>
                    <a:pt x="29421" y="59894"/>
                  </a:lnTo>
                  <a:lnTo>
                    <a:pt x="29368" y="57418"/>
                  </a:lnTo>
                  <a:lnTo>
                    <a:pt x="29342" y="55101"/>
                  </a:lnTo>
                  <a:lnTo>
                    <a:pt x="29368" y="52914"/>
                  </a:lnTo>
                  <a:lnTo>
                    <a:pt x="29395" y="50781"/>
                  </a:lnTo>
                  <a:lnTo>
                    <a:pt x="29447" y="48674"/>
                  </a:lnTo>
                  <a:lnTo>
                    <a:pt x="29474" y="48200"/>
                  </a:lnTo>
                  <a:lnTo>
                    <a:pt x="29500" y="47726"/>
                  </a:lnTo>
                  <a:lnTo>
                    <a:pt x="29553" y="47252"/>
                  </a:lnTo>
                  <a:lnTo>
                    <a:pt x="29605" y="46830"/>
                  </a:lnTo>
                  <a:lnTo>
                    <a:pt x="29684" y="46409"/>
                  </a:lnTo>
                  <a:lnTo>
                    <a:pt x="29790" y="46014"/>
                  </a:lnTo>
                  <a:lnTo>
                    <a:pt x="29895" y="45645"/>
                  </a:lnTo>
                  <a:lnTo>
                    <a:pt x="30000" y="45276"/>
                  </a:lnTo>
                  <a:lnTo>
                    <a:pt x="30264" y="44591"/>
                  </a:lnTo>
                  <a:lnTo>
                    <a:pt x="30554" y="43986"/>
                  </a:lnTo>
                  <a:lnTo>
                    <a:pt x="30896" y="43406"/>
                  </a:lnTo>
                  <a:lnTo>
                    <a:pt x="31265" y="42879"/>
                  </a:lnTo>
                  <a:lnTo>
                    <a:pt x="31660" y="42432"/>
                  </a:lnTo>
                  <a:lnTo>
                    <a:pt x="32081" y="41984"/>
                  </a:lnTo>
                  <a:lnTo>
                    <a:pt x="32529" y="41589"/>
                  </a:lnTo>
                  <a:lnTo>
                    <a:pt x="32977" y="41220"/>
                  </a:lnTo>
                  <a:lnTo>
                    <a:pt x="33451" y="40878"/>
                  </a:lnTo>
                  <a:lnTo>
                    <a:pt x="33925" y="40562"/>
                  </a:lnTo>
                  <a:lnTo>
                    <a:pt x="34899" y="39929"/>
                  </a:lnTo>
                  <a:lnTo>
                    <a:pt x="35927" y="39324"/>
                  </a:lnTo>
                  <a:lnTo>
                    <a:pt x="37033" y="38665"/>
                  </a:lnTo>
                  <a:lnTo>
                    <a:pt x="39509" y="37217"/>
                  </a:lnTo>
                  <a:lnTo>
                    <a:pt x="40799" y="36426"/>
                  </a:lnTo>
                  <a:lnTo>
                    <a:pt x="42090" y="35610"/>
                  </a:lnTo>
                  <a:lnTo>
                    <a:pt x="43328" y="34741"/>
                  </a:lnTo>
                  <a:lnTo>
                    <a:pt x="43960" y="34319"/>
                  </a:lnTo>
                  <a:lnTo>
                    <a:pt x="44539" y="33872"/>
                  </a:lnTo>
                  <a:lnTo>
                    <a:pt x="45040" y="33424"/>
                  </a:lnTo>
                  <a:lnTo>
                    <a:pt x="45488" y="32976"/>
                  </a:lnTo>
                  <a:lnTo>
                    <a:pt x="45856" y="32528"/>
                  </a:lnTo>
                  <a:lnTo>
                    <a:pt x="46172" y="32028"/>
                  </a:lnTo>
                  <a:lnTo>
                    <a:pt x="46462" y="31554"/>
                  </a:lnTo>
                  <a:lnTo>
                    <a:pt x="46699" y="31027"/>
                  </a:lnTo>
                  <a:lnTo>
                    <a:pt x="46884" y="30527"/>
                  </a:lnTo>
                  <a:lnTo>
                    <a:pt x="47068" y="30000"/>
                  </a:lnTo>
                  <a:lnTo>
                    <a:pt x="47200" y="29473"/>
                  </a:lnTo>
                  <a:lnTo>
                    <a:pt x="47331" y="28946"/>
                  </a:lnTo>
                  <a:lnTo>
                    <a:pt x="47568" y="27866"/>
                  </a:lnTo>
                  <a:lnTo>
                    <a:pt x="47805" y="26813"/>
                  </a:lnTo>
                  <a:lnTo>
                    <a:pt x="47937" y="26312"/>
                  </a:lnTo>
                  <a:lnTo>
                    <a:pt x="48095" y="25786"/>
                  </a:lnTo>
                  <a:lnTo>
                    <a:pt x="48437" y="24706"/>
                  </a:lnTo>
                  <a:lnTo>
                    <a:pt x="48780" y="23494"/>
                  </a:lnTo>
                  <a:lnTo>
                    <a:pt x="49122" y="22204"/>
                  </a:lnTo>
                  <a:lnTo>
                    <a:pt x="49465" y="20860"/>
                  </a:lnTo>
                  <a:lnTo>
                    <a:pt x="49754" y="19596"/>
                  </a:lnTo>
                  <a:lnTo>
                    <a:pt x="49991" y="18411"/>
                  </a:lnTo>
                  <a:lnTo>
                    <a:pt x="50176" y="17357"/>
                  </a:lnTo>
                  <a:lnTo>
                    <a:pt x="50229" y="16910"/>
                  </a:lnTo>
                  <a:lnTo>
                    <a:pt x="50281" y="16541"/>
                  </a:lnTo>
                  <a:lnTo>
                    <a:pt x="50281" y="16198"/>
                  </a:lnTo>
                  <a:lnTo>
                    <a:pt x="50281" y="15856"/>
                  </a:lnTo>
                  <a:lnTo>
                    <a:pt x="50229" y="15540"/>
                  </a:lnTo>
                  <a:lnTo>
                    <a:pt x="50149" y="15250"/>
                  </a:lnTo>
                  <a:lnTo>
                    <a:pt x="50044" y="14960"/>
                  </a:lnTo>
                  <a:lnTo>
                    <a:pt x="49912" y="14671"/>
                  </a:lnTo>
                  <a:lnTo>
                    <a:pt x="49754" y="14407"/>
                  </a:lnTo>
                  <a:lnTo>
                    <a:pt x="49544" y="14170"/>
                  </a:lnTo>
                  <a:lnTo>
                    <a:pt x="49280" y="13933"/>
                  </a:lnTo>
                  <a:lnTo>
                    <a:pt x="48991" y="13723"/>
                  </a:lnTo>
                  <a:lnTo>
                    <a:pt x="48648" y="13512"/>
                  </a:lnTo>
                  <a:lnTo>
                    <a:pt x="48253" y="13327"/>
                  </a:lnTo>
                  <a:lnTo>
                    <a:pt x="47805" y="13143"/>
                  </a:lnTo>
                  <a:lnTo>
                    <a:pt x="47331" y="12959"/>
                  </a:lnTo>
                  <a:lnTo>
                    <a:pt x="46778" y="12801"/>
                  </a:lnTo>
                  <a:lnTo>
                    <a:pt x="46172" y="12669"/>
                  </a:lnTo>
                  <a:lnTo>
                    <a:pt x="45013" y="12379"/>
                  </a:lnTo>
                  <a:lnTo>
                    <a:pt x="44039" y="12116"/>
                  </a:lnTo>
                  <a:lnTo>
                    <a:pt x="43222" y="11826"/>
                  </a:lnTo>
                  <a:lnTo>
                    <a:pt x="42854" y="11668"/>
                  </a:lnTo>
                  <a:lnTo>
                    <a:pt x="42538" y="11510"/>
                  </a:lnTo>
                  <a:lnTo>
                    <a:pt x="42248" y="11352"/>
                  </a:lnTo>
                  <a:lnTo>
                    <a:pt x="41985" y="11194"/>
                  </a:lnTo>
                  <a:lnTo>
                    <a:pt x="41747" y="11036"/>
                  </a:lnTo>
                  <a:lnTo>
                    <a:pt x="41537" y="10878"/>
                  </a:lnTo>
                  <a:lnTo>
                    <a:pt x="41326" y="10694"/>
                  </a:lnTo>
                  <a:lnTo>
                    <a:pt x="41142" y="10509"/>
                  </a:lnTo>
                  <a:lnTo>
                    <a:pt x="40799" y="10141"/>
                  </a:lnTo>
                  <a:lnTo>
                    <a:pt x="40799" y="9930"/>
                  </a:lnTo>
                  <a:lnTo>
                    <a:pt x="40720" y="9324"/>
                  </a:lnTo>
                  <a:lnTo>
                    <a:pt x="40562" y="8191"/>
                  </a:lnTo>
                  <a:lnTo>
                    <a:pt x="40246" y="6479"/>
                  </a:lnTo>
                  <a:lnTo>
                    <a:pt x="40141" y="5953"/>
                  </a:lnTo>
                  <a:lnTo>
                    <a:pt x="40009" y="5479"/>
                  </a:lnTo>
                  <a:lnTo>
                    <a:pt x="39851" y="5004"/>
                  </a:lnTo>
                  <a:lnTo>
                    <a:pt x="39693" y="4557"/>
                  </a:lnTo>
                  <a:lnTo>
                    <a:pt x="39482" y="4109"/>
                  </a:lnTo>
                  <a:lnTo>
                    <a:pt x="39272" y="3714"/>
                  </a:lnTo>
                  <a:lnTo>
                    <a:pt x="39035" y="3319"/>
                  </a:lnTo>
                  <a:lnTo>
                    <a:pt x="38771" y="2950"/>
                  </a:lnTo>
                  <a:lnTo>
                    <a:pt x="38481" y="2608"/>
                  </a:lnTo>
                  <a:lnTo>
                    <a:pt x="38165" y="2292"/>
                  </a:lnTo>
                  <a:lnTo>
                    <a:pt x="37823" y="1949"/>
                  </a:lnTo>
                  <a:lnTo>
                    <a:pt x="37454" y="1659"/>
                  </a:lnTo>
                  <a:lnTo>
                    <a:pt x="37059" y="1370"/>
                  </a:lnTo>
                  <a:lnTo>
                    <a:pt x="36638" y="1080"/>
                  </a:lnTo>
                  <a:lnTo>
                    <a:pt x="36190" y="817"/>
                  </a:lnTo>
                  <a:lnTo>
                    <a:pt x="35716" y="553"/>
                  </a:lnTo>
                  <a:lnTo>
                    <a:pt x="35216" y="316"/>
                  </a:lnTo>
                  <a:lnTo>
                    <a:pt x="34741" y="158"/>
                  </a:lnTo>
                  <a:lnTo>
                    <a:pt x="34267" y="79"/>
                  </a:lnTo>
                  <a:lnTo>
                    <a:pt x="33793" y="26"/>
                  </a:lnTo>
                  <a:lnTo>
                    <a:pt x="33345" y="53"/>
                  </a:lnTo>
                  <a:lnTo>
                    <a:pt x="32924" y="132"/>
                  </a:lnTo>
                  <a:lnTo>
                    <a:pt x="32503" y="237"/>
                  </a:lnTo>
                  <a:lnTo>
                    <a:pt x="32108" y="422"/>
                  </a:lnTo>
                  <a:lnTo>
                    <a:pt x="31712" y="606"/>
                  </a:lnTo>
                  <a:lnTo>
                    <a:pt x="31370" y="843"/>
                  </a:lnTo>
                  <a:lnTo>
                    <a:pt x="31054" y="1106"/>
                  </a:lnTo>
                  <a:lnTo>
                    <a:pt x="30764" y="1396"/>
                  </a:lnTo>
                  <a:lnTo>
                    <a:pt x="30501" y="1686"/>
                  </a:lnTo>
                  <a:lnTo>
                    <a:pt x="30290" y="2028"/>
                  </a:lnTo>
                  <a:lnTo>
                    <a:pt x="30106" y="2344"/>
                  </a:lnTo>
                  <a:lnTo>
                    <a:pt x="29974" y="2687"/>
                  </a:lnTo>
                  <a:lnTo>
                    <a:pt x="29869" y="2502"/>
                  </a:lnTo>
                  <a:lnTo>
                    <a:pt x="29737" y="2318"/>
                  </a:lnTo>
                  <a:lnTo>
                    <a:pt x="29553" y="2134"/>
                  </a:lnTo>
                  <a:lnTo>
                    <a:pt x="29368" y="1923"/>
                  </a:lnTo>
                  <a:lnTo>
                    <a:pt x="29158" y="1712"/>
                  </a:lnTo>
                  <a:lnTo>
                    <a:pt x="28921" y="1528"/>
                  </a:lnTo>
                  <a:lnTo>
                    <a:pt x="28657" y="1343"/>
                  </a:lnTo>
                  <a:lnTo>
                    <a:pt x="28394" y="1159"/>
                  </a:lnTo>
                  <a:lnTo>
                    <a:pt x="28078" y="975"/>
                  </a:lnTo>
                  <a:lnTo>
                    <a:pt x="27762" y="790"/>
                  </a:lnTo>
                  <a:lnTo>
                    <a:pt x="27419" y="659"/>
                  </a:lnTo>
                  <a:lnTo>
                    <a:pt x="27051" y="501"/>
                  </a:lnTo>
                  <a:lnTo>
                    <a:pt x="26655" y="369"/>
                  </a:lnTo>
                  <a:lnTo>
                    <a:pt x="26260" y="290"/>
                  </a:lnTo>
                  <a:lnTo>
                    <a:pt x="25839" y="185"/>
                  </a:lnTo>
                  <a:lnTo>
                    <a:pt x="25418" y="132"/>
                  </a:lnTo>
                  <a:lnTo>
                    <a:pt x="24970" y="106"/>
                  </a:lnTo>
                  <a:lnTo>
                    <a:pt x="24548" y="106"/>
                  </a:lnTo>
                  <a:lnTo>
                    <a:pt x="24127" y="158"/>
                  </a:lnTo>
                  <a:lnTo>
                    <a:pt x="23732" y="237"/>
                  </a:lnTo>
                  <a:lnTo>
                    <a:pt x="23363" y="343"/>
                  </a:lnTo>
                  <a:lnTo>
                    <a:pt x="22994" y="474"/>
                  </a:lnTo>
                  <a:lnTo>
                    <a:pt x="22652" y="632"/>
                  </a:lnTo>
                  <a:lnTo>
                    <a:pt x="22336" y="817"/>
                  </a:lnTo>
                  <a:lnTo>
                    <a:pt x="22020" y="1027"/>
                  </a:lnTo>
                  <a:lnTo>
                    <a:pt x="21730" y="1238"/>
                  </a:lnTo>
                  <a:lnTo>
                    <a:pt x="21493" y="1475"/>
                  </a:lnTo>
                  <a:lnTo>
                    <a:pt x="21256" y="1712"/>
                  </a:lnTo>
                  <a:lnTo>
                    <a:pt x="21045" y="1976"/>
                  </a:lnTo>
                  <a:lnTo>
                    <a:pt x="20861" y="2239"/>
                  </a:lnTo>
                  <a:lnTo>
                    <a:pt x="20703" y="2476"/>
                  </a:lnTo>
                  <a:lnTo>
                    <a:pt x="20598" y="2739"/>
                  </a:lnTo>
                  <a:lnTo>
                    <a:pt x="20519" y="2529"/>
                  </a:lnTo>
                  <a:lnTo>
                    <a:pt x="20413" y="2318"/>
                  </a:lnTo>
                  <a:lnTo>
                    <a:pt x="20255" y="2081"/>
                  </a:lnTo>
                  <a:lnTo>
                    <a:pt x="20097" y="1818"/>
                  </a:lnTo>
                  <a:lnTo>
                    <a:pt x="19886" y="1580"/>
                  </a:lnTo>
                  <a:lnTo>
                    <a:pt x="19649" y="1343"/>
                  </a:lnTo>
                  <a:lnTo>
                    <a:pt x="19386" y="1106"/>
                  </a:lnTo>
                  <a:lnTo>
                    <a:pt x="19070" y="869"/>
                  </a:lnTo>
                  <a:lnTo>
                    <a:pt x="18728" y="659"/>
                  </a:lnTo>
                  <a:lnTo>
                    <a:pt x="18359" y="474"/>
                  </a:lnTo>
                  <a:lnTo>
                    <a:pt x="17964" y="316"/>
                  </a:lnTo>
                  <a:lnTo>
                    <a:pt x="17542" y="185"/>
                  </a:lnTo>
                  <a:lnTo>
                    <a:pt x="17068" y="79"/>
                  </a:lnTo>
                  <a:lnTo>
                    <a:pt x="16594" y="26"/>
                  </a:lnTo>
                  <a:lnTo>
                    <a:pt x="16067" y="0"/>
                  </a:lnTo>
                  <a:close/>
                </a:path>
              </a:pathLst>
            </a:custGeom>
            <a:solidFill>
              <a:srgbClr val="FFC8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6876856" y="1375076"/>
              <a:ext cx="1879902" cy="4139134"/>
            </a:xfrm>
            <a:custGeom>
              <a:avLst/>
              <a:gdLst/>
              <a:ahLst/>
              <a:cxnLst/>
              <a:rect l="l" t="t" r="r" b="b"/>
              <a:pathLst>
                <a:path w="50386" h="110939" extrusionOk="0">
                  <a:moveTo>
                    <a:pt x="16146" y="106"/>
                  </a:moveTo>
                  <a:lnTo>
                    <a:pt x="16672" y="132"/>
                  </a:lnTo>
                  <a:lnTo>
                    <a:pt x="17147" y="185"/>
                  </a:lnTo>
                  <a:lnTo>
                    <a:pt x="17621" y="290"/>
                  </a:lnTo>
                  <a:lnTo>
                    <a:pt x="18042" y="422"/>
                  </a:lnTo>
                  <a:lnTo>
                    <a:pt x="18437" y="580"/>
                  </a:lnTo>
                  <a:lnTo>
                    <a:pt x="18806" y="791"/>
                  </a:lnTo>
                  <a:lnTo>
                    <a:pt x="19122" y="1001"/>
                  </a:lnTo>
                  <a:lnTo>
                    <a:pt x="19438" y="1212"/>
                  </a:lnTo>
                  <a:lnTo>
                    <a:pt x="19701" y="1449"/>
                  </a:lnTo>
                  <a:lnTo>
                    <a:pt x="19912" y="1712"/>
                  </a:lnTo>
                  <a:lnTo>
                    <a:pt x="20123" y="1950"/>
                  </a:lnTo>
                  <a:lnTo>
                    <a:pt x="20281" y="2187"/>
                  </a:lnTo>
                  <a:lnTo>
                    <a:pt x="20413" y="2397"/>
                  </a:lnTo>
                  <a:lnTo>
                    <a:pt x="20518" y="2634"/>
                  </a:lnTo>
                  <a:lnTo>
                    <a:pt x="20597" y="2819"/>
                  </a:lnTo>
                  <a:lnTo>
                    <a:pt x="20623" y="2977"/>
                  </a:lnTo>
                  <a:lnTo>
                    <a:pt x="20702" y="2819"/>
                  </a:lnTo>
                  <a:lnTo>
                    <a:pt x="20808" y="2555"/>
                  </a:lnTo>
                  <a:lnTo>
                    <a:pt x="20966" y="2292"/>
                  </a:lnTo>
                  <a:lnTo>
                    <a:pt x="21150" y="2029"/>
                  </a:lnTo>
                  <a:lnTo>
                    <a:pt x="21387" y="1765"/>
                  </a:lnTo>
                  <a:lnTo>
                    <a:pt x="21624" y="1528"/>
                  </a:lnTo>
                  <a:lnTo>
                    <a:pt x="21888" y="1291"/>
                  </a:lnTo>
                  <a:lnTo>
                    <a:pt x="22151" y="1080"/>
                  </a:lnTo>
                  <a:lnTo>
                    <a:pt x="22467" y="896"/>
                  </a:lnTo>
                  <a:lnTo>
                    <a:pt x="22783" y="712"/>
                  </a:lnTo>
                  <a:lnTo>
                    <a:pt x="23125" y="580"/>
                  </a:lnTo>
                  <a:lnTo>
                    <a:pt x="23494" y="448"/>
                  </a:lnTo>
                  <a:lnTo>
                    <a:pt x="23863" y="343"/>
                  </a:lnTo>
                  <a:lnTo>
                    <a:pt x="24232" y="264"/>
                  </a:lnTo>
                  <a:lnTo>
                    <a:pt x="24627" y="211"/>
                  </a:lnTo>
                  <a:lnTo>
                    <a:pt x="25048" y="211"/>
                  </a:lnTo>
                  <a:lnTo>
                    <a:pt x="25443" y="238"/>
                  </a:lnTo>
                  <a:lnTo>
                    <a:pt x="25865" y="290"/>
                  </a:lnTo>
                  <a:lnTo>
                    <a:pt x="26260" y="369"/>
                  </a:lnTo>
                  <a:lnTo>
                    <a:pt x="26628" y="475"/>
                  </a:lnTo>
                  <a:lnTo>
                    <a:pt x="27024" y="580"/>
                  </a:lnTo>
                  <a:lnTo>
                    <a:pt x="27366" y="712"/>
                  </a:lnTo>
                  <a:lnTo>
                    <a:pt x="27708" y="870"/>
                  </a:lnTo>
                  <a:lnTo>
                    <a:pt x="28024" y="1028"/>
                  </a:lnTo>
                  <a:lnTo>
                    <a:pt x="28340" y="1212"/>
                  </a:lnTo>
                  <a:lnTo>
                    <a:pt x="28630" y="1396"/>
                  </a:lnTo>
                  <a:lnTo>
                    <a:pt x="28894" y="1581"/>
                  </a:lnTo>
                  <a:lnTo>
                    <a:pt x="29131" y="1765"/>
                  </a:lnTo>
                  <a:lnTo>
                    <a:pt x="29341" y="1976"/>
                  </a:lnTo>
                  <a:lnTo>
                    <a:pt x="29552" y="2160"/>
                  </a:lnTo>
                  <a:lnTo>
                    <a:pt x="29710" y="2371"/>
                  </a:lnTo>
                  <a:lnTo>
                    <a:pt x="29868" y="2582"/>
                  </a:lnTo>
                  <a:lnTo>
                    <a:pt x="29973" y="2766"/>
                  </a:lnTo>
                  <a:lnTo>
                    <a:pt x="30026" y="2898"/>
                  </a:lnTo>
                  <a:lnTo>
                    <a:pt x="30079" y="2766"/>
                  </a:lnTo>
                  <a:lnTo>
                    <a:pt x="30237" y="2397"/>
                  </a:lnTo>
                  <a:lnTo>
                    <a:pt x="30421" y="2029"/>
                  </a:lnTo>
                  <a:lnTo>
                    <a:pt x="30658" y="1686"/>
                  </a:lnTo>
                  <a:lnTo>
                    <a:pt x="30948" y="1370"/>
                  </a:lnTo>
                  <a:lnTo>
                    <a:pt x="31264" y="1080"/>
                  </a:lnTo>
                  <a:lnTo>
                    <a:pt x="31606" y="817"/>
                  </a:lnTo>
                  <a:lnTo>
                    <a:pt x="31975" y="606"/>
                  </a:lnTo>
                  <a:lnTo>
                    <a:pt x="32370" y="422"/>
                  </a:lnTo>
                  <a:lnTo>
                    <a:pt x="32686" y="317"/>
                  </a:lnTo>
                  <a:lnTo>
                    <a:pt x="33029" y="238"/>
                  </a:lnTo>
                  <a:lnTo>
                    <a:pt x="33397" y="159"/>
                  </a:lnTo>
                  <a:lnTo>
                    <a:pt x="33819" y="132"/>
                  </a:lnTo>
                  <a:lnTo>
                    <a:pt x="34267" y="159"/>
                  </a:lnTo>
                  <a:lnTo>
                    <a:pt x="34741" y="264"/>
                  </a:lnTo>
                  <a:lnTo>
                    <a:pt x="34978" y="317"/>
                  </a:lnTo>
                  <a:lnTo>
                    <a:pt x="35241" y="422"/>
                  </a:lnTo>
                  <a:lnTo>
                    <a:pt x="35478" y="527"/>
                  </a:lnTo>
                  <a:lnTo>
                    <a:pt x="35742" y="633"/>
                  </a:lnTo>
                  <a:lnTo>
                    <a:pt x="36216" y="922"/>
                  </a:lnTo>
                  <a:lnTo>
                    <a:pt x="36690" y="1186"/>
                  </a:lnTo>
                  <a:lnTo>
                    <a:pt x="37111" y="1475"/>
                  </a:lnTo>
                  <a:lnTo>
                    <a:pt x="37506" y="1765"/>
                  </a:lnTo>
                  <a:lnTo>
                    <a:pt x="37875" y="2081"/>
                  </a:lnTo>
                  <a:lnTo>
                    <a:pt x="38191" y="2397"/>
                  </a:lnTo>
                  <a:lnTo>
                    <a:pt x="38507" y="2740"/>
                  </a:lnTo>
                  <a:lnTo>
                    <a:pt x="38797" y="3082"/>
                  </a:lnTo>
                  <a:lnTo>
                    <a:pt x="39060" y="3451"/>
                  </a:lnTo>
                  <a:lnTo>
                    <a:pt x="39297" y="3820"/>
                  </a:lnTo>
                  <a:lnTo>
                    <a:pt x="39508" y="4241"/>
                  </a:lnTo>
                  <a:lnTo>
                    <a:pt x="39692" y="4662"/>
                  </a:lnTo>
                  <a:lnTo>
                    <a:pt x="39877" y="5084"/>
                  </a:lnTo>
                  <a:lnTo>
                    <a:pt x="40008" y="5558"/>
                  </a:lnTo>
                  <a:lnTo>
                    <a:pt x="40140" y="6032"/>
                  </a:lnTo>
                  <a:lnTo>
                    <a:pt x="40246" y="6559"/>
                  </a:lnTo>
                  <a:lnTo>
                    <a:pt x="40562" y="8244"/>
                  </a:lnTo>
                  <a:lnTo>
                    <a:pt x="40720" y="9377"/>
                  </a:lnTo>
                  <a:lnTo>
                    <a:pt x="40799" y="9983"/>
                  </a:lnTo>
                  <a:lnTo>
                    <a:pt x="40799" y="10194"/>
                  </a:lnTo>
                  <a:lnTo>
                    <a:pt x="40825" y="10220"/>
                  </a:lnTo>
                  <a:lnTo>
                    <a:pt x="41141" y="10615"/>
                  </a:lnTo>
                  <a:lnTo>
                    <a:pt x="41536" y="10957"/>
                  </a:lnTo>
                  <a:lnTo>
                    <a:pt x="41747" y="11142"/>
                  </a:lnTo>
                  <a:lnTo>
                    <a:pt x="41984" y="11300"/>
                  </a:lnTo>
                  <a:lnTo>
                    <a:pt x="42247" y="11458"/>
                  </a:lnTo>
                  <a:lnTo>
                    <a:pt x="42537" y="11616"/>
                  </a:lnTo>
                  <a:lnTo>
                    <a:pt x="42853" y="11774"/>
                  </a:lnTo>
                  <a:lnTo>
                    <a:pt x="43222" y="11906"/>
                  </a:lnTo>
                  <a:lnTo>
                    <a:pt x="44038" y="12195"/>
                  </a:lnTo>
                  <a:lnTo>
                    <a:pt x="45039" y="12485"/>
                  </a:lnTo>
                  <a:lnTo>
                    <a:pt x="46224" y="12775"/>
                  </a:lnTo>
                  <a:lnTo>
                    <a:pt x="46830" y="12933"/>
                  </a:lnTo>
                  <a:lnTo>
                    <a:pt x="47410" y="13091"/>
                  </a:lnTo>
                  <a:lnTo>
                    <a:pt x="47910" y="13275"/>
                  </a:lnTo>
                  <a:lnTo>
                    <a:pt x="48358" y="13460"/>
                  </a:lnTo>
                  <a:lnTo>
                    <a:pt x="48753" y="13644"/>
                  </a:lnTo>
                  <a:lnTo>
                    <a:pt x="49069" y="13855"/>
                  </a:lnTo>
                  <a:lnTo>
                    <a:pt x="49359" y="14092"/>
                  </a:lnTo>
                  <a:lnTo>
                    <a:pt x="49596" y="14329"/>
                  </a:lnTo>
                  <a:lnTo>
                    <a:pt x="49806" y="14566"/>
                  </a:lnTo>
                  <a:lnTo>
                    <a:pt x="49964" y="14829"/>
                  </a:lnTo>
                  <a:lnTo>
                    <a:pt x="50096" y="15092"/>
                  </a:lnTo>
                  <a:lnTo>
                    <a:pt x="50175" y="15382"/>
                  </a:lnTo>
                  <a:lnTo>
                    <a:pt x="50228" y="15646"/>
                  </a:lnTo>
                  <a:lnTo>
                    <a:pt x="50281" y="15962"/>
                  </a:lnTo>
                  <a:lnTo>
                    <a:pt x="50281" y="16251"/>
                  </a:lnTo>
                  <a:lnTo>
                    <a:pt x="50254" y="16594"/>
                  </a:lnTo>
                  <a:lnTo>
                    <a:pt x="50175" y="17410"/>
                  </a:lnTo>
                  <a:lnTo>
                    <a:pt x="49991" y="18437"/>
                  </a:lnTo>
                  <a:lnTo>
                    <a:pt x="49754" y="19623"/>
                  </a:lnTo>
                  <a:lnTo>
                    <a:pt x="49464" y="20887"/>
                  </a:lnTo>
                  <a:lnTo>
                    <a:pt x="49122" y="22230"/>
                  </a:lnTo>
                  <a:lnTo>
                    <a:pt x="48779" y="23521"/>
                  </a:lnTo>
                  <a:lnTo>
                    <a:pt x="48437" y="24732"/>
                  </a:lnTo>
                  <a:lnTo>
                    <a:pt x="48094" y="25839"/>
                  </a:lnTo>
                  <a:lnTo>
                    <a:pt x="47936" y="26365"/>
                  </a:lnTo>
                  <a:lnTo>
                    <a:pt x="47778" y="26919"/>
                  </a:lnTo>
                  <a:lnTo>
                    <a:pt x="47541" y="28051"/>
                  </a:lnTo>
                  <a:lnTo>
                    <a:pt x="47357" y="28815"/>
                  </a:lnTo>
                  <a:lnTo>
                    <a:pt x="47173" y="29605"/>
                  </a:lnTo>
                  <a:lnTo>
                    <a:pt x="46962" y="30369"/>
                  </a:lnTo>
                  <a:lnTo>
                    <a:pt x="46830" y="30738"/>
                  </a:lnTo>
                  <a:lnTo>
                    <a:pt x="46672" y="31133"/>
                  </a:lnTo>
                  <a:lnTo>
                    <a:pt x="46488" y="31501"/>
                  </a:lnTo>
                  <a:lnTo>
                    <a:pt x="46303" y="31870"/>
                  </a:lnTo>
                  <a:lnTo>
                    <a:pt x="46093" y="32213"/>
                  </a:lnTo>
                  <a:lnTo>
                    <a:pt x="45856" y="32555"/>
                  </a:lnTo>
                  <a:lnTo>
                    <a:pt x="45566" y="32897"/>
                  </a:lnTo>
                  <a:lnTo>
                    <a:pt x="45276" y="33240"/>
                  </a:lnTo>
                  <a:lnTo>
                    <a:pt x="44934" y="33556"/>
                  </a:lnTo>
                  <a:lnTo>
                    <a:pt x="44565" y="33872"/>
                  </a:lnTo>
                  <a:lnTo>
                    <a:pt x="43722" y="34504"/>
                  </a:lnTo>
                  <a:lnTo>
                    <a:pt x="42827" y="35136"/>
                  </a:lnTo>
                  <a:lnTo>
                    <a:pt x="41931" y="35716"/>
                  </a:lnTo>
                  <a:lnTo>
                    <a:pt x="41036" y="36295"/>
                  </a:lnTo>
                  <a:lnTo>
                    <a:pt x="39192" y="37428"/>
                  </a:lnTo>
                  <a:lnTo>
                    <a:pt x="37427" y="38455"/>
                  </a:lnTo>
                  <a:lnTo>
                    <a:pt x="36110" y="39219"/>
                  </a:lnTo>
                  <a:lnTo>
                    <a:pt x="34925" y="39956"/>
                  </a:lnTo>
                  <a:lnTo>
                    <a:pt x="33977" y="40536"/>
                  </a:lnTo>
                  <a:lnTo>
                    <a:pt x="33503" y="40852"/>
                  </a:lnTo>
                  <a:lnTo>
                    <a:pt x="33029" y="41194"/>
                  </a:lnTo>
                  <a:lnTo>
                    <a:pt x="32581" y="41563"/>
                  </a:lnTo>
                  <a:lnTo>
                    <a:pt x="32133" y="41958"/>
                  </a:lnTo>
                  <a:lnTo>
                    <a:pt x="31712" y="42379"/>
                  </a:lnTo>
                  <a:lnTo>
                    <a:pt x="31290" y="42853"/>
                  </a:lnTo>
                  <a:lnTo>
                    <a:pt x="30922" y="43380"/>
                  </a:lnTo>
                  <a:lnTo>
                    <a:pt x="30579" y="43960"/>
                  </a:lnTo>
                  <a:lnTo>
                    <a:pt x="30263" y="44565"/>
                  </a:lnTo>
                  <a:lnTo>
                    <a:pt x="30131" y="44908"/>
                  </a:lnTo>
                  <a:lnTo>
                    <a:pt x="30000" y="45277"/>
                  </a:lnTo>
                  <a:lnTo>
                    <a:pt x="29894" y="45645"/>
                  </a:lnTo>
                  <a:lnTo>
                    <a:pt x="29789" y="46014"/>
                  </a:lnTo>
                  <a:lnTo>
                    <a:pt x="29710" y="46409"/>
                  </a:lnTo>
                  <a:lnTo>
                    <a:pt x="29631" y="46857"/>
                  </a:lnTo>
                  <a:lnTo>
                    <a:pt x="29552" y="47278"/>
                  </a:lnTo>
                  <a:lnTo>
                    <a:pt x="29499" y="47752"/>
                  </a:lnTo>
                  <a:lnTo>
                    <a:pt x="29473" y="48226"/>
                  </a:lnTo>
                  <a:lnTo>
                    <a:pt x="29447" y="48727"/>
                  </a:lnTo>
                  <a:lnTo>
                    <a:pt x="29394" y="50834"/>
                  </a:lnTo>
                  <a:lnTo>
                    <a:pt x="29368" y="52941"/>
                  </a:lnTo>
                  <a:lnTo>
                    <a:pt x="29341" y="55127"/>
                  </a:lnTo>
                  <a:lnTo>
                    <a:pt x="29368" y="57445"/>
                  </a:lnTo>
                  <a:lnTo>
                    <a:pt x="29394" y="59921"/>
                  </a:lnTo>
                  <a:lnTo>
                    <a:pt x="29473" y="62607"/>
                  </a:lnTo>
                  <a:lnTo>
                    <a:pt x="29605" y="65531"/>
                  </a:lnTo>
                  <a:lnTo>
                    <a:pt x="29763" y="68771"/>
                  </a:lnTo>
                  <a:lnTo>
                    <a:pt x="29973" y="72326"/>
                  </a:lnTo>
                  <a:lnTo>
                    <a:pt x="30263" y="76303"/>
                  </a:lnTo>
                  <a:lnTo>
                    <a:pt x="30606" y="80702"/>
                  </a:lnTo>
                  <a:lnTo>
                    <a:pt x="31001" y="85575"/>
                  </a:lnTo>
                  <a:lnTo>
                    <a:pt x="31475" y="91000"/>
                  </a:lnTo>
                  <a:lnTo>
                    <a:pt x="32028" y="96979"/>
                  </a:lnTo>
                  <a:lnTo>
                    <a:pt x="32660" y="103564"/>
                  </a:lnTo>
                  <a:lnTo>
                    <a:pt x="33397" y="110807"/>
                  </a:lnTo>
                  <a:lnTo>
                    <a:pt x="1659" y="110807"/>
                  </a:lnTo>
                  <a:lnTo>
                    <a:pt x="2028" y="104275"/>
                  </a:lnTo>
                  <a:lnTo>
                    <a:pt x="2371" y="97980"/>
                  </a:lnTo>
                  <a:lnTo>
                    <a:pt x="2739" y="90500"/>
                  </a:lnTo>
                  <a:lnTo>
                    <a:pt x="3108" y="82467"/>
                  </a:lnTo>
                  <a:lnTo>
                    <a:pt x="3266" y="78437"/>
                  </a:lnTo>
                  <a:lnTo>
                    <a:pt x="3424" y="74512"/>
                  </a:lnTo>
                  <a:lnTo>
                    <a:pt x="3529" y="70772"/>
                  </a:lnTo>
                  <a:lnTo>
                    <a:pt x="3609" y="67296"/>
                  </a:lnTo>
                  <a:lnTo>
                    <a:pt x="3661" y="64135"/>
                  </a:lnTo>
                  <a:lnTo>
                    <a:pt x="3661" y="61396"/>
                  </a:lnTo>
                  <a:lnTo>
                    <a:pt x="3635" y="58999"/>
                  </a:lnTo>
                  <a:lnTo>
                    <a:pt x="3582" y="56760"/>
                  </a:lnTo>
                  <a:lnTo>
                    <a:pt x="3529" y="54679"/>
                  </a:lnTo>
                  <a:lnTo>
                    <a:pt x="3450" y="52757"/>
                  </a:lnTo>
                  <a:lnTo>
                    <a:pt x="3345" y="50966"/>
                  </a:lnTo>
                  <a:lnTo>
                    <a:pt x="3266" y="49333"/>
                  </a:lnTo>
                  <a:lnTo>
                    <a:pt x="3161" y="47831"/>
                  </a:lnTo>
                  <a:lnTo>
                    <a:pt x="3029" y="46462"/>
                  </a:lnTo>
                  <a:lnTo>
                    <a:pt x="2924" y="45198"/>
                  </a:lnTo>
                  <a:lnTo>
                    <a:pt x="2792" y="44012"/>
                  </a:lnTo>
                  <a:lnTo>
                    <a:pt x="2660" y="42959"/>
                  </a:lnTo>
                  <a:lnTo>
                    <a:pt x="2529" y="41958"/>
                  </a:lnTo>
                  <a:lnTo>
                    <a:pt x="2239" y="40246"/>
                  </a:lnTo>
                  <a:lnTo>
                    <a:pt x="1949" y="38745"/>
                  </a:lnTo>
                  <a:lnTo>
                    <a:pt x="1712" y="37612"/>
                  </a:lnTo>
                  <a:lnTo>
                    <a:pt x="1422" y="36005"/>
                  </a:lnTo>
                  <a:lnTo>
                    <a:pt x="1106" y="33977"/>
                  </a:lnTo>
                  <a:lnTo>
                    <a:pt x="764" y="31607"/>
                  </a:lnTo>
                  <a:lnTo>
                    <a:pt x="632" y="30316"/>
                  </a:lnTo>
                  <a:lnTo>
                    <a:pt x="474" y="28973"/>
                  </a:lnTo>
                  <a:lnTo>
                    <a:pt x="369" y="27551"/>
                  </a:lnTo>
                  <a:lnTo>
                    <a:pt x="264" y="26102"/>
                  </a:lnTo>
                  <a:lnTo>
                    <a:pt x="184" y="24627"/>
                  </a:lnTo>
                  <a:lnTo>
                    <a:pt x="132" y="23099"/>
                  </a:lnTo>
                  <a:lnTo>
                    <a:pt x="105" y="21572"/>
                  </a:lnTo>
                  <a:lnTo>
                    <a:pt x="132" y="20044"/>
                  </a:lnTo>
                  <a:lnTo>
                    <a:pt x="158" y="19359"/>
                  </a:lnTo>
                  <a:lnTo>
                    <a:pt x="211" y="18701"/>
                  </a:lnTo>
                  <a:lnTo>
                    <a:pt x="316" y="17489"/>
                  </a:lnTo>
                  <a:lnTo>
                    <a:pt x="474" y="16383"/>
                  </a:lnTo>
                  <a:lnTo>
                    <a:pt x="659" y="15409"/>
                  </a:lnTo>
                  <a:lnTo>
                    <a:pt x="843" y="14539"/>
                  </a:lnTo>
                  <a:lnTo>
                    <a:pt x="1054" y="13749"/>
                  </a:lnTo>
                  <a:lnTo>
                    <a:pt x="1396" y="12564"/>
                  </a:lnTo>
                  <a:lnTo>
                    <a:pt x="1422" y="12511"/>
                  </a:lnTo>
                  <a:lnTo>
                    <a:pt x="1633" y="11695"/>
                  </a:lnTo>
                  <a:lnTo>
                    <a:pt x="1844" y="10852"/>
                  </a:lnTo>
                  <a:lnTo>
                    <a:pt x="2134" y="9403"/>
                  </a:lnTo>
                  <a:lnTo>
                    <a:pt x="2239" y="8903"/>
                  </a:lnTo>
                  <a:lnTo>
                    <a:pt x="2265" y="8692"/>
                  </a:lnTo>
                  <a:lnTo>
                    <a:pt x="2344" y="8192"/>
                  </a:lnTo>
                  <a:lnTo>
                    <a:pt x="2450" y="7718"/>
                  </a:lnTo>
                  <a:lnTo>
                    <a:pt x="2581" y="7270"/>
                  </a:lnTo>
                  <a:lnTo>
                    <a:pt x="2713" y="6822"/>
                  </a:lnTo>
                  <a:lnTo>
                    <a:pt x="2845" y="6427"/>
                  </a:lnTo>
                  <a:lnTo>
                    <a:pt x="3003" y="6058"/>
                  </a:lnTo>
                  <a:lnTo>
                    <a:pt x="3187" y="5690"/>
                  </a:lnTo>
                  <a:lnTo>
                    <a:pt x="3371" y="5374"/>
                  </a:lnTo>
                  <a:lnTo>
                    <a:pt x="3582" y="5057"/>
                  </a:lnTo>
                  <a:lnTo>
                    <a:pt x="3819" y="4794"/>
                  </a:lnTo>
                  <a:lnTo>
                    <a:pt x="4056" y="4531"/>
                  </a:lnTo>
                  <a:lnTo>
                    <a:pt x="4320" y="4294"/>
                  </a:lnTo>
                  <a:lnTo>
                    <a:pt x="4583" y="4083"/>
                  </a:lnTo>
                  <a:lnTo>
                    <a:pt x="4873" y="3899"/>
                  </a:lnTo>
                  <a:lnTo>
                    <a:pt x="5162" y="3767"/>
                  </a:lnTo>
                  <a:lnTo>
                    <a:pt x="5479" y="3635"/>
                  </a:lnTo>
                  <a:lnTo>
                    <a:pt x="5742" y="3530"/>
                  </a:lnTo>
                  <a:lnTo>
                    <a:pt x="6032" y="3451"/>
                  </a:lnTo>
                  <a:lnTo>
                    <a:pt x="6532" y="3372"/>
                  </a:lnTo>
                  <a:lnTo>
                    <a:pt x="7059" y="3319"/>
                  </a:lnTo>
                  <a:lnTo>
                    <a:pt x="7533" y="3345"/>
                  </a:lnTo>
                  <a:lnTo>
                    <a:pt x="8007" y="3424"/>
                  </a:lnTo>
                  <a:lnTo>
                    <a:pt x="8428" y="3530"/>
                  </a:lnTo>
                  <a:lnTo>
                    <a:pt x="8850" y="3662"/>
                  </a:lnTo>
                  <a:lnTo>
                    <a:pt x="9245" y="3846"/>
                  </a:lnTo>
                  <a:lnTo>
                    <a:pt x="9587" y="4030"/>
                  </a:lnTo>
                  <a:lnTo>
                    <a:pt x="9903" y="4267"/>
                  </a:lnTo>
                  <a:lnTo>
                    <a:pt x="10193" y="4478"/>
                  </a:lnTo>
                  <a:lnTo>
                    <a:pt x="10457" y="4689"/>
                  </a:lnTo>
                  <a:lnTo>
                    <a:pt x="10667" y="4926"/>
                  </a:lnTo>
                  <a:lnTo>
                    <a:pt x="10825" y="5136"/>
                  </a:lnTo>
                  <a:lnTo>
                    <a:pt x="10957" y="5321"/>
                  </a:lnTo>
                  <a:lnTo>
                    <a:pt x="11062" y="5479"/>
                  </a:lnTo>
                  <a:lnTo>
                    <a:pt x="11141" y="5690"/>
                  </a:lnTo>
                  <a:lnTo>
                    <a:pt x="11168" y="5479"/>
                  </a:lnTo>
                  <a:lnTo>
                    <a:pt x="11247" y="4873"/>
                  </a:lnTo>
                  <a:lnTo>
                    <a:pt x="11352" y="4294"/>
                  </a:lnTo>
                  <a:lnTo>
                    <a:pt x="11484" y="3767"/>
                  </a:lnTo>
                  <a:lnTo>
                    <a:pt x="11642" y="3266"/>
                  </a:lnTo>
                  <a:lnTo>
                    <a:pt x="11826" y="2819"/>
                  </a:lnTo>
                  <a:lnTo>
                    <a:pt x="12037" y="2397"/>
                  </a:lnTo>
                  <a:lnTo>
                    <a:pt x="12274" y="2002"/>
                  </a:lnTo>
                  <a:lnTo>
                    <a:pt x="12511" y="1660"/>
                  </a:lnTo>
                  <a:lnTo>
                    <a:pt x="12801" y="1344"/>
                  </a:lnTo>
                  <a:lnTo>
                    <a:pt x="13117" y="1054"/>
                  </a:lnTo>
                  <a:lnTo>
                    <a:pt x="13459" y="817"/>
                  </a:lnTo>
                  <a:lnTo>
                    <a:pt x="13828" y="606"/>
                  </a:lnTo>
                  <a:lnTo>
                    <a:pt x="14223" y="448"/>
                  </a:lnTo>
                  <a:lnTo>
                    <a:pt x="14644" y="317"/>
                  </a:lnTo>
                  <a:lnTo>
                    <a:pt x="15092" y="211"/>
                  </a:lnTo>
                  <a:lnTo>
                    <a:pt x="15566" y="132"/>
                  </a:lnTo>
                  <a:lnTo>
                    <a:pt x="16146" y="106"/>
                  </a:lnTo>
                  <a:close/>
                  <a:moveTo>
                    <a:pt x="16119" y="0"/>
                  </a:moveTo>
                  <a:lnTo>
                    <a:pt x="15566" y="27"/>
                  </a:lnTo>
                  <a:lnTo>
                    <a:pt x="15092" y="106"/>
                  </a:lnTo>
                  <a:lnTo>
                    <a:pt x="14644" y="185"/>
                  </a:lnTo>
                  <a:lnTo>
                    <a:pt x="14197" y="343"/>
                  </a:lnTo>
                  <a:lnTo>
                    <a:pt x="13802" y="501"/>
                  </a:lnTo>
                  <a:lnTo>
                    <a:pt x="13433" y="712"/>
                  </a:lnTo>
                  <a:lnTo>
                    <a:pt x="13090" y="949"/>
                  </a:lnTo>
                  <a:lnTo>
                    <a:pt x="12774" y="1212"/>
                  </a:lnTo>
                  <a:lnTo>
                    <a:pt x="12485" y="1528"/>
                  </a:lnTo>
                  <a:lnTo>
                    <a:pt x="12221" y="1871"/>
                  </a:lnTo>
                  <a:lnTo>
                    <a:pt x="11984" y="2266"/>
                  </a:lnTo>
                  <a:lnTo>
                    <a:pt x="11773" y="2661"/>
                  </a:lnTo>
                  <a:lnTo>
                    <a:pt x="11563" y="3108"/>
                  </a:lnTo>
                  <a:lnTo>
                    <a:pt x="11405" y="3609"/>
                  </a:lnTo>
                  <a:lnTo>
                    <a:pt x="11273" y="4136"/>
                  </a:lnTo>
                  <a:lnTo>
                    <a:pt x="11168" y="4689"/>
                  </a:lnTo>
                  <a:lnTo>
                    <a:pt x="11062" y="5268"/>
                  </a:lnTo>
                  <a:lnTo>
                    <a:pt x="10957" y="5110"/>
                  </a:lnTo>
                  <a:lnTo>
                    <a:pt x="10773" y="4899"/>
                  </a:lnTo>
                  <a:lnTo>
                    <a:pt x="10588" y="4689"/>
                  </a:lnTo>
                  <a:lnTo>
                    <a:pt x="10351" y="4478"/>
                  </a:lnTo>
                  <a:lnTo>
                    <a:pt x="10088" y="4241"/>
                  </a:lnTo>
                  <a:lnTo>
                    <a:pt x="9798" y="4030"/>
                  </a:lnTo>
                  <a:lnTo>
                    <a:pt x="9456" y="3846"/>
                  </a:lnTo>
                  <a:lnTo>
                    <a:pt x="9113" y="3662"/>
                  </a:lnTo>
                  <a:lnTo>
                    <a:pt x="8718" y="3504"/>
                  </a:lnTo>
                  <a:lnTo>
                    <a:pt x="8323" y="3372"/>
                  </a:lnTo>
                  <a:lnTo>
                    <a:pt x="7875" y="3293"/>
                  </a:lnTo>
                  <a:lnTo>
                    <a:pt x="7428" y="3240"/>
                  </a:lnTo>
                  <a:lnTo>
                    <a:pt x="6954" y="3214"/>
                  </a:lnTo>
                  <a:lnTo>
                    <a:pt x="6479" y="3266"/>
                  </a:lnTo>
                  <a:lnTo>
                    <a:pt x="5953" y="3372"/>
                  </a:lnTo>
                  <a:lnTo>
                    <a:pt x="5452" y="3530"/>
                  </a:lnTo>
                  <a:lnTo>
                    <a:pt x="5110" y="3662"/>
                  </a:lnTo>
                  <a:lnTo>
                    <a:pt x="4820" y="3820"/>
                  </a:lnTo>
                  <a:lnTo>
                    <a:pt x="4530" y="4004"/>
                  </a:lnTo>
                  <a:lnTo>
                    <a:pt x="4241" y="4215"/>
                  </a:lnTo>
                  <a:lnTo>
                    <a:pt x="3977" y="4452"/>
                  </a:lnTo>
                  <a:lnTo>
                    <a:pt x="3740" y="4715"/>
                  </a:lnTo>
                  <a:lnTo>
                    <a:pt x="3503" y="4978"/>
                  </a:lnTo>
                  <a:lnTo>
                    <a:pt x="3292" y="5295"/>
                  </a:lnTo>
                  <a:lnTo>
                    <a:pt x="3108" y="5637"/>
                  </a:lnTo>
                  <a:lnTo>
                    <a:pt x="2924" y="6006"/>
                  </a:lnTo>
                  <a:lnTo>
                    <a:pt x="2739" y="6374"/>
                  </a:lnTo>
                  <a:lnTo>
                    <a:pt x="2608" y="6796"/>
                  </a:lnTo>
                  <a:lnTo>
                    <a:pt x="2476" y="7217"/>
                  </a:lnTo>
                  <a:lnTo>
                    <a:pt x="2344" y="7665"/>
                  </a:lnTo>
                  <a:lnTo>
                    <a:pt x="2239" y="8165"/>
                  </a:lnTo>
                  <a:lnTo>
                    <a:pt x="2160" y="8666"/>
                  </a:lnTo>
                  <a:lnTo>
                    <a:pt x="2134" y="8903"/>
                  </a:lnTo>
                  <a:lnTo>
                    <a:pt x="2028" y="9377"/>
                  </a:lnTo>
                  <a:lnTo>
                    <a:pt x="1738" y="10826"/>
                  </a:lnTo>
                  <a:lnTo>
                    <a:pt x="1528" y="11668"/>
                  </a:lnTo>
                  <a:lnTo>
                    <a:pt x="1317" y="12485"/>
                  </a:lnTo>
                  <a:lnTo>
                    <a:pt x="1291" y="12511"/>
                  </a:lnTo>
                  <a:lnTo>
                    <a:pt x="948" y="13723"/>
                  </a:lnTo>
                  <a:lnTo>
                    <a:pt x="738" y="14513"/>
                  </a:lnTo>
                  <a:lnTo>
                    <a:pt x="553" y="15382"/>
                  </a:lnTo>
                  <a:lnTo>
                    <a:pt x="369" y="16383"/>
                  </a:lnTo>
                  <a:lnTo>
                    <a:pt x="211" y="17489"/>
                  </a:lnTo>
                  <a:lnTo>
                    <a:pt x="79" y="18701"/>
                  </a:lnTo>
                  <a:lnTo>
                    <a:pt x="53" y="19359"/>
                  </a:lnTo>
                  <a:lnTo>
                    <a:pt x="26" y="20018"/>
                  </a:lnTo>
                  <a:lnTo>
                    <a:pt x="0" y="21572"/>
                  </a:lnTo>
                  <a:lnTo>
                    <a:pt x="26" y="23099"/>
                  </a:lnTo>
                  <a:lnTo>
                    <a:pt x="53" y="24627"/>
                  </a:lnTo>
                  <a:lnTo>
                    <a:pt x="132" y="26102"/>
                  </a:lnTo>
                  <a:lnTo>
                    <a:pt x="237" y="27551"/>
                  </a:lnTo>
                  <a:lnTo>
                    <a:pt x="369" y="28973"/>
                  </a:lnTo>
                  <a:lnTo>
                    <a:pt x="501" y="30316"/>
                  </a:lnTo>
                  <a:lnTo>
                    <a:pt x="659" y="31633"/>
                  </a:lnTo>
                  <a:lnTo>
                    <a:pt x="1001" y="34004"/>
                  </a:lnTo>
                  <a:lnTo>
                    <a:pt x="1317" y="36032"/>
                  </a:lnTo>
                  <a:lnTo>
                    <a:pt x="1607" y="37638"/>
                  </a:lnTo>
                  <a:lnTo>
                    <a:pt x="1844" y="38771"/>
                  </a:lnTo>
                  <a:lnTo>
                    <a:pt x="2134" y="40246"/>
                  </a:lnTo>
                  <a:lnTo>
                    <a:pt x="2397" y="41984"/>
                  </a:lnTo>
                  <a:lnTo>
                    <a:pt x="2555" y="42959"/>
                  </a:lnTo>
                  <a:lnTo>
                    <a:pt x="2687" y="44039"/>
                  </a:lnTo>
                  <a:lnTo>
                    <a:pt x="2818" y="45198"/>
                  </a:lnTo>
                  <a:lnTo>
                    <a:pt x="2924" y="46462"/>
                  </a:lnTo>
                  <a:lnTo>
                    <a:pt x="3055" y="47858"/>
                  </a:lnTo>
                  <a:lnTo>
                    <a:pt x="3161" y="49359"/>
                  </a:lnTo>
                  <a:lnTo>
                    <a:pt x="3240" y="50992"/>
                  </a:lnTo>
                  <a:lnTo>
                    <a:pt x="3345" y="52757"/>
                  </a:lnTo>
                  <a:lnTo>
                    <a:pt x="3398" y="54679"/>
                  </a:lnTo>
                  <a:lnTo>
                    <a:pt x="3477" y="56760"/>
                  </a:lnTo>
                  <a:lnTo>
                    <a:pt x="3529" y="58999"/>
                  </a:lnTo>
                  <a:lnTo>
                    <a:pt x="3556" y="61396"/>
                  </a:lnTo>
                  <a:lnTo>
                    <a:pt x="3556" y="64188"/>
                  </a:lnTo>
                  <a:lnTo>
                    <a:pt x="3503" y="67427"/>
                  </a:lnTo>
                  <a:lnTo>
                    <a:pt x="3424" y="70983"/>
                  </a:lnTo>
                  <a:lnTo>
                    <a:pt x="3292" y="74828"/>
                  </a:lnTo>
                  <a:lnTo>
                    <a:pt x="3161" y="78832"/>
                  </a:lnTo>
                  <a:lnTo>
                    <a:pt x="2976" y="82941"/>
                  </a:lnTo>
                  <a:lnTo>
                    <a:pt x="2608" y="91106"/>
                  </a:lnTo>
                  <a:lnTo>
                    <a:pt x="2239" y="98639"/>
                  </a:lnTo>
                  <a:lnTo>
                    <a:pt x="1897" y="104907"/>
                  </a:lnTo>
                  <a:lnTo>
                    <a:pt x="1554" y="110860"/>
                  </a:lnTo>
                  <a:lnTo>
                    <a:pt x="1554" y="110939"/>
                  </a:lnTo>
                  <a:lnTo>
                    <a:pt x="33529" y="110939"/>
                  </a:lnTo>
                  <a:lnTo>
                    <a:pt x="33503" y="110860"/>
                  </a:lnTo>
                  <a:lnTo>
                    <a:pt x="32792" y="103617"/>
                  </a:lnTo>
                  <a:lnTo>
                    <a:pt x="32133" y="97006"/>
                  </a:lnTo>
                  <a:lnTo>
                    <a:pt x="31580" y="91027"/>
                  </a:lnTo>
                  <a:lnTo>
                    <a:pt x="31106" y="85601"/>
                  </a:lnTo>
                  <a:lnTo>
                    <a:pt x="30711" y="80728"/>
                  </a:lnTo>
                  <a:lnTo>
                    <a:pt x="30369" y="76330"/>
                  </a:lnTo>
                  <a:lnTo>
                    <a:pt x="30105" y="72353"/>
                  </a:lnTo>
                  <a:lnTo>
                    <a:pt x="29868" y="68771"/>
                  </a:lnTo>
                  <a:lnTo>
                    <a:pt x="29710" y="65531"/>
                  </a:lnTo>
                  <a:lnTo>
                    <a:pt x="29605" y="62607"/>
                  </a:lnTo>
                  <a:lnTo>
                    <a:pt x="29526" y="59921"/>
                  </a:lnTo>
                  <a:lnTo>
                    <a:pt x="29473" y="57445"/>
                  </a:lnTo>
                  <a:lnTo>
                    <a:pt x="29473" y="55154"/>
                  </a:lnTo>
                  <a:lnTo>
                    <a:pt x="29473" y="52941"/>
                  </a:lnTo>
                  <a:lnTo>
                    <a:pt x="29499" y="50834"/>
                  </a:lnTo>
                  <a:lnTo>
                    <a:pt x="29552" y="48727"/>
                  </a:lnTo>
                  <a:lnTo>
                    <a:pt x="29578" y="48226"/>
                  </a:lnTo>
                  <a:lnTo>
                    <a:pt x="29605" y="47752"/>
                  </a:lnTo>
                  <a:lnTo>
                    <a:pt x="29657" y="47305"/>
                  </a:lnTo>
                  <a:lnTo>
                    <a:pt x="29736" y="46857"/>
                  </a:lnTo>
                  <a:lnTo>
                    <a:pt x="29815" y="46462"/>
                  </a:lnTo>
                  <a:lnTo>
                    <a:pt x="29894" y="46040"/>
                  </a:lnTo>
                  <a:lnTo>
                    <a:pt x="30000" y="45672"/>
                  </a:lnTo>
                  <a:lnTo>
                    <a:pt x="30105" y="45303"/>
                  </a:lnTo>
                  <a:lnTo>
                    <a:pt x="30237" y="44960"/>
                  </a:lnTo>
                  <a:lnTo>
                    <a:pt x="30369" y="44618"/>
                  </a:lnTo>
                  <a:lnTo>
                    <a:pt x="30685" y="44012"/>
                  </a:lnTo>
                  <a:lnTo>
                    <a:pt x="31027" y="43433"/>
                  </a:lnTo>
                  <a:lnTo>
                    <a:pt x="31396" y="42932"/>
                  </a:lnTo>
                  <a:lnTo>
                    <a:pt x="31791" y="42458"/>
                  </a:lnTo>
                  <a:lnTo>
                    <a:pt x="32212" y="42037"/>
                  </a:lnTo>
                  <a:lnTo>
                    <a:pt x="32660" y="41642"/>
                  </a:lnTo>
                  <a:lnTo>
                    <a:pt x="33108" y="41273"/>
                  </a:lnTo>
                  <a:lnTo>
                    <a:pt x="33556" y="40957"/>
                  </a:lnTo>
                  <a:lnTo>
                    <a:pt x="34030" y="40641"/>
                  </a:lnTo>
                  <a:lnTo>
                    <a:pt x="34978" y="40035"/>
                  </a:lnTo>
                  <a:lnTo>
                    <a:pt x="36163" y="39324"/>
                  </a:lnTo>
                  <a:lnTo>
                    <a:pt x="37480" y="38560"/>
                  </a:lnTo>
                  <a:lnTo>
                    <a:pt x="39245" y="37507"/>
                  </a:lnTo>
                  <a:lnTo>
                    <a:pt x="41088" y="36400"/>
                  </a:lnTo>
                  <a:lnTo>
                    <a:pt x="42010" y="35821"/>
                  </a:lnTo>
                  <a:lnTo>
                    <a:pt x="42906" y="35215"/>
                  </a:lnTo>
                  <a:lnTo>
                    <a:pt x="43775" y="34583"/>
                  </a:lnTo>
                  <a:lnTo>
                    <a:pt x="44644" y="33951"/>
                  </a:lnTo>
                  <a:lnTo>
                    <a:pt x="45013" y="33635"/>
                  </a:lnTo>
                  <a:lnTo>
                    <a:pt x="45355" y="33319"/>
                  </a:lnTo>
                  <a:lnTo>
                    <a:pt x="45671" y="32976"/>
                  </a:lnTo>
                  <a:lnTo>
                    <a:pt x="45935" y="32634"/>
                  </a:lnTo>
                  <a:lnTo>
                    <a:pt x="46172" y="32292"/>
                  </a:lnTo>
                  <a:lnTo>
                    <a:pt x="46409" y="31923"/>
                  </a:lnTo>
                  <a:lnTo>
                    <a:pt x="46593" y="31554"/>
                  </a:lnTo>
                  <a:lnTo>
                    <a:pt x="46777" y="31185"/>
                  </a:lnTo>
                  <a:lnTo>
                    <a:pt x="46909" y="30790"/>
                  </a:lnTo>
                  <a:lnTo>
                    <a:pt x="47067" y="30422"/>
                  </a:lnTo>
                  <a:lnTo>
                    <a:pt x="47278" y="29631"/>
                  </a:lnTo>
                  <a:lnTo>
                    <a:pt x="47489" y="28841"/>
                  </a:lnTo>
                  <a:lnTo>
                    <a:pt x="47647" y="28077"/>
                  </a:lnTo>
                  <a:lnTo>
                    <a:pt x="47884" y="26945"/>
                  </a:lnTo>
                  <a:lnTo>
                    <a:pt x="48042" y="26392"/>
                  </a:lnTo>
                  <a:lnTo>
                    <a:pt x="48200" y="25865"/>
                  </a:lnTo>
                  <a:lnTo>
                    <a:pt x="48542" y="24785"/>
                  </a:lnTo>
                  <a:lnTo>
                    <a:pt x="48885" y="23547"/>
                  </a:lnTo>
                  <a:lnTo>
                    <a:pt x="49227" y="22257"/>
                  </a:lnTo>
                  <a:lnTo>
                    <a:pt x="49569" y="20913"/>
                  </a:lnTo>
                  <a:lnTo>
                    <a:pt x="49859" y="19649"/>
                  </a:lnTo>
                  <a:lnTo>
                    <a:pt x="50096" y="18437"/>
                  </a:lnTo>
                  <a:lnTo>
                    <a:pt x="50281" y="17410"/>
                  </a:lnTo>
                  <a:lnTo>
                    <a:pt x="50333" y="16963"/>
                  </a:lnTo>
                  <a:lnTo>
                    <a:pt x="50386" y="16594"/>
                  </a:lnTo>
                  <a:lnTo>
                    <a:pt x="50386" y="16146"/>
                  </a:lnTo>
                  <a:lnTo>
                    <a:pt x="50360" y="15751"/>
                  </a:lnTo>
                  <a:lnTo>
                    <a:pt x="50281" y="15356"/>
                  </a:lnTo>
                  <a:lnTo>
                    <a:pt x="50175" y="15013"/>
                  </a:lnTo>
                  <a:lnTo>
                    <a:pt x="50017" y="14697"/>
                  </a:lnTo>
                  <a:lnTo>
                    <a:pt x="49833" y="14408"/>
                  </a:lnTo>
                  <a:lnTo>
                    <a:pt x="49596" y="14144"/>
                  </a:lnTo>
                  <a:lnTo>
                    <a:pt x="49359" y="13907"/>
                  </a:lnTo>
                  <a:lnTo>
                    <a:pt x="49069" y="13697"/>
                  </a:lnTo>
                  <a:lnTo>
                    <a:pt x="48727" y="13512"/>
                  </a:lnTo>
                  <a:lnTo>
                    <a:pt x="48384" y="13328"/>
                  </a:lnTo>
                  <a:lnTo>
                    <a:pt x="48015" y="13170"/>
                  </a:lnTo>
                  <a:lnTo>
                    <a:pt x="47594" y="13038"/>
                  </a:lnTo>
                  <a:lnTo>
                    <a:pt x="47173" y="12906"/>
                  </a:lnTo>
                  <a:lnTo>
                    <a:pt x="46224" y="12669"/>
                  </a:lnTo>
                  <a:lnTo>
                    <a:pt x="45065" y="12380"/>
                  </a:lnTo>
                  <a:lnTo>
                    <a:pt x="44091" y="12090"/>
                  </a:lnTo>
                  <a:lnTo>
                    <a:pt x="43274" y="11827"/>
                  </a:lnTo>
                  <a:lnTo>
                    <a:pt x="42932" y="11668"/>
                  </a:lnTo>
                  <a:lnTo>
                    <a:pt x="42616" y="11510"/>
                  </a:lnTo>
                  <a:lnTo>
                    <a:pt x="42326" y="11379"/>
                  </a:lnTo>
                  <a:lnTo>
                    <a:pt x="42063" y="11221"/>
                  </a:lnTo>
                  <a:lnTo>
                    <a:pt x="41826" y="11063"/>
                  </a:lnTo>
                  <a:lnTo>
                    <a:pt x="41615" y="10878"/>
                  </a:lnTo>
                  <a:lnTo>
                    <a:pt x="41246" y="10536"/>
                  </a:lnTo>
                  <a:lnTo>
                    <a:pt x="40904" y="10167"/>
                  </a:lnTo>
                  <a:lnTo>
                    <a:pt x="40904" y="9877"/>
                  </a:lnTo>
                  <a:lnTo>
                    <a:pt x="40825" y="9219"/>
                  </a:lnTo>
                  <a:lnTo>
                    <a:pt x="40641" y="8139"/>
                  </a:lnTo>
                  <a:lnTo>
                    <a:pt x="40351" y="6532"/>
                  </a:lnTo>
                  <a:lnTo>
                    <a:pt x="40246" y="6006"/>
                  </a:lnTo>
                  <a:lnTo>
                    <a:pt x="40114" y="5532"/>
                  </a:lnTo>
                  <a:lnTo>
                    <a:pt x="39982" y="5057"/>
                  </a:lnTo>
                  <a:lnTo>
                    <a:pt x="39798" y="4610"/>
                  </a:lnTo>
                  <a:lnTo>
                    <a:pt x="39613" y="4188"/>
                  </a:lnTo>
                  <a:lnTo>
                    <a:pt x="39376" y="3767"/>
                  </a:lnTo>
                  <a:lnTo>
                    <a:pt x="39139" y="3398"/>
                  </a:lnTo>
                  <a:lnTo>
                    <a:pt x="38876" y="3029"/>
                  </a:lnTo>
                  <a:lnTo>
                    <a:pt x="38586" y="2661"/>
                  </a:lnTo>
                  <a:lnTo>
                    <a:pt x="38270" y="2318"/>
                  </a:lnTo>
                  <a:lnTo>
                    <a:pt x="37928" y="2002"/>
                  </a:lnTo>
                  <a:lnTo>
                    <a:pt x="37559" y="1686"/>
                  </a:lnTo>
                  <a:lnTo>
                    <a:pt x="37164" y="1396"/>
                  </a:lnTo>
                  <a:lnTo>
                    <a:pt x="36742" y="1107"/>
                  </a:lnTo>
                  <a:lnTo>
                    <a:pt x="36295" y="817"/>
                  </a:lnTo>
                  <a:lnTo>
                    <a:pt x="35794" y="554"/>
                  </a:lnTo>
                  <a:lnTo>
                    <a:pt x="35531" y="422"/>
                  </a:lnTo>
                  <a:lnTo>
                    <a:pt x="35268" y="317"/>
                  </a:lnTo>
                  <a:lnTo>
                    <a:pt x="35004" y="211"/>
                  </a:lnTo>
                  <a:lnTo>
                    <a:pt x="34767" y="159"/>
                  </a:lnTo>
                  <a:lnTo>
                    <a:pt x="34267" y="53"/>
                  </a:lnTo>
                  <a:lnTo>
                    <a:pt x="33819" y="27"/>
                  </a:lnTo>
                  <a:lnTo>
                    <a:pt x="33397" y="53"/>
                  </a:lnTo>
                  <a:lnTo>
                    <a:pt x="33002" y="106"/>
                  </a:lnTo>
                  <a:lnTo>
                    <a:pt x="32660" y="211"/>
                  </a:lnTo>
                  <a:lnTo>
                    <a:pt x="32344" y="317"/>
                  </a:lnTo>
                  <a:lnTo>
                    <a:pt x="31949" y="501"/>
                  </a:lnTo>
                  <a:lnTo>
                    <a:pt x="31580" y="712"/>
                  </a:lnTo>
                  <a:lnTo>
                    <a:pt x="31238" y="975"/>
                  </a:lnTo>
                  <a:lnTo>
                    <a:pt x="30922" y="1265"/>
                  </a:lnTo>
                  <a:lnTo>
                    <a:pt x="30632" y="1554"/>
                  </a:lnTo>
                  <a:lnTo>
                    <a:pt x="30395" y="1897"/>
                  </a:lnTo>
                  <a:lnTo>
                    <a:pt x="30184" y="2239"/>
                  </a:lnTo>
                  <a:lnTo>
                    <a:pt x="30026" y="2608"/>
                  </a:lnTo>
                  <a:lnTo>
                    <a:pt x="29763" y="2266"/>
                  </a:lnTo>
                  <a:lnTo>
                    <a:pt x="29420" y="1897"/>
                  </a:lnTo>
                  <a:lnTo>
                    <a:pt x="29210" y="1686"/>
                  </a:lnTo>
                  <a:lnTo>
                    <a:pt x="28973" y="1502"/>
                  </a:lnTo>
                  <a:lnTo>
                    <a:pt x="28736" y="1317"/>
                  </a:lnTo>
                  <a:lnTo>
                    <a:pt x="28446" y="1133"/>
                  </a:lnTo>
                  <a:lnTo>
                    <a:pt x="28156" y="975"/>
                  </a:lnTo>
                  <a:lnTo>
                    <a:pt x="27840" y="791"/>
                  </a:lnTo>
                  <a:lnTo>
                    <a:pt x="27498" y="633"/>
                  </a:lnTo>
                  <a:lnTo>
                    <a:pt x="27129" y="501"/>
                  </a:lnTo>
                  <a:lnTo>
                    <a:pt x="26734" y="396"/>
                  </a:lnTo>
                  <a:lnTo>
                    <a:pt x="26339" y="290"/>
                  </a:lnTo>
                  <a:lnTo>
                    <a:pt x="25917" y="185"/>
                  </a:lnTo>
                  <a:lnTo>
                    <a:pt x="25470" y="132"/>
                  </a:lnTo>
                  <a:lnTo>
                    <a:pt x="25048" y="106"/>
                  </a:lnTo>
                  <a:lnTo>
                    <a:pt x="24653" y="106"/>
                  </a:lnTo>
                  <a:lnTo>
                    <a:pt x="24258" y="159"/>
                  </a:lnTo>
                  <a:lnTo>
                    <a:pt x="23889" y="211"/>
                  </a:lnTo>
                  <a:lnTo>
                    <a:pt x="23494" y="317"/>
                  </a:lnTo>
                  <a:lnTo>
                    <a:pt x="23152" y="448"/>
                  </a:lnTo>
                  <a:lnTo>
                    <a:pt x="22809" y="580"/>
                  </a:lnTo>
                  <a:lnTo>
                    <a:pt x="22493" y="764"/>
                  </a:lnTo>
                  <a:lnTo>
                    <a:pt x="22177" y="949"/>
                  </a:lnTo>
                  <a:lnTo>
                    <a:pt x="21888" y="1159"/>
                  </a:lnTo>
                  <a:lnTo>
                    <a:pt x="21624" y="1370"/>
                  </a:lnTo>
                  <a:lnTo>
                    <a:pt x="21361" y="1607"/>
                  </a:lnTo>
                  <a:lnTo>
                    <a:pt x="21150" y="1871"/>
                  </a:lnTo>
                  <a:lnTo>
                    <a:pt x="20966" y="2108"/>
                  </a:lnTo>
                  <a:lnTo>
                    <a:pt x="20781" y="2371"/>
                  </a:lnTo>
                  <a:lnTo>
                    <a:pt x="20650" y="2661"/>
                  </a:lnTo>
                  <a:lnTo>
                    <a:pt x="20571" y="2450"/>
                  </a:lnTo>
                  <a:lnTo>
                    <a:pt x="20439" y="2213"/>
                  </a:lnTo>
                  <a:lnTo>
                    <a:pt x="20281" y="2002"/>
                  </a:lnTo>
                  <a:lnTo>
                    <a:pt x="20123" y="1765"/>
                  </a:lnTo>
                  <a:lnTo>
                    <a:pt x="19912" y="1528"/>
                  </a:lnTo>
                  <a:lnTo>
                    <a:pt x="19675" y="1291"/>
                  </a:lnTo>
                  <a:lnTo>
                    <a:pt x="19385" y="1054"/>
                  </a:lnTo>
                  <a:lnTo>
                    <a:pt x="19096" y="843"/>
                  </a:lnTo>
                  <a:lnTo>
                    <a:pt x="18753" y="633"/>
                  </a:lnTo>
                  <a:lnTo>
                    <a:pt x="18384" y="448"/>
                  </a:lnTo>
                  <a:lnTo>
                    <a:pt x="17989" y="290"/>
                  </a:lnTo>
                  <a:lnTo>
                    <a:pt x="17568" y="159"/>
                  </a:lnTo>
                  <a:lnTo>
                    <a:pt x="17120" y="79"/>
                  </a:lnTo>
                  <a:lnTo>
                    <a:pt x="16620" y="0"/>
                  </a:lnTo>
                  <a:close/>
                </a:path>
              </a:pathLst>
            </a:custGeom>
            <a:solidFill>
              <a:srgbClr val="2B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8478616" y="1836926"/>
              <a:ext cx="252589" cy="254566"/>
            </a:xfrm>
            <a:custGeom>
              <a:avLst/>
              <a:gdLst/>
              <a:ahLst/>
              <a:cxnLst/>
              <a:rect l="l" t="t" r="r" b="b"/>
              <a:pathLst>
                <a:path w="6770" h="6823" extrusionOk="0">
                  <a:moveTo>
                    <a:pt x="0" y="1"/>
                  </a:moveTo>
                  <a:lnTo>
                    <a:pt x="26" y="211"/>
                  </a:lnTo>
                  <a:lnTo>
                    <a:pt x="53" y="369"/>
                  </a:lnTo>
                  <a:lnTo>
                    <a:pt x="132" y="554"/>
                  </a:lnTo>
                  <a:lnTo>
                    <a:pt x="211" y="685"/>
                  </a:lnTo>
                  <a:lnTo>
                    <a:pt x="316" y="843"/>
                  </a:lnTo>
                  <a:lnTo>
                    <a:pt x="448" y="975"/>
                  </a:lnTo>
                  <a:lnTo>
                    <a:pt x="738" y="1239"/>
                  </a:lnTo>
                  <a:lnTo>
                    <a:pt x="1054" y="1476"/>
                  </a:lnTo>
                  <a:lnTo>
                    <a:pt x="1449" y="1660"/>
                  </a:lnTo>
                  <a:lnTo>
                    <a:pt x="1870" y="1844"/>
                  </a:lnTo>
                  <a:lnTo>
                    <a:pt x="2291" y="2002"/>
                  </a:lnTo>
                  <a:lnTo>
                    <a:pt x="3187" y="2292"/>
                  </a:lnTo>
                  <a:lnTo>
                    <a:pt x="4083" y="2529"/>
                  </a:lnTo>
                  <a:lnTo>
                    <a:pt x="4846" y="2766"/>
                  </a:lnTo>
                  <a:lnTo>
                    <a:pt x="5162" y="2898"/>
                  </a:lnTo>
                  <a:lnTo>
                    <a:pt x="5452" y="3030"/>
                  </a:lnTo>
                  <a:lnTo>
                    <a:pt x="5557" y="3082"/>
                  </a:lnTo>
                  <a:lnTo>
                    <a:pt x="5663" y="3188"/>
                  </a:lnTo>
                  <a:lnTo>
                    <a:pt x="5742" y="3293"/>
                  </a:lnTo>
                  <a:lnTo>
                    <a:pt x="5821" y="3425"/>
                  </a:lnTo>
                  <a:lnTo>
                    <a:pt x="5926" y="3688"/>
                  </a:lnTo>
                  <a:lnTo>
                    <a:pt x="5979" y="4004"/>
                  </a:lnTo>
                  <a:lnTo>
                    <a:pt x="6005" y="4346"/>
                  </a:lnTo>
                  <a:lnTo>
                    <a:pt x="6005" y="4689"/>
                  </a:lnTo>
                  <a:lnTo>
                    <a:pt x="5953" y="5400"/>
                  </a:lnTo>
                  <a:lnTo>
                    <a:pt x="5874" y="6032"/>
                  </a:lnTo>
                  <a:lnTo>
                    <a:pt x="5847" y="6533"/>
                  </a:lnTo>
                  <a:lnTo>
                    <a:pt x="5847" y="6691"/>
                  </a:lnTo>
                  <a:lnTo>
                    <a:pt x="5874" y="6770"/>
                  </a:lnTo>
                  <a:lnTo>
                    <a:pt x="5900" y="6796"/>
                  </a:lnTo>
                  <a:lnTo>
                    <a:pt x="5926" y="6822"/>
                  </a:lnTo>
                  <a:lnTo>
                    <a:pt x="5979" y="6822"/>
                  </a:lnTo>
                  <a:lnTo>
                    <a:pt x="6111" y="6743"/>
                  </a:lnTo>
                  <a:lnTo>
                    <a:pt x="6242" y="6585"/>
                  </a:lnTo>
                  <a:lnTo>
                    <a:pt x="6374" y="6401"/>
                  </a:lnTo>
                  <a:lnTo>
                    <a:pt x="6479" y="6164"/>
                  </a:lnTo>
                  <a:lnTo>
                    <a:pt x="6585" y="5900"/>
                  </a:lnTo>
                  <a:lnTo>
                    <a:pt x="6637" y="5611"/>
                  </a:lnTo>
                  <a:lnTo>
                    <a:pt x="6690" y="5295"/>
                  </a:lnTo>
                  <a:lnTo>
                    <a:pt x="6743" y="4979"/>
                  </a:lnTo>
                  <a:lnTo>
                    <a:pt x="6769" y="4636"/>
                  </a:lnTo>
                  <a:lnTo>
                    <a:pt x="6769" y="4294"/>
                  </a:lnTo>
                  <a:lnTo>
                    <a:pt x="6743" y="3951"/>
                  </a:lnTo>
                  <a:lnTo>
                    <a:pt x="6716" y="3609"/>
                  </a:lnTo>
                  <a:lnTo>
                    <a:pt x="6664" y="3293"/>
                  </a:lnTo>
                  <a:lnTo>
                    <a:pt x="6611" y="3003"/>
                  </a:lnTo>
                  <a:lnTo>
                    <a:pt x="6532" y="2713"/>
                  </a:lnTo>
                  <a:lnTo>
                    <a:pt x="6427" y="2476"/>
                  </a:lnTo>
                  <a:lnTo>
                    <a:pt x="6321" y="2266"/>
                  </a:lnTo>
                  <a:lnTo>
                    <a:pt x="6242" y="2160"/>
                  </a:lnTo>
                  <a:lnTo>
                    <a:pt x="6137" y="2081"/>
                  </a:lnTo>
                  <a:lnTo>
                    <a:pt x="5900" y="1897"/>
                  </a:lnTo>
                  <a:lnTo>
                    <a:pt x="5584" y="1713"/>
                  </a:lnTo>
                  <a:lnTo>
                    <a:pt x="5215" y="1555"/>
                  </a:lnTo>
                  <a:lnTo>
                    <a:pt x="4820" y="1397"/>
                  </a:lnTo>
                  <a:lnTo>
                    <a:pt x="4372" y="1265"/>
                  </a:lnTo>
                  <a:lnTo>
                    <a:pt x="3398" y="975"/>
                  </a:lnTo>
                  <a:lnTo>
                    <a:pt x="1449" y="475"/>
                  </a:lnTo>
                  <a:lnTo>
                    <a:pt x="606" y="238"/>
                  </a:lnTo>
                  <a:lnTo>
                    <a:pt x="263" y="1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330835" y="1390783"/>
              <a:ext cx="292884" cy="179872"/>
            </a:xfrm>
            <a:custGeom>
              <a:avLst/>
              <a:gdLst/>
              <a:ahLst/>
              <a:cxnLst/>
              <a:rect l="l" t="t" r="r" b="b"/>
              <a:pathLst>
                <a:path w="7850" h="4821" extrusionOk="0">
                  <a:moveTo>
                    <a:pt x="3635" y="1"/>
                  </a:moveTo>
                  <a:lnTo>
                    <a:pt x="3188" y="27"/>
                  </a:lnTo>
                  <a:lnTo>
                    <a:pt x="2766" y="106"/>
                  </a:lnTo>
                  <a:lnTo>
                    <a:pt x="2397" y="212"/>
                  </a:lnTo>
                  <a:lnTo>
                    <a:pt x="2029" y="343"/>
                  </a:lnTo>
                  <a:lnTo>
                    <a:pt x="1713" y="501"/>
                  </a:lnTo>
                  <a:lnTo>
                    <a:pt x="1423" y="659"/>
                  </a:lnTo>
                  <a:lnTo>
                    <a:pt x="1159" y="870"/>
                  </a:lnTo>
                  <a:lnTo>
                    <a:pt x="949" y="1107"/>
                  </a:lnTo>
                  <a:lnTo>
                    <a:pt x="738" y="1344"/>
                  </a:lnTo>
                  <a:lnTo>
                    <a:pt x="554" y="1581"/>
                  </a:lnTo>
                  <a:lnTo>
                    <a:pt x="422" y="1845"/>
                  </a:lnTo>
                  <a:lnTo>
                    <a:pt x="290" y="2134"/>
                  </a:lnTo>
                  <a:lnTo>
                    <a:pt x="185" y="2398"/>
                  </a:lnTo>
                  <a:lnTo>
                    <a:pt x="106" y="2687"/>
                  </a:lnTo>
                  <a:lnTo>
                    <a:pt x="53" y="2977"/>
                  </a:lnTo>
                  <a:lnTo>
                    <a:pt x="1" y="3267"/>
                  </a:lnTo>
                  <a:lnTo>
                    <a:pt x="211" y="3478"/>
                  </a:lnTo>
                  <a:lnTo>
                    <a:pt x="501" y="3662"/>
                  </a:lnTo>
                  <a:lnTo>
                    <a:pt x="843" y="3846"/>
                  </a:lnTo>
                  <a:lnTo>
                    <a:pt x="1265" y="4031"/>
                  </a:lnTo>
                  <a:lnTo>
                    <a:pt x="1739" y="4215"/>
                  </a:lnTo>
                  <a:lnTo>
                    <a:pt x="2239" y="4373"/>
                  </a:lnTo>
                  <a:lnTo>
                    <a:pt x="2766" y="4531"/>
                  </a:lnTo>
                  <a:lnTo>
                    <a:pt x="3346" y="4636"/>
                  </a:lnTo>
                  <a:lnTo>
                    <a:pt x="3925" y="4742"/>
                  </a:lnTo>
                  <a:lnTo>
                    <a:pt x="4504" y="4795"/>
                  </a:lnTo>
                  <a:lnTo>
                    <a:pt x="5110" y="4821"/>
                  </a:lnTo>
                  <a:lnTo>
                    <a:pt x="5663" y="4821"/>
                  </a:lnTo>
                  <a:lnTo>
                    <a:pt x="6243" y="4768"/>
                  </a:lnTo>
                  <a:lnTo>
                    <a:pt x="6743" y="4663"/>
                  </a:lnTo>
                  <a:lnTo>
                    <a:pt x="7007" y="4584"/>
                  </a:lnTo>
                  <a:lnTo>
                    <a:pt x="7244" y="4505"/>
                  </a:lnTo>
                  <a:lnTo>
                    <a:pt x="7481" y="4399"/>
                  </a:lnTo>
                  <a:lnTo>
                    <a:pt x="7691" y="4294"/>
                  </a:lnTo>
                  <a:lnTo>
                    <a:pt x="7744" y="4057"/>
                  </a:lnTo>
                  <a:lnTo>
                    <a:pt x="7797" y="3820"/>
                  </a:lnTo>
                  <a:lnTo>
                    <a:pt x="7823" y="3583"/>
                  </a:lnTo>
                  <a:lnTo>
                    <a:pt x="7849" y="3346"/>
                  </a:lnTo>
                  <a:lnTo>
                    <a:pt x="7849" y="3135"/>
                  </a:lnTo>
                  <a:lnTo>
                    <a:pt x="7823" y="2924"/>
                  </a:lnTo>
                  <a:lnTo>
                    <a:pt x="7744" y="2503"/>
                  </a:lnTo>
                  <a:lnTo>
                    <a:pt x="7612" y="2108"/>
                  </a:lnTo>
                  <a:lnTo>
                    <a:pt x="7428" y="1766"/>
                  </a:lnTo>
                  <a:lnTo>
                    <a:pt x="7191" y="1423"/>
                  </a:lnTo>
                  <a:lnTo>
                    <a:pt x="6901" y="1133"/>
                  </a:lnTo>
                  <a:lnTo>
                    <a:pt x="6585" y="870"/>
                  </a:lnTo>
                  <a:lnTo>
                    <a:pt x="6243" y="633"/>
                  </a:lnTo>
                  <a:lnTo>
                    <a:pt x="5848" y="422"/>
                  </a:lnTo>
                  <a:lnTo>
                    <a:pt x="5453" y="264"/>
                  </a:lnTo>
                  <a:lnTo>
                    <a:pt x="5005" y="133"/>
                  </a:lnTo>
                  <a:lnTo>
                    <a:pt x="4557" y="54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7672811" y="1396678"/>
              <a:ext cx="292884" cy="179872"/>
            </a:xfrm>
            <a:custGeom>
              <a:avLst/>
              <a:gdLst/>
              <a:ahLst/>
              <a:cxnLst/>
              <a:rect l="l" t="t" r="r" b="b"/>
              <a:pathLst>
                <a:path w="7850" h="4821" extrusionOk="0">
                  <a:moveTo>
                    <a:pt x="3635" y="1"/>
                  </a:moveTo>
                  <a:lnTo>
                    <a:pt x="3187" y="27"/>
                  </a:lnTo>
                  <a:lnTo>
                    <a:pt x="2766" y="106"/>
                  </a:lnTo>
                  <a:lnTo>
                    <a:pt x="2371" y="212"/>
                  </a:lnTo>
                  <a:lnTo>
                    <a:pt x="2028" y="343"/>
                  </a:lnTo>
                  <a:lnTo>
                    <a:pt x="1712" y="475"/>
                  </a:lnTo>
                  <a:lnTo>
                    <a:pt x="1423" y="659"/>
                  </a:lnTo>
                  <a:lnTo>
                    <a:pt x="1159" y="870"/>
                  </a:lnTo>
                  <a:lnTo>
                    <a:pt x="922" y="1081"/>
                  </a:lnTo>
                  <a:lnTo>
                    <a:pt x="738" y="1318"/>
                  </a:lnTo>
                  <a:lnTo>
                    <a:pt x="554" y="1581"/>
                  </a:lnTo>
                  <a:lnTo>
                    <a:pt x="395" y="1845"/>
                  </a:lnTo>
                  <a:lnTo>
                    <a:pt x="290" y="2134"/>
                  </a:lnTo>
                  <a:lnTo>
                    <a:pt x="185" y="2398"/>
                  </a:lnTo>
                  <a:lnTo>
                    <a:pt x="106" y="2687"/>
                  </a:lnTo>
                  <a:lnTo>
                    <a:pt x="27" y="2977"/>
                  </a:lnTo>
                  <a:lnTo>
                    <a:pt x="0" y="3267"/>
                  </a:lnTo>
                  <a:lnTo>
                    <a:pt x="211" y="3451"/>
                  </a:lnTo>
                  <a:lnTo>
                    <a:pt x="501" y="3662"/>
                  </a:lnTo>
                  <a:lnTo>
                    <a:pt x="843" y="3846"/>
                  </a:lnTo>
                  <a:lnTo>
                    <a:pt x="1265" y="4031"/>
                  </a:lnTo>
                  <a:lnTo>
                    <a:pt x="1712" y="4215"/>
                  </a:lnTo>
                  <a:lnTo>
                    <a:pt x="2239" y="4373"/>
                  </a:lnTo>
                  <a:lnTo>
                    <a:pt x="2766" y="4531"/>
                  </a:lnTo>
                  <a:lnTo>
                    <a:pt x="3345" y="4637"/>
                  </a:lnTo>
                  <a:lnTo>
                    <a:pt x="3925" y="4742"/>
                  </a:lnTo>
                  <a:lnTo>
                    <a:pt x="4504" y="4795"/>
                  </a:lnTo>
                  <a:lnTo>
                    <a:pt x="5084" y="4821"/>
                  </a:lnTo>
                  <a:lnTo>
                    <a:pt x="5663" y="4821"/>
                  </a:lnTo>
                  <a:lnTo>
                    <a:pt x="6216" y="4768"/>
                  </a:lnTo>
                  <a:lnTo>
                    <a:pt x="6743" y="4663"/>
                  </a:lnTo>
                  <a:lnTo>
                    <a:pt x="7006" y="4584"/>
                  </a:lnTo>
                  <a:lnTo>
                    <a:pt x="7244" y="4505"/>
                  </a:lnTo>
                  <a:lnTo>
                    <a:pt x="7454" y="4399"/>
                  </a:lnTo>
                  <a:lnTo>
                    <a:pt x="7665" y="4294"/>
                  </a:lnTo>
                  <a:lnTo>
                    <a:pt x="7744" y="4057"/>
                  </a:lnTo>
                  <a:lnTo>
                    <a:pt x="7797" y="3820"/>
                  </a:lnTo>
                  <a:lnTo>
                    <a:pt x="7823" y="3583"/>
                  </a:lnTo>
                  <a:lnTo>
                    <a:pt x="7849" y="3346"/>
                  </a:lnTo>
                  <a:lnTo>
                    <a:pt x="7849" y="3135"/>
                  </a:lnTo>
                  <a:lnTo>
                    <a:pt x="7823" y="2925"/>
                  </a:lnTo>
                  <a:lnTo>
                    <a:pt x="7744" y="2503"/>
                  </a:lnTo>
                  <a:lnTo>
                    <a:pt x="7612" y="2108"/>
                  </a:lnTo>
                  <a:lnTo>
                    <a:pt x="7428" y="1766"/>
                  </a:lnTo>
                  <a:lnTo>
                    <a:pt x="7191" y="1423"/>
                  </a:lnTo>
                  <a:lnTo>
                    <a:pt x="6901" y="1133"/>
                  </a:lnTo>
                  <a:lnTo>
                    <a:pt x="6585" y="844"/>
                  </a:lnTo>
                  <a:lnTo>
                    <a:pt x="6243" y="607"/>
                  </a:lnTo>
                  <a:lnTo>
                    <a:pt x="5848" y="422"/>
                  </a:lnTo>
                  <a:lnTo>
                    <a:pt x="5426" y="264"/>
                  </a:lnTo>
                  <a:lnTo>
                    <a:pt x="5005" y="133"/>
                  </a:lnTo>
                  <a:lnTo>
                    <a:pt x="4557" y="2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8016728" y="1398655"/>
              <a:ext cx="303703" cy="150397"/>
            </a:xfrm>
            <a:custGeom>
              <a:avLst/>
              <a:gdLst/>
              <a:ahLst/>
              <a:cxnLst/>
              <a:rect l="l" t="t" r="r" b="b"/>
              <a:pathLst>
                <a:path w="8140" h="4031" extrusionOk="0">
                  <a:moveTo>
                    <a:pt x="2872" y="1"/>
                  </a:moveTo>
                  <a:lnTo>
                    <a:pt x="2477" y="27"/>
                  </a:lnTo>
                  <a:lnTo>
                    <a:pt x="2134" y="80"/>
                  </a:lnTo>
                  <a:lnTo>
                    <a:pt x="1818" y="185"/>
                  </a:lnTo>
                  <a:lnTo>
                    <a:pt x="1529" y="290"/>
                  </a:lnTo>
                  <a:lnTo>
                    <a:pt x="1265" y="448"/>
                  </a:lnTo>
                  <a:lnTo>
                    <a:pt x="1028" y="633"/>
                  </a:lnTo>
                  <a:lnTo>
                    <a:pt x="844" y="817"/>
                  </a:lnTo>
                  <a:lnTo>
                    <a:pt x="659" y="1028"/>
                  </a:lnTo>
                  <a:lnTo>
                    <a:pt x="501" y="1239"/>
                  </a:lnTo>
                  <a:lnTo>
                    <a:pt x="370" y="1476"/>
                  </a:lnTo>
                  <a:lnTo>
                    <a:pt x="264" y="1713"/>
                  </a:lnTo>
                  <a:lnTo>
                    <a:pt x="185" y="1950"/>
                  </a:lnTo>
                  <a:lnTo>
                    <a:pt x="106" y="2213"/>
                  </a:lnTo>
                  <a:lnTo>
                    <a:pt x="54" y="2450"/>
                  </a:lnTo>
                  <a:lnTo>
                    <a:pt x="1" y="2898"/>
                  </a:lnTo>
                  <a:lnTo>
                    <a:pt x="80" y="3109"/>
                  </a:lnTo>
                  <a:lnTo>
                    <a:pt x="185" y="3293"/>
                  </a:lnTo>
                  <a:lnTo>
                    <a:pt x="317" y="3477"/>
                  </a:lnTo>
                  <a:lnTo>
                    <a:pt x="475" y="3609"/>
                  </a:lnTo>
                  <a:lnTo>
                    <a:pt x="659" y="3714"/>
                  </a:lnTo>
                  <a:lnTo>
                    <a:pt x="844" y="3820"/>
                  </a:lnTo>
                  <a:lnTo>
                    <a:pt x="1054" y="3899"/>
                  </a:lnTo>
                  <a:lnTo>
                    <a:pt x="1291" y="3951"/>
                  </a:lnTo>
                  <a:lnTo>
                    <a:pt x="1555" y="4004"/>
                  </a:lnTo>
                  <a:lnTo>
                    <a:pt x="1818" y="4030"/>
                  </a:lnTo>
                  <a:lnTo>
                    <a:pt x="2371" y="4030"/>
                  </a:lnTo>
                  <a:lnTo>
                    <a:pt x="2977" y="4004"/>
                  </a:lnTo>
                  <a:lnTo>
                    <a:pt x="3609" y="3925"/>
                  </a:lnTo>
                  <a:lnTo>
                    <a:pt x="4241" y="3820"/>
                  </a:lnTo>
                  <a:lnTo>
                    <a:pt x="4900" y="3688"/>
                  </a:lnTo>
                  <a:lnTo>
                    <a:pt x="6138" y="3451"/>
                  </a:lnTo>
                  <a:lnTo>
                    <a:pt x="6717" y="3319"/>
                  </a:lnTo>
                  <a:lnTo>
                    <a:pt x="7244" y="3240"/>
                  </a:lnTo>
                  <a:lnTo>
                    <a:pt x="7718" y="3188"/>
                  </a:lnTo>
                  <a:lnTo>
                    <a:pt x="8140" y="3161"/>
                  </a:lnTo>
                  <a:lnTo>
                    <a:pt x="8008" y="2924"/>
                  </a:lnTo>
                  <a:lnTo>
                    <a:pt x="7823" y="2661"/>
                  </a:lnTo>
                  <a:lnTo>
                    <a:pt x="7613" y="2397"/>
                  </a:lnTo>
                  <a:lnTo>
                    <a:pt x="7349" y="2108"/>
                  </a:lnTo>
                  <a:lnTo>
                    <a:pt x="7060" y="1844"/>
                  </a:lnTo>
                  <a:lnTo>
                    <a:pt x="6770" y="1581"/>
                  </a:lnTo>
                  <a:lnTo>
                    <a:pt x="6428" y="1318"/>
                  </a:lnTo>
                  <a:lnTo>
                    <a:pt x="6085" y="1080"/>
                  </a:lnTo>
                  <a:lnTo>
                    <a:pt x="5690" y="843"/>
                  </a:lnTo>
                  <a:lnTo>
                    <a:pt x="5321" y="633"/>
                  </a:lnTo>
                  <a:lnTo>
                    <a:pt x="4900" y="448"/>
                  </a:lnTo>
                  <a:lnTo>
                    <a:pt x="4505" y="290"/>
                  </a:lnTo>
                  <a:lnTo>
                    <a:pt x="4083" y="159"/>
                  </a:lnTo>
                  <a:lnTo>
                    <a:pt x="3688" y="53"/>
                  </a:lnTo>
                  <a:lnTo>
                    <a:pt x="3267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7031130" y="1518530"/>
              <a:ext cx="234904" cy="115027"/>
            </a:xfrm>
            <a:custGeom>
              <a:avLst/>
              <a:gdLst/>
              <a:ahLst/>
              <a:cxnLst/>
              <a:rect l="l" t="t" r="r" b="b"/>
              <a:pathLst>
                <a:path w="6296" h="3083" extrusionOk="0">
                  <a:moveTo>
                    <a:pt x="2924" y="1"/>
                  </a:moveTo>
                  <a:lnTo>
                    <a:pt x="2450" y="54"/>
                  </a:lnTo>
                  <a:lnTo>
                    <a:pt x="1976" y="133"/>
                  </a:lnTo>
                  <a:lnTo>
                    <a:pt x="1528" y="264"/>
                  </a:lnTo>
                  <a:lnTo>
                    <a:pt x="1133" y="422"/>
                  </a:lnTo>
                  <a:lnTo>
                    <a:pt x="764" y="580"/>
                  </a:lnTo>
                  <a:lnTo>
                    <a:pt x="448" y="765"/>
                  </a:lnTo>
                  <a:lnTo>
                    <a:pt x="185" y="949"/>
                  </a:lnTo>
                  <a:lnTo>
                    <a:pt x="0" y="1133"/>
                  </a:lnTo>
                  <a:lnTo>
                    <a:pt x="185" y="1423"/>
                  </a:lnTo>
                  <a:lnTo>
                    <a:pt x="422" y="1713"/>
                  </a:lnTo>
                  <a:lnTo>
                    <a:pt x="711" y="1976"/>
                  </a:lnTo>
                  <a:lnTo>
                    <a:pt x="1054" y="2240"/>
                  </a:lnTo>
                  <a:lnTo>
                    <a:pt x="1423" y="2450"/>
                  </a:lnTo>
                  <a:lnTo>
                    <a:pt x="1818" y="2661"/>
                  </a:lnTo>
                  <a:lnTo>
                    <a:pt x="2239" y="2819"/>
                  </a:lnTo>
                  <a:lnTo>
                    <a:pt x="2660" y="2951"/>
                  </a:lnTo>
                  <a:lnTo>
                    <a:pt x="3135" y="3030"/>
                  </a:lnTo>
                  <a:lnTo>
                    <a:pt x="3582" y="3083"/>
                  </a:lnTo>
                  <a:lnTo>
                    <a:pt x="4056" y="3056"/>
                  </a:lnTo>
                  <a:lnTo>
                    <a:pt x="4531" y="3004"/>
                  </a:lnTo>
                  <a:lnTo>
                    <a:pt x="4768" y="2924"/>
                  </a:lnTo>
                  <a:lnTo>
                    <a:pt x="5005" y="2872"/>
                  </a:lnTo>
                  <a:lnTo>
                    <a:pt x="5215" y="2766"/>
                  </a:lnTo>
                  <a:lnTo>
                    <a:pt x="5452" y="2661"/>
                  </a:lnTo>
                  <a:lnTo>
                    <a:pt x="5663" y="2529"/>
                  </a:lnTo>
                  <a:lnTo>
                    <a:pt x="5874" y="2398"/>
                  </a:lnTo>
                  <a:lnTo>
                    <a:pt x="6085" y="2240"/>
                  </a:lnTo>
                  <a:lnTo>
                    <a:pt x="6295" y="2055"/>
                  </a:lnTo>
                  <a:lnTo>
                    <a:pt x="6164" y="1739"/>
                  </a:lnTo>
                  <a:lnTo>
                    <a:pt x="6005" y="1476"/>
                  </a:lnTo>
                  <a:lnTo>
                    <a:pt x="5821" y="1239"/>
                  </a:lnTo>
                  <a:lnTo>
                    <a:pt x="5637" y="1028"/>
                  </a:lnTo>
                  <a:lnTo>
                    <a:pt x="5452" y="817"/>
                  </a:lnTo>
                  <a:lnTo>
                    <a:pt x="5242" y="659"/>
                  </a:lnTo>
                  <a:lnTo>
                    <a:pt x="5031" y="501"/>
                  </a:lnTo>
                  <a:lnTo>
                    <a:pt x="4820" y="370"/>
                  </a:lnTo>
                  <a:lnTo>
                    <a:pt x="4610" y="264"/>
                  </a:lnTo>
                  <a:lnTo>
                    <a:pt x="4372" y="185"/>
                  </a:lnTo>
                  <a:lnTo>
                    <a:pt x="4135" y="106"/>
                  </a:lnTo>
                  <a:lnTo>
                    <a:pt x="3898" y="54"/>
                  </a:lnTo>
                  <a:lnTo>
                    <a:pt x="3661" y="27"/>
                  </a:lnTo>
                  <a:lnTo>
                    <a:pt x="3398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6878796" y="1550989"/>
              <a:ext cx="1723685" cy="3961277"/>
            </a:xfrm>
            <a:custGeom>
              <a:avLst/>
              <a:gdLst/>
              <a:ahLst/>
              <a:cxnLst/>
              <a:rect l="l" t="t" r="r" b="b"/>
              <a:pathLst>
                <a:path w="46199" h="106172" extrusionOk="0">
                  <a:moveTo>
                    <a:pt x="38271" y="0"/>
                  </a:moveTo>
                  <a:lnTo>
                    <a:pt x="37928" y="53"/>
                  </a:lnTo>
                  <a:lnTo>
                    <a:pt x="37586" y="79"/>
                  </a:lnTo>
                  <a:lnTo>
                    <a:pt x="37244" y="158"/>
                  </a:lnTo>
                  <a:lnTo>
                    <a:pt x="36901" y="237"/>
                  </a:lnTo>
                  <a:lnTo>
                    <a:pt x="36585" y="342"/>
                  </a:lnTo>
                  <a:lnTo>
                    <a:pt x="36295" y="448"/>
                  </a:lnTo>
                  <a:lnTo>
                    <a:pt x="35979" y="580"/>
                  </a:lnTo>
                  <a:lnTo>
                    <a:pt x="35690" y="711"/>
                  </a:lnTo>
                  <a:lnTo>
                    <a:pt x="35163" y="1027"/>
                  </a:lnTo>
                  <a:lnTo>
                    <a:pt x="34636" y="1396"/>
                  </a:lnTo>
                  <a:lnTo>
                    <a:pt x="34188" y="1765"/>
                  </a:lnTo>
                  <a:lnTo>
                    <a:pt x="33767" y="2213"/>
                  </a:lnTo>
                  <a:lnTo>
                    <a:pt x="33372" y="2634"/>
                  </a:lnTo>
                  <a:lnTo>
                    <a:pt x="33056" y="3108"/>
                  </a:lnTo>
                  <a:lnTo>
                    <a:pt x="32766" y="3582"/>
                  </a:lnTo>
                  <a:lnTo>
                    <a:pt x="32503" y="4056"/>
                  </a:lnTo>
                  <a:lnTo>
                    <a:pt x="32318" y="4530"/>
                  </a:lnTo>
                  <a:lnTo>
                    <a:pt x="32187" y="5004"/>
                  </a:lnTo>
                  <a:lnTo>
                    <a:pt x="32029" y="5531"/>
                  </a:lnTo>
                  <a:lnTo>
                    <a:pt x="31871" y="6032"/>
                  </a:lnTo>
                  <a:lnTo>
                    <a:pt x="31660" y="6506"/>
                  </a:lnTo>
                  <a:lnTo>
                    <a:pt x="31449" y="6953"/>
                  </a:lnTo>
                  <a:lnTo>
                    <a:pt x="31238" y="7349"/>
                  </a:lnTo>
                  <a:lnTo>
                    <a:pt x="31001" y="7691"/>
                  </a:lnTo>
                  <a:lnTo>
                    <a:pt x="30764" y="7981"/>
                  </a:lnTo>
                  <a:lnTo>
                    <a:pt x="30501" y="8191"/>
                  </a:lnTo>
                  <a:lnTo>
                    <a:pt x="30396" y="8244"/>
                  </a:lnTo>
                  <a:lnTo>
                    <a:pt x="30264" y="8323"/>
                  </a:lnTo>
                  <a:lnTo>
                    <a:pt x="30158" y="8349"/>
                  </a:lnTo>
                  <a:lnTo>
                    <a:pt x="29921" y="8349"/>
                  </a:lnTo>
                  <a:lnTo>
                    <a:pt x="29816" y="8297"/>
                  </a:lnTo>
                  <a:lnTo>
                    <a:pt x="29711" y="8218"/>
                  </a:lnTo>
                  <a:lnTo>
                    <a:pt x="29605" y="8139"/>
                  </a:lnTo>
                  <a:lnTo>
                    <a:pt x="29500" y="8007"/>
                  </a:lnTo>
                  <a:lnTo>
                    <a:pt x="29421" y="7849"/>
                  </a:lnTo>
                  <a:lnTo>
                    <a:pt x="29342" y="7665"/>
                  </a:lnTo>
                  <a:lnTo>
                    <a:pt x="29263" y="7454"/>
                  </a:lnTo>
                  <a:lnTo>
                    <a:pt x="29184" y="7191"/>
                  </a:lnTo>
                  <a:lnTo>
                    <a:pt x="29131" y="6901"/>
                  </a:lnTo>
                  <a:lnTo>
                    <a:pt x="29026" y="6242"/>
                  </a:lnTo>
                  <a:lnTo>
                    <a:pt x="28921" y="6479"/>
                  </a:lnTo>
                  <a:lnTo>
                    <a:pt x="28763" y="6743"/>
                  </a:lnTo>
                  <a:lnTo>
                    <a:pt x="28578" y="6980"/>
                  </a:lnTo>
                  <a:lnTo>
                    <a:pt x="28394" y="7217"/>
                  </a:lnTo>
                  <a:lnTo>
                    <a:pt x="28183" y="7428"/>
                  </a:lnTo>
                  <a:lnTo>
                    <a:pt x="27946" y="7665"/>
                  </a:lnTo>
                  <a:lnTo>
                    <a:pt x="27683" y="7875"/>
                  </a:lnTo>
                  <a:lnTo>
                    <a:pt x="27419" y="8060"/>
                  </a:lnTo>
                  <a:lnTo>
                    <a:pt x="27130" y="8244"/>
                  </a:lnTo>
                  <a:lnTo>
                    <a:pt x="26840" y="8428"/>
                  </a:lnTo>
                  <a:lnTo>
                    <a:pt x="26524" y="8586"/>
                  </a:lnTo>
                  <a:lnTo>
                    <a:pt x="26208" y="8745"/>
                  </a:lnTo>
                  <a:lnTo>
                    <a:pt x="25865" y="8876"/>
                  </a:lnTo>
                  <a:lnTo>
                    <a:pt x="25523" y="8982"/>
                  </a:lnTo>
                  <a:lnTo>
                    <a:pt x="25181" y="9087"/>
                  </a:lnTo>
                  <a:lnTo>
                    <a:pt x="24812" y="9166"/>
                  </a:lnTo>
                  <a:lnTo>
                    <a:pt x="24469" y="9219"/>
                  </a:lnTo>
                  <a:lnTo>
                    <a:pt x="24101" y="9245"/>
                  </a:lnTo>
                  <a:lnTo>
                    <a:pt x="23758" y="9271"/>
                  </a:lnTo>
                  <a:lnTo>
                    <a:pt x="23389" y="9245"/>
                  </a:lnTo>
                  <a:lnTo>
                    <a:pt x="23047" y="9219"/>
                  </a:lnTo>
                  <a:lnTo>
                    <a:pt x="22705" y="9166"/>
                  </a:lnTo>
                  <a:lnTo>
                    <a:pt x="22362" y="9087"/>
                  </a:lnTo>
                  <a:lnTo>
                    <a:pt x="22020" y="8982"/>
                  </a:lnTo>
                  <a:lnTo>
                    <a:pt x="21704" y="8850"/>
                  </a:lnTo>
                  <a:lnTo>
                    <a:pt x="21388" y="8665"/>
                  </a:lnTo>
                  <a:lnTo>
                    <a:pt x="21098" y="8481"/>
                  </a:lnTo>
                  <a:lnTo>
                    <a:pt x="20808" y="8244"/>
                  </a:lnTo>
                  <a:lnTo>
                    <a:pt x="20545" y="8007"/>
                  </a:lnTo>
                  <a:lnTo>
                    <a:pt x="20282" y="7691"/>
                  </a:lnTo>
                  <a:lnTo>
                    <a:pt x="20044" y="7375"/>
                  </a:lnTo>
                  <a:lnTo>
                    <a:pt x="19834" y="7006"/>
                  </a:lnTo>
                  <a:lnTo>
                    <a:pt x="19702" y="7243"/>
                  </a:lnTo>
                  <a:lnTo>
                    <a:pt x="19544" y="7454"/>
                  </a:lnTo>
                  <a:lnTo>
                    <a:pt x="19175" y="7902"/>
                  </a:lnTo>
                  <a:lnTo>
                    <a:pt x="18754" y="8323"/>
                  </a:lnTo>
                  <a:lnTo>
                    <a:pt x="18280" y="8718"/>
                  </a:lnTo>
                  <a:lnTo>
                    <a:pt x="17779" y="9061"/>
                  </a:lnTo>
                  <a:lnTo>
                    <a:pt x="17490" y="9219"/>
                  </a:lnTo>
                  <a:lnTo>
                    <a:pt x="17226" y="9377"/>
                  </a:lnTo>
                  <a:lnTo>
                    <a:pt x="16937" y="9508"/>
                  </a:lnTo>
                  <a:lnTo>
                    <a:pt x="16647" y="9614"/>
                  </a:lnTo>
                  <a:lnTo>
                    <a:pt x="16331" y="9719"/>
                  </a:lnTo>
                  <a:lnTo>
                    <a:pt x="16041" y="9798"/>
                  </a:lnTo>
                  <a:lnTo>
                    <a:pt x="15751" y="9851"/>
                  </a:lnTo>
                  <a:lnTo>
                    <a:pt x="15435" y="9877"/>
                  </a:lnTo>
                  <a:lnTo>
                    <a:pt x="15146" y="9903"/>
                  </a:lnTo>
                  <a:lnTo>
                    <a:pt x="14829" y="9877"/>
                  </a:lnTo>
                  <a:lnTo>
                    <a:pt x="14540" y="9851"/>
                  </a:lnTo>
                  <a:lnTo>
                    <a:pt x="14250" y="9772"/>
                  </a:lnTo>
                  <a:lnTo>
                    <a:pt x="13960" y="9666"/>
                  </a:lnTo>
                  <a:lnTo>
                    <a:pt x="13697" y="9561"/>
                  </a:lnTo>
                  <a:lnTo>
                    <a:pt x="13433" y="9403"/>
                  </a:lnTo>
                  <a:lnTo>
                    <a:pt x="13170" y="9192"/>
                  </a:lnTo>
                  <a:lnTo>
                    <a:pt x="12907" y="8982"/>
                  </a:lnTo>
                  <a:lnTo>
                    <a:pt x="12670" y="8718"/>
                  </a:lnTo>
                  <a:lnTo>
                    <a:pt x="12433" y="8402"/>
                  </a:lnTo>
                  <a:lnTo>
                    <a:pt x="12222" y="8086"/>
                  </a:lnTo>
                  <a:lnTo>
                    <a:pt x="12038" y="7691"/>
                  </a:lnTo>
                  <a:lnTo>
                    <a:pt x="11853" y="7270"/>
                  </a:lnTo>
                  <a:lnTo>
                    <a:pt x="11484" y="7665"/>
                  </a:lnTo>
                  <a:lnTo>
                    <a:pt x="11116" y="8007"/>
                  </a:lnTo>
                  <a:lnTo>
                    <a:pt x="10747" y="8297"/>
                  </a:lnTo>
                  <a:lnTo>
                    <a:pt x="10378" y="8534"/>
                  </a:lnTo>
                  <a:lnTo>
                    <a:pt x="10009" y="8718"/>
                  </a:lnTo>
                  <a:lnTo>
                    <a:pt x="9641" y="8850"/>
                  </a:lnTo>
                  <a:lnTo>
                    <a:pt x="9272" y="8929"/>
                  </a:lnTo>
                  <a:lnTo>
                    <a:pt x="8930" y="8982"/>
                  </a:lnTo>
                  <a:lnTo>
                    <a:pt x="8561" y="8982"/>
                  </a:lnTo>
                  <a:lnTo>
                    <a:pt x="8218" y="8929"/>
                  </a:lnTo>
                  <a:lnTo>
                    <a:pt x="7876" y="8850"/>
                  </a:lnTo>
                  <a:lnTo>
                    <a:pt x="7534" y="8718"/>
                  </a:lnTo>
                  <a:lnTo>
                    <a:pt x="7218" y="8560"/>
                  </a:lnTo>
                  <a:lnTo>
                    <a:pt x="6875" y="8376"/>
                  </a:lnTo>
                  <a:lnTo>
                    <a:pt x="6559" y="8139"/>
                  </a:lnTo>
                  <a:lnTo>
                    <a:pt x="6269" y="7875"/>
                  </a:lnTo>
                  <a:lnTo>
                    <a:pt x="5980" y="7586"/>
                  </a:lnTo>
                  <a:lnTo>
                    <a:pt x="5690" y="7270"/>
                  </a:lnTo>
                  <a:lnTo>
                    <a:pt x="5427" y="6927"/>
                  </a:lnTo>
                  <a:lnTo>
                    <a:pt x="5163" y="6532"/>
                  </a:lnTo>
                  <a:lnTo>
                    <a:pt x="4900" y="6137"/>
                  </a:lnTo>
                  <a:lnTo>
                    <a:pt x="4689" y="5716"/>
                  </a:lnTo>
                  <a:lnTo>
                    <a:pt x="4452" y="5268"/>
                  </a:lnTo>
                  <a:lnTo>
                    <a:pt x="4268" y="4820"/>
                  </a:lnTo>
                  <a:lnTo>
                    <a:pt x="4083" y="4346"/>
                  </a:lnTo>
                  <a:lnTo>
                    <a:pt x="3899" y="3846"/>
                  </a:lnTo>
                  <a:lnTo>
                    <a:pt x="3741" y="3345"/>
                  </a:lnTo>
                  <a:lnTo>
                    <a:pt x="3609" y="2818"/>
                  </a:lnTo>
                  <a:lnTo>
                    <a:pt x="3504" y="2265"/>
                  </a:lnTo>
                  <a:lnTo>
                    <a:pt x="3398" y="1738"/>
                  </a:lnTo>
                  <a:lnTo>
                    <a:pt x="3346" y="1185"/>
                  </a:lnTo>
                  <a:lnTo>
                    <a:pt x="3293" y="606"/>
                  </a:lnTo>
                  <a:lnTo>
                    <a:pt x="3109" y="896"/>
                  </a:lnTo>
                  <a:lnTo>
                    <a:pt x="2977" y="1185"/>
                  </a:lnTo>
                  <a:lnTo>
                    <a:pt x="2714" y="1765"/>
                  </a:lnTo>
                  <a:lnTo>
                    <a:pt x="2529" y="2318"/>
                  </a:lnTo>
                  <a:lnTo>
                    <a:pt x="2371" y="2845"/>
                  </a:lnTo>
                  <a:lnTo>
                    <a:pt x="2266" y="3319"/>
                  </a:lnTo>
                  <a:lnTo>
                    <a:pt x="2213" y="3714"/>
                  </a:lnTo>
                  <a:lnTo>
                    <a:pt x="2134" y="4188"/>
                  </a:lnTo>
                  <a:lnTo>
                    <a:pt x="1845" y="5663"/>
                  </a:lnTo>
                  <a:lnTo>
                    <a:pt x="1607" y="6716"/>
                  </a:lnTo>
                  <a:lnTo>
                    <a:pt x="1449" y="7270"/>
                  </a:lnTo>
                  <a:lnTo>
                    <a:pt x="1318" y="7770"/>
                  </a:lnTo>
                  <a:lnTo>
                    <a:pt x="949" y="8982"/>
                  </a:lnTo>
                  <a:lnTo>
                    <a:pt x="738" y="9772"/>
                  </a:lnTo>
                  <a:lnTo>
                    <a:pt x="554" y="10641"/>
                  </a:lnTo>
                  <a:lnTo>
                    <a:pt x="370" y="11642"/>
                  </a:lnTo>
                  <a:lnTo>
                    <a:pt x="212" y="12748"/>
                  </a:lnTo>
                  <a:lnTo>
                    <a:pt x="106" y="13960"/>
                  </a:lnTo>
                  <a:lnTo>
                    <a:pt x="53" y="14618"/>
                  </a:lnTo>
                  <a:lnTo>
                    <a:pt x="27" y="15329"/>
                  </a:lnTo>
                  <a:lnTo>
                    <a:pt x="1" y="16751"/>
                  </a:lnTo>
                  <a:lnTo>
                    <a:pt x="27" y="18174"/>
                  </a:lnTo>
                  <a:lnTo>
                    <a:pt x="53" y="19570"/>
                  </a:lnTo>
                  <a:lnTo>
                    <a:pt x="132" y="20966"/>
                  </a:lnTo>
                  <a:lnTo>
                    <a:pt x="212" y="22335"/>
                  </a:lnTo>
                  <a:lnTo>
                    <a:pt x="317" y="23678"/>
                  </a:lnTo>
                  <a:lnTo>
                    <a:pt x="449" y="24969"/>
                  </a:lnTo>
                  <a:lnTo>
                    <a:pt x="580" y="26233"/>
                  </a:lnTo>
                  <a:lnTo>
                    <a:pt x="896" y="28604"/>
                  </a:lnTo>
                  <a:lnTo>
                    <a:pt x="1212" y="30737"/>
                  </a:lnTo>
                  <a:lnTo>
                    <a:pt x="1555" y="32555"/>
                  </a:lnTo>
                  <a:lnTo>
                    <a:pt x="1845" y="34030"/>
                  </a:lnTo>
                  <a:lnTo>
                    <a:pt x="2108" y="35426"/>
                  </a:lnTo>
                  <a:lnTo>
                    <a:pt x="2398" y="37085"/>
                  </a:lnTo>
                  <a:lnTo>
                    <a:pt x="2529" y="38033"/>
                  </a:lnTo>
                  <a:lnTo>
                    <a:pt x="2661" y="39087"/>
                  </a:lnTo>
                  <a:lnTo>
                    <a:pt x="2793" y="40245"/>
                  </a:lnTo>
                  <a:lnTo>
                    <a:pt x="2898" y="41483"/>
                  </a:lnTo>
                  <a:lnTo>
                    <a:pt x="3030" y="42879"/>
                  </a:lnTo>
                  <a:lnTo>
                    <a:pt x="3135" y="44381"/>
                  </a:lnTo>
                  <a:lnTo>
                    <a:pt x="3240" y="46040"/>
                  </a:lnTo>
                  <a:lnTo>
                    <a:pt x="3319" y="47831"/>
                  </a:lnTo>
                  <a:lnTo>
                    <a:pt x="3398" y="49780"/>
                  </a:lnTo>
                  <a:lnTo>
                    <a:pt x="3477" y="51913"/>
                  </a:lnTo>
                  <a:lnTo>
                    <a:pt x="3530" y="54205"/>
                  </a:lnTo>
                  <a:lnTo>
                    <a:pt x="3557" y="56681"/>
                  </a:lnTo>
                  <a:lnTo>
                    <a:pt x="3557" y="59525"/>
                  </a:lnTo>
                  <a:lnTo>
                    <a:pt x="3504" y="62765"/>
                  </a:lnTo>
                  <a:lnTo>
                    <a:pt x="3425" y="66373"/>
                  </a:lnTo>
                  <a:lnTo>
                    <a:pt x="3293" y="70219"/>
                  </a:lnTo>
                  <a:lnTo>
                    <a:pt x="3161" y="74249"/>
                  </a:lnTo>
                  <a:lnTo>
                    <a:pt x="2977" y="78384"/>
                  </a:lnTo>
                  <a:lnTo>
                    <a:pt x="2608" y="86575"/>
                  </a:lnTo>
                  <a:lnTo>
                    <a:pt x="2213" y="94134"/>
                  </a:lnTo>
                  <a:lnTo>
                    <a:pt x="1871" y="100377"/>
                  </a:lnTo>
                  <a:lnTo>
                    <a:pt x="1555" y="106171"/>
                  </a:lnTo>
                  <a:lnTo>
                    <a:pt x="33398" y="106171"/>
                  </a:lnTo>
                  <a:lnTo>
                    <a:pt x="32529" y="97321"/>
                  </a:lnTo>
                  <a:lnTo>
                    <a:pt x="31765" y="89472"/>
                  </a:lnTo>
                  <a:lnTo>
                    <a:pt x="31133" y="82519"/>
                  </a:lnTo>
                  <a:lnTo>
                    <a:pt x="30633" y="76382"/>
                  </a:lnTo>
                  <a:lnTo>
                    <a:pt x="29395" y="76724"/>
                  </a:lnTo>
                  <a:lnTo>
                    <a:pt x="28183" y="76988"/>
                  </a:lnTo>
                  <a:lnTo>
                    <a:pt x="26972" y="77199"/>
                  </a:lnTo>
                  <a:lnTo>
                    <a:pt x="26366" y="77278"/>
                  </a:lnTo>
                  <a:lnTo>
                    <a:pt x="25786" y="77330"/>
                  </a:lnTo>
                  <a:lnTo>
                    <a:pt x="25207" y="77383"/>
                  </a:lnTo>
                  <a:lnTo>
                    <a:pt x="24627" y="77409"/>
                  </a:lnTo>
                  <a:lnTo>
                    <a:pt x="24074" y="77436"/>
                  </a:lnTo>
                  <a:lnTo>
                    <a:pt x="23495" y="77436"/>
                  </a:lnTo>
                  <a:lnTo>
                    <a:pt x="22942" y="77409"/>
                  </a:lnTo>
                  <a:lnTo>
                    <a:pt x="22389" y="77357"/>
                  </a:lnTo>
                  <a:lnTo>
                    <a:pt x="21836" y="77330"/>
                  </a:lnTo>
                  <a:lnTo>
                    <a:pt x="21309" y="77251"/>
                  </a:lnTo>
                  <a:lnTo>
                    <a:pt x="20782" y="77172"/>
                  </a:lnTo>
                  <a:lnTo>
                    <a:pt x="20255" y="77067"/>
                  </a:lnTo>
                  <a:lnTo>
                    <a:pt x="19755" y="76962"/>
                  </a:lnTo>
                  <a:lnTo>
                    <a:pt x="19228" y="76830"/>
                  </a:lnTo>
                  <a:lnTo>
                    <a:pt x="18754" y="76672"/>
                  </a:lnTo>
                  <a:lnTo>
                    <a:pt x="18253" y="76514"/>
                  </a:lnTo>
                  <a:lnTo>
                    <a:pt x="17779" y="76356"/>
                  </a:lnTo>
                  <a:lnTo>
                    <a:pt x="17305" y="76171"/>
                  </a:lnTo>
                  <a:lnTo>
                    <a:pt x="16831" y="75961"/>
                  </a:lnTo>
                  <a:lnTo>
                    <a:pt x="16383" y="75724"/>
                  </a:lnTo>
                  <a:lnTo>
                    <a:pt x="15936" y="75513"/>
                  </a:lnTo>
                  <a:lnTo>
                    <a:pt x="15488" y="75249"/>
                  </a:lnTo>
                  <a:lnTo>
                    <a:pt x="15066" y="74986"/>
                  </a:lnTo>
                  <a:lnTo>
                    <a:pt x="14645" y="74723"/>
                  </a:lnTo>
                  <a:lnTo>
                    <a:pt x="14250" y="74433"/>
                  </a:lnTo>
                  <a:lnTo>
                    <a:pt x="13855" y="74117"/>
                  </a:lnTo>
                  <a:lnTo>
                    <a:pt x="13460" y="73801"/>
                  </a:lnTo>
                  <a:lnTo>
                    <a:pt x="13091" y="73458"/>
                  </a:lnTo>
                  <a:lnTo>
                    <a:pt x="12722" y="73116"/>
                  </a:lnTo>
                  <a:lnTo>
                    <a:pt x="12380" y="72747"/>
                  </a:lnTo>
                  <a:lnTo>
                    <a:pt x="12038" y="72379"/>
                  </a:lnTo>
                  <a:lnTo>
                    <a:pt x="11721" y="72010"/>
                  </a:lnTo>
                  <a:lnTo>
                    <a:pt x="11405" y="71588"/>
                  </a:lnTo>
                  <a:lnTo>
                    <a:pt x="11089" y="71193"/>
                  </a:lnTo>
                  <a:lnTo>
                    <a:pt x="10800" y="70746"/>
                  </a:lnTo>
                  <a:lnTo>
                    <a:pt x="10510" y="70324"/>
                  </a:lnTo>
                  <a:lnTo>
                    <a:pt x="10247" y="69850"/>
                  </a:lnTo>
                  <a:lnTo>
                    <a:pt x="9983" y="69402"/>
                  </a:lnTo>
                  <a:lnTo>
                    <a:pt x="9746" y="68902"/>
                  </a:lnTo>
                  <a:lnTo>
                    <a:pt x="9535" y="68428"/>
                  </a:lnTo>
                  <a:lnTo>
                    <a:pt x="9298" y="67927"/>
                  </a:lnTo>
                  <a:lnTo>
                    <a:pt x="9114" y="67401"/>
                  </a:lnTo>
                  <a:lnTo>
                    <a:pt x="8930" y="66874"/>
                  </a:lnTo>
                  <a:lnTo>
                    <a:pt x="8745" y="66321"/>
                  </a:lnTo>
                  <a:lnTo>
                    <a:pt x="8587" y="65768"/>
                  </a:lnTo>
                  <a:lnTo>
                    <a:pt x="8429" y="65214"/>
                  </a:lnTo>
                  <a:lnTo>
                    <a:pt x="8324" y="64635"/>
                  </a:lnTo>
                  <a:lnTo>
                    <a:pt x="8192" y="64029"/>
                  </a:lnTo>
                  <a:lnTo>
                    <a:pt x="8087" y="63423"/>
                  </a:lnTo>
                  <a:lnTo>
                    <a:pt x="8008" y="62818"/>
                  </a:lnTo>
                  <a:lnTo>
                    <a:pt x="7929" y="62186"/>
                  </a:lnTo>
                  <a:lnTo>
                    <a:pt x="7876" y="61553"/>
                  </a:lnTo>
                  <a:lnTo>
                    <a:pt x="7850" y="60921"/>
                  </a:lnTo>
                  <a:lnTo>
                    <a:pt x="7823" y="60263"/>
                  </a:lnTo>
                  <a:lnTo>
                    <a:pt x="7823" y="59578"/>
                  </a:lnTo>
                  <a:lnTo>
                    <a:pt x="7823" y="58893"/>
                  </a:lnTo>
                  <a:lnTo>
                    <a:pt x="7850" y="58208"/>
                  </a:lnTo>
                  <a:lnTo>
                    <a:pt x="7902" y="57497"/>
                  </a:lnTo>
                  <a:lnTo>
                    <a:pt x="7981" y="56628"/>
                  </a:lnTo>
                  <a:lnTo>
                    <a:pt x="8087" y="55785"/>
                  </a:lnTo>
                  <a:lnTo>
                    <a:pt x="8192" y="54942"/>
                  </a:lnTo>
                  <a:lnTo>
                    <a:pt x="8350" y="54100"/>
                  </a:lnTo>
                  <a:lnTo>
                    <a:pt x="8508" y="53257"/>
                  </a:lnTo>
                  <a:lnTo>
                    <a:pt x="8666" y="52414"/>
                  </a:lnTo>
                  <a:lnTo>
                    <a:pt x="8851" y="51597"/>
                  </a:lnTo>
                  <a:lnTo>
                    <a:pt x="9061" y="50807"/>
                  </a:lnTo>
                  <a:lnTo>
                    <a:pt x="9509" y="49227"/>
                  </a:lnTo>
                  <a:lnTo>
                    <a:pt x="9983" y="47699"/>
                  </a:lnTo>
                  <a:lnTo>
                    <a:pt x="10510" y="46251"/>
                  </a:lnTo>
                  <a:lnTo>
                    <a:pt x="11037" y="44855"/>
                  </a:lnTo>
                  <a:lnTo>
                    <a:pt x="11590" y="43538"/>
                  </a:lnTo>
                  <a:lnTo>
                    <a:pt x="12143" y="42300"/>
                  </a:lnTo>
                  <a:lnTo>
                    <a:pt x="12696" y="41167"/>
                  </a:lnTo>
                  <a:lnTo>
                    <a:pt x="13223" y="40114"/>
                  </a:lnTo>
                  <a:lnTo>
                    <a:pt x="13723" y="39192"/>
                  </a:lnTo>
                  <a:lnTo>
                    <a:pt x="14171" y="38349"/>
                  </a:lnTo>
                  <a:lnTo>
                    <a:pt x="14908" y="37085"/>
                  </a:lnTo>
                  <a:lnTo>
                    <a:pt x="14698" y="37217"/>
                  </a:lnTo>
                  <a:lnTo>
                    <a:pt x="14487" y="37348"/>
                  </a:lnTo>
                  <a:lnTo>
                    <a:pt x="14276" y="37427"/>
                  </a:lnTo>
                  <a:lnTo>
                    <a:pt x="14092" y="37480"/>
                  </a:lnTo>
                  <a:lnTo>
                    <a:pt x="13908" y="37506"/>
                  </a:lnTo>
                  <a:lnTo>
                    <a:pt x="13750" y="37533"/>
                  </a:lnTo>
                  <a:lnTo>
                    <a:pt x="13592" y="37506"/>
                  </a:lnTo>
                  <a:lnTo>
                    <a:pt x="13460" y="37506"/>
                  </a:lnTo>
                  <a:lnTo>
                    <a:pt x="13223" y="37427"/>
                  </a:lnTo>
                  <a:lnTo>
                    <a:pt x="13038" y="37348"/>
                  </a:lnTo>
                  <a:lnTo>
                    <a:pt x="12907" y="37243"/>
                  </a:lnTo>
                  <a:lnTo>
                    <a:pt x="13038" y="37164"/>
                  </a:lnTo>
                  <a:lnTo>
                    <a:pt x="13407" y="36953"/>
                  </a:lnTo>
                  <a:lnTo>
                    <a:pt x="13908" y="36532"/>
                  </a:lnTo>
                  <a:lnTo>
                    <a:pt x="14197" y="36295"/>
                  </a:lnTo>
                  <a:lnTo>
                    <a:pt x="14513" y="35979"/>
                  </a:lnTo>
                  <a:lnTo>
                    <a:pt x="14829" y="35636"/>
                  </a:lnTo>
                  <a:lnTo>
                    <a:pt x="15119" y="35267"/>
                  </a:lnTo>
                  <a:lnTo>
                    <a:pt x="15409" y="34846"/>
                  </a:lnTo>
                  <a:lnTo>
                    <a:pt x="15672" y="34372"/>
                  </a:lnTo>
                  <a:lnTo>
                    <a:pt x="15909" y="33872"/>
                  </a:lnTo>
                  <a:lnTo>
                    <a:pt x="16094" y="33318"/>
                  </a:lnTo>
                  <a:lnTo>
                    <a:pt x="16173" y="33029"/>
                  </a:lnTo>
                  <a:lnTo>
                    <a:pt x="16252" y="32713"/>
                  </a:lnTo>
                  <a:lnTo>
                    <a:pt x="16278" y="32397"/>
                  </a:lnTo>
                  <a:lnTo>
                    <a:pt x="16331" y="32081"/>
                  </a:lnTo>
                  <a:lnTo>
                    <a:pt x="15330" y="32660"/>
                  </a:lnTo>
                  <a:lnTo>
                    <a:pt x="14829" y="32923"/>
                  </a:lnTo>
                  <a:lnTo>
                    <a:pt x="14329" y="33160"/>
                  </a:lnTo>
                  <a:lnTo>
                    <a:pt x="13802" y="33371"/>
                  </a:lnTo>
                  <a:lnTo>
                    <a:pt x="13275" y="33555"/>
                  </a:lnTo>
                  <a:lnTo>
                    <a:pt x="12749" y="33687"/>
                  </a:lnTo>
                  <a:lnTo>
                    <a:pt x="12169" y="33793"/>
                  </a:lnTo>
                  <a:lnTo>
                    <a:pt x="11616" y="33845"/>
                  </a:lnTo>
                  <a:lnTo>
                    <a:pt x="11010" y="33845"/>
                  </a:lnTo>
                  <a:lnTo>
                    <a:pt x="10378" y="33766"/>
                  </a:lnTo>
                  <a:lnTo>
                    <a:pt x="9746" y="33634"/>
                  </a:lnTo>
                  <a:lnTo>
                    <a:pt x="9061" y="33424"/>
                  </a:lnTo>
                  <a:lnTo>
                    <a:pt x="8350" y="33160"/>
                  </a:lnTo>
                  <a:lnTo>
                    <a:pt x="7639" y="32792"/>
                  </a:lnTo>
                  <a:lnTo>
                    <a:pt x="6849" y="32344"/>
                  </a:lnTo>
                  <a:lnTo>
                    <a:pt x="6480" y="32081"/>
                  </a:lnTo>
                  <a:lnTo>
                    <a:pt x="6111" y="31791"/>
                  </a:lnTo>
                  <a:lnTo>
                    <a:pt x="5769" y="31448"/>
                  </a:lnTo>
                  <a:lnTo>
                    <a:pt x="5479" y="31106"/>
                  </a:lnTo>
                  <a:lnTo>
                    <a:pt x="5190" y="30711"/>
                  </a:lnTo>
                  <a:lnTo>
                    <a:pt x="4900" y="30316"/>
                  </a:lnTo>
                  <a:lnTo>
                    <a:pt x="4663" y="29868"/>
                  </a:lnTo>
                  <a:lnTo>
                    <a:pt x="4452" y="29420"/>
                  </a:lnTo>
                  <a:lnTo>
                    <a:pt x="4241" y="28973"/>
                  </a:lnTo>
                  <a:lnTo>
                    <a:pt x="4057" y="28472"/>
                  </a:lnTo>
                  <a:lnTo>
                    <a:pt x="3899" y="27998"/>
                  </a:lnTo>
                  <a:lnTo>
                    <a:pt x="3767" y="27498"/>
                  </a:lnTo>
                  <a:lnTo>
                    <a:pt x="3662" y="26971"/>
                  </a:lnTo>
                  <a:lnTo>
                    <a:pt x="3557" y="26470"/>
                  </a:lnTo>
                  <a:lnTo>
                    <a:pt x="3477" y="25944"/>
                  </a:lnTo>
                  <a:lnTo>
                    <a:pt x="3425" y="25443"/>
                  </a:lnTo>
                  <a:lnTo>
                    <a:pt x="3372" y="24916"/>
                  </a:lnTo>
                  <a:lnTo>
                    <a:pt x="3346" y="24416"/>
                  </a:lnTo>
                  <a:lnTo>
                    <a:pt x="3346" y="23916"/>
                  </a:lnTo>
                  <a:lnTo>
                    <a:pt x="3372" y="23415"/>
                  </a:lnTo>
                  <a:lnTo>
                    <a:pt x="3398" y="22941"/>
                  </a:lnTo>
                  <a:lnTo>
                    <a:pt x="3451" y="22467"/>
                  </a:lnTo>
                  <a:lnTo>
                    <a:pt x="3530" y="22019"/>
                  </a:lnTo>
                  <a:lnTo>
                    <a:pt x="3609" y="21598"/>
                  </a:lnTo>
                  <a:lnTo>
                    <a:pt x="3715" y="21176"/>
                  </a:lnTo>
                  <a:lnTo>
                    <a:pt x="3820" y="20781"/>
                  </a:lnTo>
                  <a:lnTo>
                    <a:pt x="3952" y="20439"/>
                  </a:lnTo>
                  <a:lnTo>
                    <a:pt x="4110" y="20096"/>
                  </a:lnTo>
                  <a:lnTo>
                    <a:pt x="4268" y="19807"/>
                  </a:lnTo>
                  <a:lnTo>
                    <a:pt x="4452" y="19543"/>
                  </a:lnTo>
                  <a:lnTo>
                    <a:pt x="4636" y="19306"/>
                  </a:lnTo>
                  <a:lnTo>
                    <a:pt x="4847" y="19122"/>
                  </a:lnTo>
                  <a:lnTo>
                    <a:pt x="5190" y="19227"/>
                  </a:lnTo>
                  <a:lnTo>
                    <a:pt x="5532" y="19333"/>
                  </a:lnTo>
                  <a:lnTo>
                    <a:pt x="5901" y="19412"/>
                  </a:lnTo>
                  <a:lnTo>
                    <a:pt x="6296" y="19464"/>
                  </a:lnTo>
                  <a:lnTo>
                    <a:pt x="6691" y="19517"/>
                  </a:lnTo>
                  <a:lnTo>
                    <a:pt x="7086" y="19543"/>
                  </a:lnTo>
                  <a:lnTo>
                    <a:pt x="7902" y="19543"/>
                  </a:lnTo>
                  <a:lnTo>
                    <a:pt x="8719" y="19517"/>
                  </a:lnTo>
                  <a:lnTo>
                    <a:pt x="9535" y="19412"/>
                  </a:lnTo>
                  <a:lnTo>
                    <a:pt x="10326" y="19306"/>
                  </a:lnTo>
                  <a:lnTo>
                    <a:pt x="11089" y="19148"/>
                  </a:lnTo>
                  <a:lnTo>
                    <a:pt x="11827" y="18990"/>
                  </a:lnTo>
                  <a:lnTo>
                    <a:pt x="12485" y="18832"/>
                  </a:lnTo>
                  <a:lnTo>
                    <a:pt x="13618" y="18490"/>
                  </a:lnTo>
                  <a:lnTo>
                    <a:pt x="14382" y="18253"/>
                  </a:lnTo>
                  <a:lnTo>
                    <a:pt x="14645" y="18147"/>
                  </a:lnTo>
                  <a:lnTo>
                    <a:pt x="14645" y="18147"/>
                  </a:lnTo>
                  <a:lnTo>
                    <a:pt x="14592" y="18279"/>
                  </a:lnTo>
                  <a:lnTo>
                    <a:pt x="14382" y="18595"/>
                  </a:lnTo>
                  <a:lnTo>
                    <a:pt x="14039" y="19096"/>
                  </a:lnTo>
                  <a:lnTo>
                    <a:pt x="13802" y="19385"/>
                  </a:lnTo>
                  <a:lnTo>
                    <a:pt x="13513" y="19675"/>
                  </a:lnTo>
                  <a:lnTo>
                    <a:pt x="13196" y="19991"/>
                  </a:lnTo>
                  <a:lnTo>
                    <a:pt x="12828" y="20333"/>
                  </a:lnTo>
                  <a:lnTo>
                    <a:pt x="12406" y="20650"/>
                  </a:lnTo>
                  <a:lnTo>
                    <a:pt x="11932" y="20966"/>
                  </a:lnTo>
                  <a:lnTo>
                    <a:pt x="11405" y="21255"/>
                  </a:lnTo>
                  <a:lnTo>
                    <a:pt x="10826" y="21545"/>
                  </a:lnTo>
                  <a:lnTo>
                    <a:pt x="10168" y="21782"/>
                  </a:lnTo>
                  <a:lnTo>
                    <a:pt x="9483" y="21993"/>
                  </a:lnTo>
                  <a:lnTo>
                    <a:pt x="9772" y="22019"/>
                  </a:lnTo>
                  <a:lnTo>
                    <a:pt x="10141" y="21993"/>
                  </a:lnTo>
                  <a:lnTo>
                    <a:pt x="11010" y="21887"/>
                  </a:lnTo>
                  <a:lnTo>
                    <a:pt x="12011" y="21703"/>
                  </a:lnTo>
                  <a:lnTo>
                    <a:pt x="13038" y="21519"/>
                  </a:lnTo>
                  <a:lnTo>
                    <a:pt x="14777" y="21124"/>
                  </a:lnTo>
                  <a:lnTo>
                    <a:pt x="15541" y="20966"/>
                  </a:lnTo>
                  <a:lnTo>
                    <a:pt x="15435" y="21045"/>
                  </a:lnTo>
                  <a:lnTo>
                    <a:pt x="15198" y="21361"/>
                  </a:lnTo>
                  <a:lnTo>
                    <a:pt x="15014" y="21598"/>
                  </a:lnTo>
                  <a:lnTo>
                    <a:pt x="14829" y="21914"/>
                  </a:lnTo>
                  <a:lnTo>
                    <a:pt x="14619" y="22309"/>
                  </a:lnTo>
                  <a:lnTo>
                    <a:pt x="14382" y="22783"/>
                  </a:lnTo>
                  <a:lnTo>
                    <a:pt x="14171" y="23310"/>
                  </a:lnTo>
                  <a:lnTo>
                    <a:pt x="13934" y="23942"/>
                  </a:lnTo>
                  <a:lnTo>
                    <a:pt x="13697" y="24653"/>
                  </a:lnTo>
                  <a:lnTo>
                    <a:pt x="13460" y="25470"/>
                  </a:lnTo>
                  <a:lnTo>
                    <a:pt x="13249" y="26365"/>
                  </a:lnTo>
                  <a:lnTo>
                    <a:pt x="13038" y="27366"/>
                  </a:lnTo>
                  <a:lnTo>
                    <a:pt x="12880" y="28498"/>
                  </a:lnTo>
                  <a:lnTo>
                    <a:pt x="12722" y="29710"/>
                  </a:lnTo>
                  <a:lnTo>
                    <a:pt x="12854" y="29236"/>
                  </a:lnTo>
                  <a:lnTo>
                    <a:pt x="13012" y="28762"/>
                  </a:lnTo>
                  <a:lnTo>
                    <a:pt x="13196" y="28288"/>
                  </a:lnTo>
                  <a:lnTo>
                    <a:pt x="13433" y="27840"/>
                  </a:lnTo>
                  <a:lnTo>
                    <a:pt x="13697" y="27366"/>
                  </a:lnTo>
                  <a:lnTo>
                    <a:pt x="14013" y="26944"/>
                  </a:lnTo>
                  <a:lnTo>
                    <a:pt x="14329" y="26497"/>
                  </a:lnTo>
                  <a:lnTo>
                    <a:pt x="14698" y="26075"/>
                  </a:lnTo>
                  <a:lnTo>
                    <a:pt x="15066" y="25654"/>
                  </a:lnTo>
                  <a:lnTo>
                    <a:pt x="15462" y="25259"/>
                  </a:lnTo>
                  <a:lnTo>
                    <a:pt x="15883" y="24864"/>
                  </a:lnTo>
                  <a:lnTo>
                    <a:pt x="16304" y="24469"/>
                  </a:lnTo>
                  <a:lnTo>
                    <a:pt x="17200" y="23758"/>
                  </a:lnTo>
                  <a:lnTo>
                    <a:pt x="18095" y="23099"/>
                  </a:lnTo>
                  <a:lnTo>
                    <a:pt x="18965" y="22493"/>
                  </a:lnTo>
                  <a:lnTo>
                    <a:pt x="19807" y="21940"/>
                  </a:lnTo>
                  <a:lnTo>
                    <a:pt x="20598" y="21466"/>
                  </a:lnTo>
                  <a:lnTo>
                    <a:pt x="21282" y="21071"/>
                  </a:lnTo>
                  <a:lnTo>
                    <a:pt x="22336" y="20544"/>
                  </a:lnTo>
                  <a:lnTo>
                    <a:pt x="22731" y="20333"/>
                  </a:lnTo>
                  <a:lnTo>
                    <a:pt x="22678" y="20492"/>
                  </a:lnTo>
                  <a:lnTo>
                    <a:pt x="22599" y="20860"/>
                  </a:lnTo>
                  <a:lnTo>
                    <a:pt x="22468" y="21492"/>
                  </a:lnTo>
                  <a:lnTo>
                    <a:pt x="22389" y="22309"/>
                  </a:lnTo>
                  <a:lnTo>
                    <a:pt x="22362" y="22757"/>
                  </a:lnTo>
                  <a:lnTo>
                    <a:pt x="22336" y="23283"/>
                  </a:lnTo>
                  <a:lnTo>
                    <a:pt x="22336" y="23810"/>
                  </a:lnTo>
                  <a:lnTo>
                    <a:pt x="22389" y="24363"/>
                  </a:lnTo>
                  <a:lnTo>
                    <a:pt x="22468" y="24969"/>
                  </a:lnTo>
                  <a:lnTo>
                    <a:pt x="22547" y="25575"/>
                  </a:lnTo>
                  <a:lnTo>
                    <a:pt x="22705" y="26181"/>
                  </a:lnTo>
                  <a:lnTo>
                    <a:pt x="22889" y="26813"/>
                  </a:lnTo>
                  <a:lnTo>
                    <a:pt x="22994" y="26418"/>
                  </a:lnTo>
                  <a:lnTo>
                    <a:pt x="23126" y="25996"/>
                  </a:lnTo>
                  <a:lnTo>
                    <a:pt x="23310" y="25575"/>
                  </a:lnTo>
                  <a:lnTo>
                    <a:pt x="23521" y="25180"/>
                  </a:lnTo>
                  <a:lnTo>
                    <a:pt x="23758" y="24785"/>
                  </a:lnTo>
                  <a:lnTo>
                    <a:pt x="24022" y="24390"/>
                  </a:lnTo>
                  <a:lnTo>
                    <a:pt x="24338" y="23995"/>
                  </a:lnTo>
                  <a:lnTo>
                    <a:pt x="24654" y="23626"/>
                  </a:lnTo>
                  <a:lnTo>
                    <a:pt x="24996" y="23257"/>
                  </a:lnTo>
                  <a:lnTo>
                    <a:pt x="25339" y="22888"/>
                  </a:lnTo>
                  <a:lnTo>
                    <a:pt x="25734" y="22546"/>
                  </a:lnTo>
                  <a:lnTo>
                    <a:pt x="26129" y="22204"/>
                  </a:lnTo>
                  <a:lnTo>
                    <a:pt x="26524" y="21887"/>
                  </a:lnTo>
                  <a:lnTo>
                    <a:pt x="26945" y="21571"/>
                  </a:lnTo>
                  <a:lnTo>
                    <a:pt x="27367" y="21282"/>
                  </a:lnTo>
                  <a:lnTo>
                    <a:pt x="27788" y="20992"/>
                  </a:lnTo>
                  <a:lnTo>
                    <a:pt x="28631" y="20492"/>
                  </a:lnTo>
                  <a:lnTo>
                    <a:pt x="29474" y="20044"/>
                  </a:lnTo>
                  <a:lnTo>
                    <a:pt x="30317" y="19701"/>
                  </a:lnTo>
                  <a:lnTo>
                    <a:pt x="30685" y="19543"/>
                  </a:lnTo>
                  <a:lnTo>
                    <a:pt x="31080" y="19438"/>
                  </a:lnTo>
                  <a:lnTo>
                    <a:pt x="31449" y="19333"/>
                  </a:lnTo>
                  <a:lnTo>
                    <a:pt x="31791" y="19254"/>
                  </a:lnTo>
                  <a:lnTo>
                    <a:pt x="32108" y="19201"/>
                  </a:lnTo>
                  <a:lnTo>
                    <a:pt x="32397" y="19175"/>
                  </a:lnTo>
                  <a:lnTo>
                    <a:pt x="32687" y="19201"/>
                  </a:lnTo>
                  <a:lnTo>
                    <a:pt x="32924" y="19227"/>
                  </a:lnTo>
                  <a:lnTo>
                    <a:pt x="33135" y="19280"/>
                  </a:lnTo>
                  <a:lnTo>
                    <a:pt x="33319" y="19385"/>
                  </a:lnTo>
                  <a:lnTo>
                    <a:pt x="33319" y="19622"/>
                  </a:lnTo>
                  <a:lnTo>
                    <a:pt x="33319" y="19912"/>
                  </a:lnTo>
                  <a:lnTo>
                    <a:pt x="33372" y="20175"/>
                  </a:lnTo>
                  <a:lnTo>
                    <a:pt x="33477" y="20439"/>
                  </a:lnTo>
                  <a:lnTo>
                    <a:pt x="33583" y="20729"/>
                  </a:lnTo>
                  <a:lnTo>
                    <a:pt x="33714" y="21018"/>
                  </a:lnTo>
                  <a:lnTo>
                    <a:pt x="33872" y="21308"/>
                  </a:lnTo>
                  <a:lnTo>
                    <a:pt x="34057" y="21598"/>
                  </a:lnTo>
                  <a:lnTo>
                    <a:pt x="34478" y="22177"/>
                  </a:lnTo>
                  <a:lnTo>
                    <a:pt x="34952" y="22730"/>
                  </a:lnTo>
                  <a:lnTo>
                    <a:pt x="35453" y="23283"/>
                  </a:lnTo>
                  <a:lnTo>
                    <a:pt x="36006" y="23810"/>
                  </a:lnTo>
                  <a:lnTo>
                    <a:pt x="36532" y="24311"/>
                  </a:lnTo>
                  <a:lnTo>
                    <a:pt x="37059" y="24758"/>
                  </a:lnTo>
                  <a:lnTo>
                    <a:pt x="38007" y="25522"/>
                  </a:lnTo>
                  <a:lnTo>
                    <a:pt x="38666" y="26023"/>
                  </a:lnTo>
                  <a:lnTo>
                    <a:pt x="38929" y="26207"/>
                  </a:lnTo>
                  <a:lnTo>
                    <a:pt x="38903" y="25865"/>
                  </a:lnTo>
                  <a:lnTo>
                    <a:pt x="38771" y="24916"/>
                  </a:lnTo>
                  <a:lnTo>
                    <a:pt x="38692" y="24284"/>
                  </a:lnTo>
                  <a:lnTo>
                    <a:pt x="38561" y="23599"/>
                  </a:lnTo>
                  <a:lnTo>
                    <a:pt x="38402" y="22836"/>
                  </a:lnTo>
                  <a:lnTo>
                    <a:pt x="38244" y="22098"/>
                  </a:lnTo>
                  <a:lnTo>
                    <a:pt x="38429" y="22362"/>
                  </a:lnTo>
                  <a:lnTo>
                    <a:pt x="38666" y="22599"/>
                  </a:lnTo>
                  <a:lnTo>
                    <a:pt x="38903" y="22836"/>
                  </a:lnTo>
                  <a:lnTo>
                    <a:pt x="39193" y="23073"/>
                  </a:lnTo>
                  <a:lnTo>
                    <a:pt x="39509" y="23257"/>
                  </a:lnTo>
                  <a:lnTo>
                    <a:pt x="39851" y="23441"/>
                  </a:lnTo>
                  <a:lnTo>
                    <a:pt x="40194" y="23573"/>
                  </a:lnTo>
                  <a:lnTo>
                    <a:pt x="40589" y="23678"/>
                  </a:lnTo>
                  <a:lnTo>
                    <a:pt x="41010" y="23731"/>
                  </a:lnTo>
                  <a:lnTo>
                    <a:pt x="41431" y="23758"/>
                  </a:lnTo>
                  <a:lnTo>
                    <a:pt x="41879" y="23705"/>
                  </a:lnTo>
                  <a:lnTo>
                    <a:pt x="42353" y="23626"/>
                  </a:lnTo>
                  <a:lnTo>
                    <a:pt x="42854" y="23468"/>
                  </a:lnTo>
                  <a:lnTo>
                    <a:pt x="43380" y="23257"/>
                  </a:lnTo>
                  <a:lnTo>
                    <a:pt x="43907" y="22967"/>
                  </a:lnTo>
                  <a:lnTo>
                    <a:pt x="44460" y="22625"/>
                  </a:lnTo>
                  <a:lnTo>
                    <a:pt x="44092" y="22441"/>
                  </a:lnTo>
                  <a:lnTo>
                    <a:pt x="43776" y="22256"/>
                  </a:lnTo>
                  <a:lnTo>
                    <a:pt x="43618" y="22151"/>
                  </a:lnTo>
                  <a:lnTo>
                    <a:pt x="43486" y="21993"/>
                  </a:lnTo>
                  <a:lnTo>
                    <a:pt x="43170" y="21650"/>
                  </a:lnTo>
                  <a:lnTo>
                    <a:pt x="42827" y="21150"/>
                  </a:lnTo>
                  <a:lnTo>
                    <a:pt x="42432" y="20492"/>
                  </a:lnTo>
                  <a:lnTo>
                    <a:pt x="41932" y="19622"/>
                  </a:lnTo>
                  <a:lnTo>
                    <a:pt x="41300" y="18490"/>
                  </a:lnTo>
                  <a:lnTo>
                    <a:pt x="41300" y="18490"/>
                  </a:lnTo>
                  <a:lnTo>
                    <a:pt x="41458" y="18516"/>
                  </a:lnTo>
                  <a:lnTo>
                    <a:pt x="41616" y="18490"/>
                  </a:lnTo>
                  <a:lnTo>
                    <a:pt x="41932" y="18437"/>
                  </a:lnTo>
                  <a:lnTo>
                    <a:pt x="42301" y="18332"/>
                  </a:lnTo>
                  <a:lnTo>
                    <a:pt x="42643" y="18174"/>
                  </a:lnTo>
                  <a:lnTo>
                    <a:pt x="43012" y="17989"/>
                  </a:lnTo>
                  <a:lnTo>
                    <a:pt x="43380" y="17779"/>
                  </a:lnTo>
                  <a:lnTo>
                    <a:pt x="43749" y="17542"/>
                  </a:lnTo>
                  <a:lnTo>
                    <a:pt x="44092" y="17305"/>
                  </a:lnTo>
                  <a:lnTo>
                    <a:pt x="44724" y="16804"/>
                  </a:lnTo>
                  <a:lnTo>
                    <a:pt x="45224" y="16383"/>
                  </a:lnTo>
                  <a:lnTo>
                    <a:pt x="45672" y="15961"/>
                  </a:lnTo>
                  <a:lnTo>
                    <a:pt x="43591" y="15961"/>
                  </a:lnTo>
                  <a:lnTo>
                    <a:pt x="43697" y="15935"/>
                  </a:lnTo>
                  <a:lnTo>
                    <a:pt x="43986" y="15830"/>
                  </a:lnTo>
                  <a:lnTo>
                    <a:pt x="44408" y="15645"/>
                  </a:lnTo>
                  <a:lnTo>
                    <a:pt x="44645" y="15514"/>
                  </a:lnTo>
                  <a:lnTo>
                    <a:pt x="44882" y="15382"/>
                  </a:lnTo>
                  <a:lnTo>
                    <a:pt x="45145" y="15224"/>
                  </a:lnTo>
                  <a:lnTo>
                    <a:pt x="45382" y="15039"/>
                  </a:lnTo>
                  <a:lnTo>
                    <a:pt x="45593" y="14829"/>
                  </a:lnTo>
                  <a:lnTo>
                    <a:pt x="45804" y="14592"/>
                  </a:lnTo>
                  <a:lnTo>
                    <a:pt x="45962" y="14328"/>
                  </a:lnTo>
                  <a:lnTo>
                    <a:pt x="46093" y="14065"/>
                  </a:lnTo>
                  <a:lnTo>
                    <a:pt x="46172" y="13749"/>
                  </a:lnTo>
                  <a:lnTo>
                    <a:pt x="46199" y="13406"/>
                  </a:lnTo>
                  <a:lnTo>
                    <a:pt x="45514" y="13459"/>
                  </a:lnTo>
                  <a:lnTo>
                    <a:pt x="44855" y="13485"/>
                  </a:lnTo>
                  <a:lnTo>
                    <a:pt x="44276" y="13459"/>
                  </a:lnTo>
                  <a:lnTo>
                    <a:pt x="43723" y="13406"/>
                  </a:lnTo>
                  <a:lnTo>
                    <a:pt x="43222" y="13327"/>
                  </a:lnTo>
                  <a:lnTo>
                    <a:pt x="42775" y="13222"/>
                  </a:lnTo>
                  <a:lnTo>
                    <a:pt x="42380" y="13090"/>
                  </a:lnTo>
                  <a:lnTo>
                    <a:pt x="42011" y="12906"/>
                  </a:lnTo>
                  <a:lnTo>
                    <a:pt x="41695" y="12722"/>
                  </a:lnTo>
                  <a:lnTo>
                    <a:pt x="41405" y="12511"/>
                  </a:lnTo>
                  <a:lnTo>
                    <a:pt x="41168" y="12300"/>
                  </a:lnTo>
                  <a:lnTo>
                    <a:pt x="40957" y="12063"/>
                  </a:lnTo>
                  <a:lnTo>
                    <a:pt x="40799" y="11800"/>
                  </a:lnTo>
                  <a:lnTo>
                    <a:pt x="40641" y="11510"/>
                  </a:lnTo>
                  <a:lnTo>
                    <a:pt x="40536" y="11220"/>
                  </a:lnTo>
                  <a:lnTo>
                    <a:pt x="40483" y="10931"/>
                  </a:lnTo>
                  <a:lnTo>
                    <a:pt x="40431" y="10641"/>
                  </a:lnTo>
                  <a:lnTo>
                    <a:pt x="40404" y="10325"/>
                  </a:lnTo>
                  <a:lnTo>
                    <a:pt x="40404" y="10009"/>
                  </a:lnTo>
                  <a:lnTo>
                    <a:pt x="40431" y="9693"/>
                  </a:lnTo>
                  <a:lnTo>
                    <a:pt x="40483" y="9377"/>
                  </a:lnTo>
                  <a:lnTo>
                    <a:pt x="40536" y="9061"/>
                  </a:lnTo>
                  <a:lnTo>
                    <a:pt x="40615" y="8771"/>
                  </a:lnTo>
                  <a:lnTo>
                    <a:pt x="40720" y="8455"/>
                  </a:lnTo>
                  <a:lnTo>
                    <a:pt x="40957" y="7875"/>
                  </a:lnTo>
                  <a:lnTo>
                    <a:pt x="41247" y="7349"/>
                  </a:lnTo>
                  <a:lnTo>
                    <a:pt x="41563" y="6874"/>
                  </a:lnTo>
                  <a:lnTo>
                    <a:pt x="41906" y="6479"/>
                  </a:lnTo>
                  <a:lnTo>
                    <a:pt x="41563" y="6242"/>
                  </a:lnTo>
                  <a:lnTo>
                    <a:pt x="41300" y="6005"/>
                  </a:lnTo>
                  <a:lnTo>
                    <a:pt x="41036" y="5742"/>
                  </a:lnTo>
                  <a:lnTo>
                    <a:pt x="40799" y="5479"/>
                  </a:lnTo>
                  <a:lnTo>
                    <a:pt x="40799" y="5268"/>
                  </a:lnTo>
                  <a:lnTo>
                    <a:pt x="40720" y="4662"/>
                  </a:lnTo>
                  <a:lnTo>
                    <a:pt x="40562" y="3529"/>
                  </a:lnTo>
                  <a:lnTo>
                    <a:pt x="40246" y="1817"/>
                  </a:lnTo>
                  <a:lnTo>
                    <a:pt x="40167" y="1370"/>
                  </a:lnTo>
                  <a:lnTo>
                    <a:pt x="40035" y="922"/>
                  </a:lnTo>
                  <a:lnTo>
                    <a:pt x="39904" y="501"/>
                  </a:lnTo>
                  <a:lnTo>
                    <a:pt x="39772" y="79"/>
                  </a:lnTo>
                  <a:lnTo>
                    <a:pt x="39377" y="26"/>
                  </a:lnTo>
                  <a:lnTo>
                    <a:pt x="39008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7410415" y="2135661"/>
              <a:ext cx="743961" cy="400971"/>
            </a:xfrm>
            <a:custGeom>
              <a:avLst/>
              <a:gdLst/>
              <a:ahLst/>
              <a:cxnLst/>
              <a:rect l="l" t="t" r="r" b="b"/>
              <a:pathLst>
                <a:path w="19940" h="10747" extrusionOk="0">
                  <a:moveTo>
                    <a:pt x="12275" y="1"/>
                  </a:moveTo>
                  <a:lnTo>
                    <a:pt x="11853" y="53"/>
                  </a:lnTo>
                  <a:lnTo>
                    <a:pt x="11406" y="106"/>
                  </a:lnTo>
                  <a:lnTo>
                    <a:pt x="10984" y="211"/>
                  </a:lnTo>
                  <a:lnTo>
                    <a:pt x="10536" y="317"/>
                  </a:lnTo>
                  <a:lnTo>
                    <a:pt x="10062" y="422"/>
                  </a:lnTo>
                  <a:lnTo>
                    <a:pt x="9615" y="580"/>
                  </a:lnTo>
                  <a:lnTo>
                    <a:pt x="9140" y="738"/>
                  </a:lnTo>
                  <a:lnTo>
                    <a:pt x="8666" y="922"/>
                  </a:lnTo>
                  <a:lnTo>
                    <a:pt x="8219" y="1133"/>
                  </a:lnTo>
                  <a:lnTo>
                    <a:pt x="7745" y="1370"/>
                  </a:lnTo>
                  <a:lnTo>
                    <a:pt x="7270" y="1607"/>
                  </a:lnTo>
                  <a:lnTo>
                    <a:pt x="6796" y="1871"/>
                  </a:lnTo>
                  <a:lnTo>
                    <a:pt x="6322" y="2134"/>
                  </a:lnTo>
                  <a:lnTo>
                    <a:pt x="5874" y="2450"/>
                  </a:lnTo>
                  <a:lnTo>
                    <a:pt x="5427" y="2766"/>
                  </a:lnTo>
                  <a:lnTo>
                    <a:pt x="4979" y="3109"/>
                  </a:lnTo>
                  <a:lnTo>
                    <a:pt x="4531" y="3451"/>
                  </a:lnTo>
                  <a:lnTo>
                    <a:pt x="4110" y="3820"/>
                  </a:lnTo>
                  <a:lnTo>
                    <a:pt x="3688" y="4215"/>
                  </a:lnTo>
                  <a:lnTo>
                    <a:pt x="3293" y="4610"/>
                  </a:lnTo>
                  <a:lnTo>
                    <a:pt x="2898" y="5031"/>
                  </a:lnTo>
                  <a:lnTo>
                    <a:pt x="2529" y="5479"/>
                  </a:lnTo>
                  <a:lnTo>
                    <a:pt x="2187" y="5927"/>
                  </a:lnTo>
                  <a:lnTo>
                    <a:pt x="1845" y="6401"/>
                  </a:lnTo>
                  <a:lnTo>
                    <a:pt x="1529" y="6901"/>
                  </a:lnTo>
                  <a:lnTo>
                    <a:pt x="1239" y="7402"/>
                  </a:lnTo>
                  <a:lnTo>
                    <a:pt x="976" y="7902"/>
                  </a:lnTo>
                  <a:lnTo>
                    <a:pt x="712" y="8455"/>
                  </a:lnTo>
                  <a:lnTo>
                    <a:pt x="501" y="9008"/>
                  </a:lnTo>
                  <a:lnTo>
                    <a:pt x="291" y="9561"/>
                  </a:lnTo>
                  <a:lnTo>
                    <a:pt x="133" y="10167"/>
                  </a:lnTo>
                  <a:lnTo>
                    <a:pt x="1" y="10747"/>
                  </a:lnTo>
                  <a:lnTo>
                    <a:pt x="501" y="10009"/>
                  </a:lnTo>
                  <a:lnTo>
                    <a:pt x="1055" y="9298"/>
                  </a:lnTo>
                  <a:lnTo>
                    <a:pt x="1634" y="8587"/>
                  </a:lnTo>
                  <a:lnTo>
                    <a:pt x="2292" y="7902"/>
                  </a:lnTo>
                  <a:lnTo>
                    <a:pt x="2951" y="7244"/>
                  </a:lnTo>
                  <a:lnTo>
                    <a:pt x="3662" y="6612"/>
                  </a:lnTo>
                  <a:lnTo>
                    <a:pt x="4400" y="6006"/>
                  </a:lnTo>
                  <a:lnTo>
                    <a:pt x="5163" y="5426"/>
                  </a:lnTo>
                  <a:lnTo>
                    <a:pt x="5954" y="4900"/>
                  </a:lnTo>
                  <a:lnTo>
                    <a:pt x="6744" y="4373"/>
                  </a:lnTo>
                  <a:lnTo>
                    <a:pt x="7560" y="3899"/>
                  </a:lnTo>
                  <a:lnTo>
                    <a:pt x="8377" y="3477"/>
                  </a:lnTo>
                  <a:lnTo>
                    <a:pt x="9193" y="3082"/>
                  </a:lnTo>
                  <a:lnTo>
                    <a:pt x="9983" y="2713"/>
                  </a:lnTo>
                  <a:lnTo>
                    <a:pt x="10800" y="2424"/>
                  </a:lnTo>
                  <a:lnTo>
                    <a:pt x="11590" y="2160"/>
                  </a:lnTo>
                  <a:lnTo>
                    <a:pt x="11327" y="2318"/>
                  </a:lnTo>
                  <a:lnTo>
                    <a:pt x="11116" y="2476"/>
                  </a:lnTo>
                  <a:lnTo>
                    <a:pt x="10879" y="2661"/>
                  </a:lnTo>
                  <a:lnTo>
                    <a:pt x="10694" y="2871"/>
                  </a:lnTo>
                  <a:lnTo>
                    <a:pt x="10510" y="3056"/>
                  </a:lnTo>
                  <a:lnTo>
                    <a:pt x="10352" y="3267"/>
                  </a:lnTo>
                  <a:lnTo>
                    <a:pt x="10062" y="3714"/>
                  </a:lnTo>
                  <a:lnTo>
                    <a:pt x="9799" y="4188"/>
                  </a:lnTo>
                  <a:lnTo>
                    <a:pt x="9615" y="4662"/>
                  </a:lnTo>
                  <a:lnTo>
                    <a:pt x="9483" y="5137"/>
                  </a:lnTo>
                  <a:lnTo>
                    <a:pt x="9351" y="5584"/>
                  </a:lnTo>
                  <a:lnTo>
                    <a:pt x="9272" y="6032"/>
                  </a:lnTo>
                  <a:lnTo>
                    <a:pt x="9219" y="6454"/>
                  </a:lnTo>
                  <a:lnTo>
                    <a:pt x="9193" y="6849"/>
                  </a:lnTo>
                  <a:lnTo>
                    <a:pt x="9193" y="7165"/>
                  </a:lnTo>
                  <a:lnTo>
                    <a:pt x="9193" y="7639"/>
                  </a:lnTo>
                  <a:lnTo>
                    <a:pt x="9193" y="7823"/>
                  </a:lnTo>
                  <a:lnTo>
                    <a:pt x="9246" y="7533"/>
                  </a:lnTo>
                  <a:lnTo>
                    <a:pt x="9325" y="7217"/>
                  </a:lnTo>
                  <a:lnTo>
                    <a:pt x="9483" y="6796"/>
                  </a:lnTo>
                  <a:lnTo>
                    <a:pt x="9694" y="6295"/>
                  </a:lnTo>
                  <a:lnTo>
                    <a:pt x="9957" y="5716"/>
                  </a:lnTo>
                  <a:lnTo>
                    <a:pt x="10141" y="5400"/>
                  </a:lnTo>
                  <a:lnTo>
                    <a:pt x="10352" y="5084"/>
                  </a:lnTo>
                  <a:lnTo>
                    <a:pt x="10563" y="4768"/>
                  </a:lnTo>
                  <a:lnTo>
                    <a:pt x="10826" y="4452"/>
                  </a:lnTo>
                  <a:lnTo>
                    <a:pt x="11116" y="4136"/>
                  </a:lnTo>
                  <a:lnTo>
                    <a:pt x="11432" y="3793"/>
                  </a:lnTo>
                  <a:lnTo>
                    <a:pt x="11774" y="3477"/>
                  </a:lnTo>
                  <a:lnTo>
                    <a:pt x="12143" y="3161"/>
                  </a:lnTo>
                  <a:lnTo>
                    <a:pt x="12564" y="2845"/>
                  </a:lnTo>
                  <a:lnTo>
                    <a:pt x="13039" y="2529"/>
                  </a:lnTo>
                  <a:lnTo>
                    <a:pt x="13513" y="2239"/>
                  </a:lnTo>
                  <a:lnTo>
                    <a:pt x="14039" y="1950"/>
                  </a:lnTo>
                  <a:lnTo>
                    <a:pt x="14619" y="1686"/>
                  </a:lnTo>
                  <a:lnTo>
                    <a:pt x="15251" y="1449"/>
                  </a:lnTo>
                  <a:lnTo>
                    <a:pt x="15909" y="1212"/>
                  </a:lnTo>
                  <a:lnTo>
                    <a:pt x="16594" y="1028"/>
                  </a:lnTo>
                  <a:lnTo>
                    <a:pt x="17358" y="843"/>
                  </a:lnTo>
                  <a:lnTo>
                    <a:pt x="18175" y="685"/>
                  </a:lnTo>
                  <a:lnTo>
                    <a:pt x="19017" y="554"/>
                  </a:lnTo>
                  <a:lnTo>
                    <a:pt x="19939" y="475"/>
                  </a:lnTo>
                  <a:lnTo>
                    <a:pt x="12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410415" y="2135661"/>
              <a:ext cx="743961" cy="400971"/>
            </a:xfrm>
            <a:custGeom>
              <a:avLst/>
              <a:gdLst/>
              <a:ahLst/>
              <a:cxnLst/>
              <a:rect l="l" t="t" r="r" b="b"/>
              <a:pathLst>
                <a:path w="19940" h="10747" fill="none" extrusionOk="0">
                  <a:moveTo>
                    <a:pt x="12275" y="1"/>
                  </a:moveTo>
                  <a:lnTo>
                    <a:pt x="12275" y="1"/>
                  </a:lnTo>
                  <a:lnTo>
                    <a:pt x="11853" y="53"/>
                  </a:lnTo>
                  <a:lnTo>
                    <a:pt x="11406" y="106"/>
                  </a:lnTo>
                  <a:lnTo>
                    <a:pt x="10984" y="211"/>
                  </a:lnTo>
                  <a:lnTo>
                    <a:pt x="10536" y="317"/>
                  </a:lnTo>
                  <a:lnTo>
                    <a:pt x="10062" y="422"/>
                  </a:lnTo>
                  <a:lnTo>
                    <a:pt x="9615" y="580"/>
                  </a:lnTo>
                  <a:lnTo>
                    <a:pt x="9140" y="738"/>
                  </a:lnTo>
                  <a:lnTo>
                    <a:pt x="8666" y="922"/>
                  </a:lnTo>
                  <a:lnTo>
                    <a:pt x="8219" y="1133"/>
                  </a:lnTo>
                  <a:lnTo>
                    <a:pt x="7745" y="1370"/>
                  </a:lnTo>
                  <a:lnTo>
                    <a:pt x="7270" y="1607"/>
                  </a:lnTo>
                  <a:lnTo>
                    <a:pt x="6796" y="1871"/>
                  </a:lnTo>
                  <a:lnTo>
                    <a:pt x="6322" y="2134"/>
                  </a:lnTo>
                  <a:lnTo>
                    <a:pt x="5874" y="2450"/>
                  </a:lnTo>
                  <a:lnTo>
                    <a:pt x="5427" y="2766"/>
                  </a:lnTo>
                  <a:lnTo>
                    <a:pt x="4979" y="3109"/>
                  </a:lnTo>
                  <a:lnTo>
                    <a:pt x="4531" y="3451"/>
                  </a:lnTo>
                  <a:lnTo>
                    <a:pt x="4110" y="3820"/>
                  </a:lnTo>
                  <a:lnTo>
                    <a:pt x="3688" y="4215"/>
                  </a:lnTo>
                  <a:lnTo>
                    <a:pt x="3293" y="4610"/>
                  </a:lnTo>
                  <a:lnTo>
                    <a:pt x="2898" y="5031"/>
                  </a:lnTo>
                  <a:lnTo>
                    <a:pt x="2529" y="5479"/>
                  </a:lnTo>
                  <a:lnTo>
                    <a:pt x="2187" y="5927"/>
                  </a:lnTo>
                  <a:lnTo>
                    <a:pt x="1845" y="6401"/>
                  </a:lnTo>
                  <a:lnTo>
                    <a:pt x="1529" y="6901"/>
                  </a:lnTo>
                  <a:lnTo>
                    <a:pt x="1239" y="7402"/>
                  </a:lnTo>
                  <a:lnTo>
                    <a:pt x="976" y="7902"/>
                  </a:lnTo>
                  <a:lnTo>
                    <a:pt x="712" y="8455"/>
                  </a:lnTo>
                  <a:lnTo>
                    <a:pt x="501" y="9008"/>
                  </a:lnTo>
                  <a:lnTo>
                    <a:pt x="291" y="9561"/>
                  </a:lnTo>
                  <a:lnTo>
                    <a:pt x="133" y="10167"/>
                  </a:lnTo>
                  <a:lnTo>
                    <a:pt x="1" y="10747"/>
                  </a:lnTo>
                  <a:lnTo>
                    <a:pt x="1" y="10747"/>
                  </a:lnTo>
                  <a:lnTo>
                    <a:pt x="501" y="10009"/>
                  </a:lnTo>
                  <a:lnTo>
                    <a:pt x="1055" y="9298"/>
                  </a:lnTo>
                  <a:lnTo>
                    <a:pt x="1634" y="8587"/>
                  </a:lnTo>
                  <a:lnTo>
                    <a:pt x="2292" y="7902"/>
                  </a:lnTo>
                  <a:lnTo>
                    <a:pt x="2951" y="7244"/>
                  </a:lnTo>
                  <a:lnTo>
                    <a:pt x="3662" y="6612"/>
                  </a:lnTo>
                  <a:lnTo>
                    <a:pt x="4400" y="6006"/>
                  </a:lnTo>
                  <a:lnTo>
                    <a:pt x="5163" y="5426"/>
                  </a:lnTo>
                  <a:lnTo>
                    <a:pt x="5954" y="4900"/>
                  </a:lnTo>
                  <a:lnTo>
                    <a:pt x="6744" y="4373"/>
                  </a:lnTo>
                  <a:lnTo>
                    <a:pt x="7560" y="3899"/>
                  </a:lnTo>
                  <a:lnTo>
                    <a:pt x="8377" y="3477"/>
                  </a:lnTo>
                  <a:lnTo>
                    <a:pt x="9193" y="3082"/>
                  </a:lnTo>
                  <a:lnTo>
                    <a:pt x="9983" y="2713"/>
                  </a:lnTo>
                  <a:lnTo>
                    <a:pt x="10800" y="2424"/>
                  </a:lnTo>
                  <a:lnTo>
                    <a:pt x="11590" y="2160"/>
                  </a:lnTo>
                  <a:lnTo>
                    <a:pt x="11590" y="2160"/>
                  </a:lnTo>
                  <a:lnTo>
                    <a:pt x="11327" y="2318"/>
                  </a:lnTo>
                  <a:lnTo>
                    <a:pt x="11116" y="2476"/>
                  </a:lnTo>
                  <a:lnTo>
                    <a:pt x="10879" y="2661"/>
                  </a:lnTo>
                  <a:lnTo>
                    <a:pt x="10694" y="2871"/>
                  </a:lnTo>
                  <a:lnTo>
                    <a:pt x="10510" y="3056"/>
                  </a:lnTo>
                  <a:lnTo>
                    <a:pt x="10352" y="3267"/>
                  </a:lnTo>
                  <a:lnTo>
                    <a:pt x="10062" y="3714"/>
                  </a:lnTo>
                  <a:lnTo>
                    <a:pt x="9799" y="4188"/>
                  </a:lnTo>
                  <a:lnTo>
                    <a:pt x="9615" y="4662"/>
                  </a:lnTo>
                  <a:lnTo>
                    <a:pt x="9483" y="5137"/>
                  </a:lnTo>
                  <a:lnTo>
                    <a:pt x="9351" y="5584"/>
                  </a:lnTo>
                  <a:lnTo>
                    <a:pt x="9272" y="6032"/>
                  </a:lnTo>
                  <a:lnTo>
                    <a:pt x="9219" y="6454"/>
                  </a:lnTo>
                  <a:lnTo>
                    <a:pt x="9193" y="6849"/>
                  </a:lnTo>
                  <a:lnTo>
                    <a:pt x="9193" y="7165"/>
                  </a:lnTo>
                  <a:lnTo>
                    <a:pt x="9193" y="7639"/>
                  </a:lnTo>
                  <a:lnTo>
                    <a:pt x="9193" y="7823"/>
                  </a:lnTo>
                  <a:lnTo>
                    <a:pt x="9193" y="7823"/>
                  </a:lnTo>
                  <a:lnTo>
                    <a:pt x="9246" y="7533"/>
                  </a:lnTo>
                  <a:lnTo>
                    <a:pt x="9325" y="7217"/>
                  </a:lnTo>
                  <a:lnTo>
                    <a:pt x="9483" y="6796"/>
                  </a:lnTo>
                  <a:lnTo>
                    <a:pt x="9694" y="6295"/>
                  </a:lnTo>
                  <a:lnTo>
                    <a:pt x="9957" y="5716"/>
                  </a:lnTo>
                  <a:lnTo>
                    <a:pt x="10141" y="5400"/>
                  </a:lnTo>
                  <a:lnTo>
                    <a:pt x="10352" y="5084"/>
                  </a:lnTo>
                  <a:lnTo>
                    <a:pt x="10563" y="4768"/>
                  </a:lnTo>
                  <a:lnTo>
                    <a:pt x="10826" y="4452"/>
                  </a:lnTo>
                  <a:lnTo>
                    <a:pt x="11116" y="4136"/>
                  </a:lnTo>
                  <a:lnTo>
                    <a:pt x="11432" y="3793"/>
                  </a:lnTo>
                  <a:lnTo>
                    <a:pt x="11774" y="3477"/>
                  </a:lnTo>
                  <a:lnTo>
                    <a:pt x="12143" y="3161"/>
                  </a:lnTo>
                  <a:lnTo>
                    <a:pt x="12564" y="2845"/>
                  </a:lnTo>
                  <a:lnTo>
                    <a:pt x="13039" y="2529"/>
                  </a:lnTo>
                  <a:lnTo>
                    <a:pt x="13513" y="2239"/>
                  </a:lnTo>
                  <a:lnTo>
                    <a:pt x="14039" y="1950"/>
                  </a:lnTo>
                  <a:lnTo>
                    <a:pt x="14619" y="1686"/>
                  </a:lnTo>
                  <a:lnTo>
                    <a:pt x="15251" y="1449"/>
                  </a:lnTo>
                  <a:lnTo>
                    <a:pt x="15909" y="1212"/>
                  </a:lnTo>
                  <a:lnTo>
                    <a:pt x="16594" y="1028"/>
                  </a:lnTo>
                  <a:lnTo>
                    <a:pt x="17358" y="843"/>
                  </a:lnTo>
                  <a:lnTo>
                    <a:pt x="18175" y="685"/>
                  </a:lnTo>
                  <a:lnTo>
                    <a:pt x="19017" y="554"/>
                  </a:lnTo>
                  <a:lnTo>
                    <a:pt x="19939" y="4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7104815" y="2122901"/>
              <a:ext cx="454063" cy="75702"/>
            </a:xfrm>
            <a:custGeom>
              <a:avLst/>
              <a:gdLst/>
              <a:ahLst/>
              <a:cxnLst/>
              <a:rect l="l" t="t" r="r" b="b"/>
              <a:pathLst>
                <a:path w="12170" h="2029" extrusionOk="0">
                  <a:moveTo>
                    <a:pt x="7217" y="0"/>
                  </a:moveTo>
                  <a:lnTo>
                    <a:pt x="1" y="1264"/>
                  </a:lnTo>
                  <a:lnTo>
                    <a:pt x="1" y="1264"/>
                  </a:lnTo>
                  <a:lnTo>
                    <a:pt x="7613" y="659"/>
                  </a:lnTo>
                  <a:lnTo>
                    <a:pt x="5216" y="1343"/>
                  </a:lnTo>
                  <a:lnTo>
                    <a:pt x="3635" y="1818"/>
                  </a:lnTo>
                  <a:lnTo>
                    <a:pt x="3135" y="1949"/>
                  </a:lnTo>
                  <a:lnTo>
                    <a:pt x="3003" y="2002"/>
                  </a:lnTo>
                  <a:lnTo>
                    <a:pt x="3003" y="2028"/>
                  </a:lnTo>
                  <a:lnTo>
                    <a:pt x="4531" y="1844"/>
                  </a:lnTo>
                  <a:lnTo>
                    <a:pt x="7665" y="1449"/>
                  </a:lnTo>
                  <a:lnTo>
                    <a:pt x="12169" y="869"/>
                  </a:lnTo>
                  <a:lnTo>
                    <a:pt x="72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6918120" y="2425592"/>
              <a:ext cx="1706970" cy="3046399"/>
            </a:xfrm>
            <a:custGeom>
              <a:avLst/>
              <a:gdLst/>
              <a:ahLst/>
              <a:cxnLst/>
              <a:rect l="l" t="t" r="r" b="b"/>
              <a:pathLst>
                <a:path w="45751" h="81651" extrusionOk="0">
                  <a:moveTo>
                    <a:pt x="45751" y="0"/>
                  </a:moveTo>
                  <a:lnTo>
                    <a:pt x="45435" y="606"/>
                  </a:lnTo>
                  <a:lnTo>
                    <a:pt x="45118" y="1159"/>
                  </a:lnTo>
                  <a:lnTo>
                    <a:pt x="44776" y="1660"/>
                  </a:lnTo>
                  <a:lnTo>
                    <a:pt x="44434" y="2134"/>
                  </a:lnTo>
                  <a:lnTo>
                    <a:pt x="44118" y="2529"/>
                  </a:lnTo>
                  <a:lnTo>
                    <a:pt x="43749" y="2924"/>
                  </a:lnTo>
                  <a:lnTo>
                    <a:pt x="43406" y="3240"/>
                  </a:lnTo>
                  <a:lnTo>
                    <a:pt x="43038" y="3556"/>
                  </a:lnTo>
                  <a:lnTo>
                    <a:pt x="42695" y="3819"/>
                  </a:lnTo>
                  <a:lnTo>
                    <a:pt x="42327" y="4030"/>
                  </a:lnTo>
                  <a:lnTo>
                    <a:pt x="41931" y="4241"/>
                  </a:lnTo>
                  <a:lnTo>
                    <a:pt x="41563" y="4425"/>
                  </a:lnTo>
                  <a:lnTo>
                    <a:pt x="41168" y="4557"/>
                  </a:lnTo>
                  <a:lnTo>
                    <a:pt x="40773" y="4689"/>
                  </a:lnTo>
                  <a:lnTo>
                    <a:pt x="40378" y="4794"/>
                  </a:lnTo>
                  <a:lnTo>
                    <a:pt x="39982" y="4873"/>
                  </a:lnTo>
                  <a:lnTo>
                    <a:pt x="39166" y="5005"/>
                  </a:lnTo>
                  <a:lnTo>
                    <a:pt x="38323" y="5057"/>
                  </a:lnTo>
                  <a:lnTo>
                    <a:pt x="37480" y="5110"/>
                  </a:lnTo>
                  <a:lnTo>
                    <a:pt x="36611" y="5136"/>
                  </a:lnTo>
                  <a:lnTo>
                    <a:pt x="35742" y="5163"/>
                  </a:lnTo>
                  <a:lnTo>
                    <a:pt x="34846" y="5242"/>
                  </a:lnTo>
                  <a:lnTo>
                    <a:pt x="33951" y="5321"/>
                  </a:lnTo>
                  <a:lnTo>
                    <a:pt x="33503" y="5400"/>
                  </a:lnTo>
                  <a:lnTo>
                    <a:pt x="33029" y="5479"/>
                  </a:lnTo>
                  <a:lnTo>
                    <a:pt x="31264" y="5874"/>
                  </a:lnTo>
                  <a:lnTo>
                    <a:pt x="29658" y="6243"/>
                  </a:lnTo>
                  <a:lnTo>
                    <a:pt x="28209" y="6611"/>
                  </a:lnTo>
                  <a:lnTo>
                    <a:pt x="26866" y="6980"/>
                  </a:lnTo>
                  <a:lnTo>
                    <a:pt x="25707" y="7375"/>
                  </a:lnTo>
                  <a:lnTo>
                    <a:pt x="25154" y="7560"/>
                  </a:lnTo>
                  <a:lnTo>
                    <a:pt x="24653" y="7770"/>
                  </a:lnTo>
                  <a:lnTo>
                    <a:pt x="24179" y="7981"/>
                  </a:lnTo>
                  <a:lnTo>
                    <a:pt x="23732" y="8192"/>
                  </a:lnTo>
                  <a:lnTo>
                    <a:pt x="23336" y="8429"/>
                  </a:lnTo>
                  <a:lnTo>
                    <a:pt x="22941" y="8639"/>
                  </a:lnTo>
                  <a:lnTo>
                    <a:pt x="22599" y="8876"/>
                  </a:lnTo>
                  <a:lnTo>
                    <a:pt x="22257" y="9140"/>
                  </a:lnTo>
                  <a:lnTo>
                    <a:pt x="21967" y="9377"/>
                  </a:lnTo>
                  <a:lnTo>
                    <a:pt x="21703" y="9667"/>
                  </a:lnTo>
                  <a:lnTo>
                    <a:pt x="21466" y="9930"/>
                  </a:lnTo>
                  <a:lnTo>
                    <a:pt x="21256" y="10220"/>
                  </a:lnTo>
                  <a:lnTo>
                    <a:pt x="21071" y="10536"/>
                  </a:lnTo>
                  <a:lnTo>
                    <a:pt x="20913" y="10852"/>
                  </a:lnTo>
                  <a:lnTo>
                    <a:pt x="20782" y="11194"/>
                  </a:lnTo>
                  <a:lnTo>
                    <a:pt x="20650" y="11563"/>
                  </a:lnTo>
                  <a:lnTo>
                    <a:pt x="20571" y="11932"/>
                  </a:lnTo>
                  <a:lnTo>
                    <a:pt x="20518" y="12300"/>
                  </a:lnTo>
                  <a:lnTo>
                    <a:pt x="20466" y="12722"/>
                  </a:lnTo>
                  <a:lnTo>
                    <a:pt x="20439" y="13143"/>
                  </a:lnTo>
                  <a:lnTo>
                    <a:pt x="20439" y="13591"/>
                  </a:lnTo>
                  <a:lnTo>
                    <a:pt x="20466" y="14065"/>
                  </a:lnTo>
                  <a:lnTo>
                    <a:pt x="20492" y="14513"/>
                  </a:lnTo>
                  <a:lnTo>
                    <a:pt x="20571" y="15119"/>
                  </a:lnTo>
                  <a:lnTo>
                    <a:pt x="20782" y="16725"/>
                  </a:lnTo>
                  <a:lnTo>
                    <a:pt x="21440" y="21308"/>
                  </a:lnTo>
                  <a:lnTo>
                    <a:pt x="21809" y="24153"/>
                  </a:lnTo>
                  <a:lnTo>
                    <a:pt x="22178" y="27287"/>
                  </a:lnTo>
                  <a:lnTo>
                    <a:pt x="22362" y="28973"/>
                  </a:lnTo>
                  <a:lnTo>
                    <a:pt x="22520" y="30685"/>
                  </a:lnTo>
                  <a:lnTo>
                    <a:pt x="22678" y="32450"/>
                  </a:lnTo>
                  <a:lnTo>
                    <a:pt x="22810" y="34267"/>
                  </a:lnTo>
                  <a:lnTo>
                    <a:pt x="22915" y="36111"/>
                  </a:lnTo>
                  <a:lnTo>
                    <a:pt x="22994" y="37981"/>
                  </a:lnTo>
                  <a:lnTo>
                    <a:pt x="23047" y="39851"/>
                  </a:lnTo>
                  <a:lnTo>
                    <a:pt x="23073" y="41747"/>
                  </a:lnTo>
                  <a:lnTo>
                    <a:pt x="23073" y="43643"/>
                  </a:lnTo>
                  <a:lnTo>
                    <a:pt x="23020" y="45540"/>
                  </a:lnTo>
                  <a:lnTo>
                    <a:pt x="22915" y="47410"/>
                  </a:lnTo>
                  <a:lnTo>
                    <a:pt x="22783" y="49280"/>
                  </a:lnTo>
                  <a:lnTo>
                    <a:pt x="22573" y="51124"/>
                  </a:lnTo>
                  <a:lnTo>
                    <a:pt x="22336" y="52915"/>
                  </a:lnTo>
                  <a:lnTo>
                    <a:pt x="22204" y="53810"/>
                  </a:lnTo>
                  <a:lnTo>
                    <a:pt x="22046" y="54679"/>
                  </a:lnTo>
                  <a:lnTo>
                    <a:pt x="21861" y="55548"/>
                  </a:lnTo>
                  <a:lnTo>
                    <a:pt x="21677" y="56391"/>
                  </a:lnTo>
                  <a:lnTo>
                    <a:pt x="21466" y="57234"/>
                  </a:lnTo>
                  <a:lnTo>
                    <a:pt x="21256" y="58051"/>
                  </a:lnTo>
                  <a:lnTo>
                    <a:pt x="21019" y="58867"/>
                  </a:lnTo>
                  <a:lnTo>
                    <a:pt x="20755" y="59657"/>
                  </a:lnTo>
                  <a:lnTo>
                    <a:pt x="20492" y="60447"/>
                  </a:lnTo>
                  <a:lnTo>
                    <a:pt x="20202" y="61185"/>
                  </a:lnTo>
                  <a:lnTo>
                    <a:pt x="19886" y="61922"/>
                  </a:lnTo>
                  <a:lnTo>
                    <a:pt x="19570" y="62660"/>
                  </a:lnTo>
                  <a:lnTo>
                    <a:pt x="19043" y="63687"/>
                  </a:lnTo>
                  <a:lnTo>
                    <a:pt x="18490" y="64635"/>
                  </a:lnTo>
                  <a:lnTo>
                    <a:pt x="17937" y="65504"/>
                  </a:lnTo>
                  <a:lnTo>
                    <a:pt x="17358" y="66268"/>
                  </a:lnTo>
                  <a:lnTo>
                    <a:pt x="16752" y="66953"/>
                  </a:lnTo>
                  <a:lnTo>
                    <a:pt x="16462" y="67269"/>
                  </a:lnTo>
                  <a:lnTo>
                    <a:pt x="16146" y="67559"/>
                  </a:lnTo>
                  <a:lnTo>
                    <a:pt x="15856" y="67849"/>
                  </a:lnTo>
                  <a:lnTo>
                    <a:pt x="15540" y="68112"/>
                  </a:lnTo>
                  <a:lnTo>
                    <a:pt x="15224" y="68349"/>
                  </a:lnTo>
                  <a:lnTo>
                    <a:pt x="14908" y="68560"/>
                  </a:lnTo>
                  <a:lnTo>
                    <a:pt x="14302" y="68955"/>
                  </a:lnTo>
                  <a:lnTo>
                    <a:pt x="13644" y="69271"/>
                  </a:lnTo>
                  <a:lnTo>
                    <a:pt x="13012" y="69534"/>
                  </a:lnTo>
                  <a:lnTo>
                    <a:pt x="12353" y="69719"/>
                  </a:lnTo>
                  <a:lnTo>
                    <a:pt x="11721" y="69850"/>
                  </a:lnTo>
                  <a:lnTo>
                    <a:pt x="11063" y="69929"/>
                  </a:lnTo>
                  <a:lnTo>
                    <a:pt x="10431" y="69982"/>
                  </a:lnTo>
                  <a:lnTo>
                    <a:pt x="9772" y="69956"/>
                  </a:lnTo>
                  <a:lnTo>
                    <a:pt x="9140" y="69877"/>
                  </a:lnTo>
                  <a:lnTo>
                    <a:pt x="8508" y="69771"/>
                  </a:lnTo>
                  <a:lnTo>
                    <a:pt x="7876" y="69613"/>
                  </a:lnTo>
                  <a:lnTo>
                    <a:pt x="7244" y="69429"/>
                  </a:lnTo>
                  <a:lnTo>
                    <a:pt x="6638" y="69218"/>
                  </a:lnTo>
                  <a:lnTo>
                    <a:pt x="6032" y="68955"/>
                  </a:lnTo>
                  <a:lnTo>
                    <a:pt x="5426" y="68691"/>
                  </a:lnTo>
                  <a:lnTo>
                    <a:pt x="4873" y="68375"/>
                  </a:lnTo>
                  <a:lnTo>
                    <a:pt x="4294" y="68059"/>
                  </a:lnTo>
                  <a:lnTo>
                    <a:pt x="3741" y="67717"/>
                  </a:lnTo>
                  <a:lnTo>
                    <a:pt x="3214" y="67348"/>
                  </a:lnTo>
                  <a:lnTo>
                    <a:pt x="2713" y="66979"/>
                  </a:lnTo>
                  <a:lnTo>
                    <a:pt x="2239" y="66584"/>
                  </a:lnTo>
                  <a:lnTo>
                    <a:pt x="1765" y="66189"/>
                  </a:lnTo>
                  <a:lnTo>
                    <a:pt x="1317" y="65794"/>
                  </a:lnTo>
                  <a:lnTo>
                    <a:pt x="896" y="65399"/>
                  </a:lnTo>
                  <a:lnTo>
                    <a:pt x="554" y="71799"/>
                  </a:lnTo>
                  <a:lnTo>
                    <a:pt x="290" y="76935"/>
                  </a:lnTo>
                  <a:lnTo>
                    <a:pt x="0" y="81650"/>
                  </a:lnTo>
                  <a:lnTo>
                    <a:pt x="31870" y="81650"/>
                  </a:lnTo>
                  <a:lnTo>
                    <a:pt x="31133" y="74381"/>
                  </a:lnTo>
                  <a:lnTo>
                    <a:pt x="30501" y="67796"/>
                  </a:lnTo>
                  <a:lnTo>
                    <a:pt x="29947" y="61817"/>
                  </a:lnTo>
                  <a:lnTo>
                    <a:pt x="29473" y="56418"/>
                  </a:lnTo>
                  <a:lnTo>
                    <a:pt x="29078" y="51545"/>
                  </a:lnTo>
                  <a:lnTo>
                    <a:pt x="28736" y="47120"/>
                  </a:lnTo>
                  <a:lnTo>
                    <a:pt x="28446" y="43169"/>
                  </a:lnTo>
                  <a:lnTo>
                    <a:pt x="28235" y="39587"/>
                  </a:lnTo>
                  <a:lnTo>
                    <a:pt x="28077" y="36348"/>
                  </a:lnTo>
                  <a:lnTo>
                    <a:pt x="27946" y="33398"/>
                  </a:lnTo>
                  <a:lnTo>
                    <a:pt x="27867" y="30711"/>
                  </a:lnTo>
                  <a:lnTo>
                    <a:pt x="27840" y="28235"/>
                  </a:lnTo>
                  <a:lnTo>
                    <a:pt x="27814" y="25918"/>
                  </a:lnTo>
                  <a:lnTo>
                    <a:pt x="27840" y="23731"/>
                  </a:lnTo>
                  <a:lnTo>
                    <a:pt x="27867" y="21598"/>
                  </a:lnTo>
                  <a:lnTo>
                    <a:pt x="27919" y="19491"/>
                  </a:lnTo>
                  <a:lnTo>
                    <a:pt x="27919" y="19017"/>
                  </a:lnTo>
                  <a:lnTo>
                    <a:pt x="27972" y="18543"/>
                  </a:lnTo>
                  <a:lnTo>
                    <a:pt x="28025" y="18069"/>
                  </a:lnTo>
                  <a:lnTo>
                    <a:pt x="28077" y="17647"/>
                  </a:lnTo>
                  <a:lnTo>
                    <a:pt x="28156" y="17226"/>
                  </a:lnTo>
                  <a:lnTo>
                    <a:pt x="28235" y="16831"/>
                  </a:lnTo>
                  <a:lnTo>
                    <a:pt x="28341" y="16462"/>
                  </a:lnTo>
                  <a:lnTo>
                    <a:pt x="28472" y="16093"/>
                  </a:lnTo>
                  <a:lnTo>
                    <a:pt x="28710" y="15408"/>
                  </a:lnTo>
                  <a:lnTo>
                    <a:pt x="29026" y="14803"/>
                  </a:lnTo>
                  <a:lnTo>
                    <a:pt x="29342" y="14223"/>
                  </a:lnTo>
                  <a:lnTo>
                    <a:pt x="29710" y="13696"/>
                  </a:lnTo>
                  <a:lnTo>
                    <a:pt x="30132" y="13249"/>
                  </a:lnTo>
                  <a:lnTo>
                    <a:pt x="30553" y="12801"/>
                  </a:lnTo>
                  <a:lnTo>
                    <a:pt x="30975" y="12406"/>
                  </a:lnTo>
                  <a:lnTo>
                    <a:pt x="31449" y="12037"/>
                  </a:lnTo>
                  <a:lnTo>
                    <a:pt x="31923" y="11695"/>
                  </a:lnTo>
                  <a:lnTo>
                    <a:pt x="32397" y="11379"/>
                  </a:lnTo>
                  <a:lnTo>
                    <a:pt x="33345" y="10746"/>
                  </a:lnTo>
                  <a:lnTo>
                    <a:pt x="34372" y="10141"/>
                  </a:lnTo>
                  <a:lnTo>
                    <a:pt x="35505" y="9482"/>
                  </a:lnTo>
                  <a:lnTo>
                    <a:pt x="37981" y="8034"/>
                  </a:lnTo>
                  <a:lnTo>
                    <a:pt x="39271" y="7243"/>
                  </a:lnTo>
                  <a:lnTo>
                    <a:pt x="40536" y="6427"/>
                  </a:lnTo>
                  <a:lnTo>
                    <a:pt x="41800" y="5558"/>
                  </a:lnTo>
                  <a:lnTo>
                    <a:pt x="42406" y="5136"/>
                  </a:lnTo>
                  <a:lnTo>
                    <a:pt x="43011" y="4689"/>
                  </a:lnTo>
                  <a:lnTo>
                    <a:pt x="43327" y="4425"/>
                  </a:lnTo>
                  <a:lnTo>
                    <a:pt x="43591" y="4162"/>
                  </a:lnTo>
                  <a:lnTo>
                    <a:pt x="43854" y="3898"/>
                  </a:lnTo>
                  <a:lnTo>
                    <a:pt x="44091" y="3635"/>
                  </a:lnTo>
                  <a:lnTo>
                    <a:pt x="44302" y="3345"/>
                  </a:lnTo>
                  <a:lnTo>
                    <a:pt x="44513" y="3056"/>
                  </a:lnTo>
                  <a:lnTo>
                    <a:pt x="44697" y="2766"/>
                  </a:lnTo>
                  <a:lnTo>
                    <a:pt x="44855" y="2476"/>
                  </a:lnTo>
                  <a:lnTo>
                    <a:pt x="45145" y="1870"/>
                  </a:lnTo>
                  <a:lnTo>
                    <a:pt x="45382" y="1265"/>
                  </a:lnTo>
                  <a:lnTo>
                    <a:pt x="45566" y="632"/>
                  </a:lnTo>
                  <a:lnTo>
                    <a:pt x="45751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6931887" y="2741972"/>
              <a:ext cx="516930" cy="1512398"/>
            </a:xfrm>
            <a:custGeom>
              <a:avLst/>
              <a:gdLst/>
              <a:ahLst/>
              <a:cxnLst/>
              <a:rect l="l" t="t" r="r" b="b"/>
              <a:pathLst>
                <a:path w="13855" h="40536" extrusionOk="0">
                  <a:moveTo>
                    <a:pt x="0" y="0"/>
                  </a:moveTo>
                  <a:lnTo>
                    <a:pt x="211" y="1133"/>
                  </a:lnTo>
                  <a:lnTo>
                    <a:pt x="395" y="2108"/>
                  </a:lnTo>
                  <a:lnTo>
                    <a:pt x="685" y="3504"/>
                  </a:lnTo>
                  <a:lnTo>
                    <a:pt x="948" y="5163"/>
                  </a:lnTo>
                  <a:lnTo>
                    <a:pt x="1080" y="6111"/>
                  </a:lnTo>
                  <a:lnTo>
                    <a:pt x="1212" y="7165"/>
                  </a:lnTo>
                  <a:lnTo>
                    <a:pt x="1343" y="8323"/>
                  </a:lnTo>
                  <a:lnTo>
                    <a:pt x="1475" y="9561"/>
                  </a:lnTo>
                  <a:lnTo>
                    <a:pt x="1607" y="10957"/>
                  </a:lnTo>
                  <a:lnTo>
                    <a:pt x="1712" y="12459"/>
                  </a:lnTo>
                  <a:lnTo>
                    <a:pt x="1791" y="14118"/>
                  </a:lnTo>
                  <a:lnTo>
                    <a:pt x="1896" y="15909"/>
                  </a:lnTo>
                  <a:lnTo>
                    <a:pt x="1975" y="17858"/>
                  </a:lnTo>
                  <a:lnTo>
                    <a:pt x="2028" y="19991"/>
                  </a:lnTo>
                  <a:lnTo>
                    <a:pt x="2081" y="22283"/>
                  </a:lnTo>
                  <a:lnTo>
                    <a:pt x="2134" y="24759"/>
                  </a:lnTo>
                  <a:lnTo>
                    <a:pt x="2134" y="26313"/>
                  </a:lnTo>
                  <a:lnTo>
                    <a:pt x="2107" y="28025"/>
                  </a:lnTo>
                  <a:lnTo>
                    <a:pt x="2054" y="31818"/>
                  </a:lnTo>
                  <a:lnTo>
                    <a:pt x="1949" y="36032"/>
                  </a:lnTo>
                  <a:lnTo>
                    <a:pt x="1791" y="40536"/>
                  </a:lnTo>
                  <a:lnTo>
                    <a:pt x="2081" y="39113"/>
                  </a:lnTo>
                  <a:lnTo>
                    <a:pt x="2344" y="37691"/>
                  </a:lnTo>
                  <a:lnTo>
                    <a:pt x="2581" y="36242"/>
                  </a:lnTo>
                  <a:lnTo>
                    <a:pt x="2792" y="34794"/>
                  </a:lnTo>
                  <a:lnTo>
                    <a:pt x="3003" y="33345"/>
                  </a:lnTo>
                  <a:lnTo>
                    <a:pt x="3161" y="31897"/>
                  </a:lnTo>
                  <a:lnTo>
                    <a:pt x="3345" y="30448"/>
                  </a:lnTo>
                  <a:lnTo>
                    <a:pt x="3477" y="28999"/>
                  </a:lnTo>
                  <a:lnTo>
                    <a:pt x="3714" y="26155"/>
                  </a:lnTo>
                  <a:lnTo>
                    <a:pt x="3872" y="23363"/>
                  </a:lnTo>
                  <a:lnTo>
                    <a:pt x="4004" y="20703"/>
                  </a:lnTo>
                  <a:lnTo>
                    <a:pt x="4083" y="18200"/>
                  </a:lnTo>
                  <a:lnTo>
                    <a:pt x="4135" y="15856"/>
                  </a:lnTo>
                  <a:lnTo>
                    <a:pt x="4135" y="13723"/>
                  </a:lnTo>
                  <a:lnTo>
                    <a:pt x="4109" y="11827"/>
                  </a:lnTo>
                  <a:lnTo>
                    <a:pt x="4083" y="10194"/>
                  </a:lnTo>
                  <a:lnTo>
                    <a:pt x="4030" y="7902"/>
                  </a:lnTo>
                  <a:lnTo>
                    <a:pt x="4004" y="7059"/>
                  </a:lnTo>
                  <a:lnTo>
                    <a:pt x="4241" y="7033"/>
                  </a:lnTo>
                  <a:lnTo>
                    <a:pt x="4925" y="6901"/>
                  </a:lnTo>
                  <a:lnTo>
                    <a:pt x="5400" y="6770"/>
                  </a:lnTo>
                  <a:lnTo>
                    <a:pt x="5953" y="6611"/>
                  </a:lnTo>
                  <a:lnTo>
                    <a:pt x="6585" y="6427"/>
                  </a:lnTo>
                  <a:lnTo>
                    <a:pt x="7270" y="6190"/>
                  </a:lnTo>
                  <a:lnTo>
                    <a:pt x="8007" y="5900"/>
                  </a:lnTo>
                  <a:lnTo>
                    <a:pt x="8797" y="5558"/>
                  </a:lnTo>
                  <a:lnTo>
                    <a:pt x="9614" y="5137"/>
                  </a:lnTo>
                  <a:lnTo>
                    <a:pt x="10457" y="4662"/>
                  </a:lnTo>
                  <a:lnTo>
                    <a:pt x="11299" y="4136"/>
                  </a:lnTo>
                  <a:lnTo>
                    <a:pt x="12169" y="3530"/>
                  </a:lnTo>
                  <a:lnTo>
                    <a:pt x="12590" y="3187"/>
                  </a:lnTo>
                  <a:lnTo>
                    <a:pt x="13011" y="2845"/>
                  </a:lnTo>
                  <a:lnTo>
                    <a:pt x="13433" y="2476"/>
                  </a:lnTo>
                  <a:lnTo>
                    <a:pt x="13854" y="2081"/>
                  </a:lnTo>
                  <a:lnTo>
                    <a:pt x="13169" y="2450"/>
                  </a:lnTo>
                  <a:lnTo>
                    <a:pt x="12511" y="2819"/>
                  </a:lnTo>
                  <a:lnTo>
                    <a:pt x="11879" y="3108"/>
                  </a:lnTo>
                  <a:lnTo>
                    <a:pt x="11247" y="3398"/>
                  </a:lnTo>
                  <a:lnTo>
                    <a:pt x="10641" y="3662"/>
                  </a:lnTo>
                  <a:lnTo>
                    <a:pt x="10061" y="3872"/>
                  </a:lnTo>
                  <a:lnTo>
                    <a:pt x="9508" y="4057"/>
                  </a:lnTo>
                  <a:lnTo>
                    <a:pt x="8955" y="4215"/>
                  </a:lnTo>
                  <a:lnTo>
                    <a:pt x="8402" y="4346"/>
                  </a:lnTo>
                  <a:lnTo>
                    <a:pt x="7902" y="4425"/>
                  </a:lnTo>
                  <a:lnTo>
                    <a:pt x="7401" y="4504"/>
                  </a:lnTo>
                  <a:lnTo>
                    <a:pt x="6901" y="4531"/>
                  </a:lnTo>
                  <a:lnTo>
                    <a:pt x="6427" y="4557"/>
                  </a:lnTo>
                  <a:lnTo>
                    <a:pt x="5979" y="4531"/>
                  </a:lnTo>
                  <a:lnTo>
                    <a:pt x="5531" y="4478"/>
                  </a:lnTo>
                  <a:lnTo>
                    <a:pt x="5110" y="4425"/>
                  </a:lnTo>
                  <a:lnTo>
                    <a:pt x="4688" y="4320"/>
                  </a:lnTo>
                  <a:lnTo>
                    <a:pt x="4293" y="4188"/>
                  </a:lnTo>
                  <a:lnTo>
                    <a:pt x="3925" y="4057"/>
                  </a:lnTo>
                  <a:lnTo>
                    <a:pt x="3556" y="3872"/>
                  </a:lnTo>
                  <a:lnTo>
                    <a:pt x="3187" y="3662"/>
                  </a:lnTo>
                  <a:lnTo>
                    <a:pt x="2845" y="3451"/>
                  </a:lnTo>
                  <a:lnTo>
                    <a:pt x="2502" y="3214"/>
                  </a:lnTo>
                  <a:lnTo>
                    <a:pt x="2186" y="2924"/>
                  </a:lnTo>
                  <a:lnTo>
                    <a:pt x="1870" y="2634"/>
                  </a:lnTo>
                  <a:lnTo>
                    <a:pt x="1580" y="2318"/>
                  </a:lnTo>
                  <a:lnTo>
                    <a:pt x="1291" y="1976"/>
                  </a:lnTo>
                  <a:lnTo>
                    <a:pt x="1001" y="1633"/>
                  </a:lnTo>
                  <a:lnTo>
                    <a:pt x="738" y="1265"/>
                  </a:lnTo>
                  <a:lnTo>
                    <a:pt x="474" y="843"/>
                  </a:lnTo>
                  <a:lnTo>
                    <a:pt x="237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6950542" y="1523455"/>
              <a:ext cx="1599853" cy="864808"/>
            </a:xfrm>
            <a:custGeom>
              <a:avLst/>
              <a:gdLst/>
              <a:ahLst/>
              <a:cxnLst/>
              <a:rect l="l" t="t" r="r" b="b"/>
              <a:pathLst>
                <a:path w="42880" h="23179" extrusionOk="0">
                  <a:moveTo>
                    <a:pt x="27998" y="1"/>
                  </a:moveTo>
                  <a:lnTo>
                    <a:pt x="27946" y="343"/>
                  </a:lnTo>
                  <a:lnTo>
                    <a:pt x="27788" y="1344"/>
                  </a:lnTo>
                  <a:lnTo>
                    <a:pt x="27261" y="4083"/>
                  </a:lnTo>
                  <a:lnTo>
                    <a:pt x="26708" y="6980"/>
                  </a:lnTo>
                  <a:lnTo>
                    <a:pt x="26471" y="8139"/>
                  </a:lnTo>
                  <a:lnTo>
                    <a:pt x="26339" y="8982"/>
                  </a:lnTo>
                  <a:lnTo>
                    <a:pt x="26260" y="9562"/>
                  </a:lnTo>
                  <a:lnTo>
                    <a:pt x="26207" y="10115"/>
                  </a:lnTo>
                  <a:lnTo>
                    <a:pt x="26181" y="10615"/>
                  </a:lnTo>
                  <a:lnTo>
                    <a:pt x="26155" y="11089"/>
                  </a:lnTo>
                  <a:lnTo>
                    <a:pt x="26155" y="11511"/>
                  </a:lnTo>
                  <a:lnTo>
                    <a:pt x="26181" y="11853"/>
                  </a:lnTo>
                  <a:lnTo>
                    <a:pt x="26207" y="12169"/>
                  </a:lnTo>
                  <a:lnTo>
                    <a:pt x="26260" y="12406"/>
                  </a:lnTo>
                  <a:lnTo>
                    <a:pt x="26313" y="12722"/>
                  </a:lnTo>
                  <a:lnTo>
                    <a:pt x="26365" y="13012"/>
                  </a:lnTo>
                  <a:lnTo>
                    <a:pt x="26365" y="13249"/>
                  </a:lnTo>
                  <a:lnTo>
                    <a:pt x="26339" y="13460"/>
                  </a:lnTo>
                  <a:lnTo>
                    <a:pt x="26260" y="13644"/>
                  </a:lnTo>
                  <a:lnTo>
                    <a:pt x="26155" y="13855"/>
                  </a:lnTo>
                  <a:lnTo>
                    <a:pt x="25970" y="14039"/>
                  </a:lnTo>
                  <a:lnTo>
                    <a:pt x="25760" y="14250"/>
                  </a:lnTo>
                  <a:lnTo>
                    <a:pt x="25417" y="14513"/>
                  </a:lnTo>
                  <a:lnTo>
                    <a:pt x="25075" y="14750"/>
                  </a:lnTo>
                  <a:lnTo>
                    <a:pt x="24680" y="14961"/>
                  </a:lnTo>
                  <a:lnTo>
                    <a:pt x="24285" y="15145"/>
                  </a:lnTo>
                  <a:lnTo>
                    <a:pt x="23890" y="15303"/>
                  </a:lnTo>
                  <a:lnTo>
                    <a:pt x="23468" y="15409"/>
                  </a:lnTo>
                  <a:lnTo>
                    <a:pt x="23020" y="15488"/>
                  </a:lnTo>
                  <a:lnTo>
                    <a:pt x="22599" y="15514"/>
                  </a:lnTo>
                  <a:lnTo>
                    <a:pt x="22204" y="15488"/>
                  </a:lnTo>
                  <a:lnTo>
                    <a:pt x="21862" y="15461"/>
                  </a:lnTo>
                  <a:lnTo>
                    <a:pt x="21519" y="15435"/>
                  </a:lnTo>
                  <a:lnTo>
                    <a:pt x="21203" y="15356"/>
                  </a:lnTo>
                  <a:lnTo>
                    <a:pt x="20887" y="15303"/>
                  </a:lnTo>
                  <a:lnTo>
                    <a:pt x="20624" y="15198"/>
                  </a:lnTo>
                  <a:lnTo>
                    <a:pt x="20334" y="15093"/>
                  </a:lnTo>
                  <a:lnTo>
                    <a:pt x="20097" y="14961"/>
                  </a:lnTo>
                  <a:lnTo>
                    <a:pt x="19860" y="14829"/>
                  </a:lnTo>
                  <a:lnTo>
                    <a:pt x="19649" y="14671"/>
                  </a:lnTo>
                  <a:lnTo>
                    <a:pt x="19465" y="14487"/>
                  </a:lnTo>
                  <a:lnTo>
                    <a:pt x="19280" y="14302"/>
                  </a:lnTo>
                  <a:lnTo>
                    <a:pt x="19122" y="14092"/>
                  </a:lnTo>
                  <a:lnTo>
                    <a:pt x="18991" y="13881"/>
                  </a:lnTo>
                  <a:lnTo>
                    <a:pt x="18859" y="13644"/>
                  </a:lnTo>
                  <a:lnTo>
                    <a:pt x="18754" y="13381"/>
                  </a:lnTo>
                  <a:lnTo>
                    <a:pt x="18675" y="13091"/>
                  </a:lnTo>
                  <a:lnTo>
                    <a:pt x="18596" y="12722"/>
                  </a:lnTo>
                  <a:lnTo>
                    <a:pt x="18517" y="12274"/>
                  </a:lnTo>
                  <a:lnTo>
                    <a:pt x="18438" y="11748"/>
                  </a:lnTo>
                  <a:lnTo>
                    <a:pt x="18385" y="11168"/>
                  </a:lnTo>
                  <a:lnTo>
                    <a:pt x="18332" y="10510"/>
                  </a:lnTo>
                  <a:lnTo>
                    <a:pt x="18253" y="8982"/>
                  </a:lnTo>
                  <a:lnTo>
                    <a:pt x="18253" y="7191"/>
                  </a:lnTo>
                  <a:lnTo>
                    <a:pt x="18280" y="5137"/>
                  </a:lnTo>
                  <a:lnTo>
                    <a:pt x="18385" y="2819"/>
                  </a:lnTo>
                  <a:lnTo>
                    <a:pt x="18464" y="1555"/>
                  </a:lnTo>
                  <a:lnTo>
                    <a:pt x="18569" y="238"/>
                  </a:lnTo>
                  <a:lnTo>
                    <a:pt x="18490" y="501"/>
                  </a:lnTo>
                  <a:lnTo>
                    <a:pt x="18411" y="896"/>
                  </a:lnTo>
                  <a:lnTo>
                    <a:pt x="18227" y="2055"/>
                  </a:lnTo>
                  <a:lnTo>
                    <a:pt x="18016" y="3609"/>
                  </a:lnTo>
                  <a:lnTo>
                    <a:pt x="17779" y="5426"/>
                  </a:lnTo>
                  <a:lnTo>
                    <a:pt x="17595" y="7402"/>
                  </a:lnTo>
                  <a:lnTo>
                    <a:pt x="17437" y="9430"/>
                  </a:lnTo>
                  <a:lnTo>
                    <a:pt x="17305" y="11405"/>
                  </a:lnTo>
                  <a:lnTo>
                    <a:pt x="17279" y="12327"/>
                  </a:lnTo>
                  <a:lnTo>
                    <a:pt x="17252" y="13196"/>
                  </a:lnTo>
                  <a:lnTo>
                    <a:pt x="17252" y="13407"/>
                  </a:lnTo>
                  <a:lnTo>
                    <a:pt x="17226" y="13618"/>
                  </a:lnTo>
                  <a:lnTo>
                    <a:pt x="17173" y="13802"/>
                  </a:lnTo>
                  <a:lnTo>
                    <a:pt x="17121" y="13986"/>
                  </a:lnTo>
                  <a:lnTo>
                    <a:pt x="17042" y="14144"/>
                  </a:lnTo>
                  <a:lnTo>
                    <a:pt x="16963" y="14276"/>
                  </a:lnTo>
                  <a:lnTo>
                    <a:pt x="16857" y="14434"/>
                  </a:lnTo>
                  <a:lnTo>
                    <a:pt x="16726" y="14540"/>
                  </a:lnTo>
                  <a:lnTo>
                    <a:pt x="16594" y="14645"/>
                  </a:lnTo>
                  <a:lnTo>
                    <a:pt x="16436" y="14750"/>
                  </a:lnTo>
                  <a:lnTo>
                    <a:pt x="16251" y="14829"/>
                  </a:lnTo>
                  <a:lnTo>
                    <a:pt x="16067" y="14882"/>
                  </a:lnTo>
                  <a:lnTo>
                    <a:pt x="15856" y="14935"/>
                  </a:lnTo>
                  <a:lnTo>
                    <a:pt x="15646" y="14987"/>
                  </a:lnTo>
                  <a:lnTo>
                    <a:pt x="15145" y="15014"/>
                  </a:lnTo>
                  <a:lnTo>
                    <a:pt x="14434" y="15040"/>
                  </a:lnTo>
                  <a:lnTo>
                    <a:pt x="13802" y="15014"/>
                  </a:lnTo>
                  <a:lnTo>
                    <a:pt x="13486" y="14987"/>
                  </a:lnTo>
                  <a:lnTo>
                    <a:pt x="13196" y="14935"/>
                  </a:lnTo>
                  <a:lnTo>
                    <a:pt x="12933" y="14882"/>
                  </a:lnTo>
                  <a:lnTo>
                    <a:pt x="12669" y="14777"/>
                  </a:lnTo>
                  <a:lnTo>
                    <a:pt x="12432" y="14645"/>
                  </a:lnTo>
                  <a:lnTo>
                    <a:pt x="12195" y="14487"/>
                  </a:lnTo>
                  <a:lnTo>
                    <a:pt x="11985" y="14276"/>
                  </a:lnTo>
                  <a:lnTo>
                    <a:pt x="11800" y="14013"/>
                  </a:lnTo>
                  <a:lnTo>
                    <a:pt x="11590" y="13723"/>
                  </a:lnTo>
                  <a:lnTo>
                    <a:pt x="11431" y="13381"/>
                  </a:lnTo>
                  <a:lnTo>
                    <a:pt x="11273" y="12986"/>
                  </a:lnTo>
                  <a:lnTo>
                    <a:pt x="11115" y="12511"/>
                  </a:lnTo>
                  <a:lnTo>
                    <a:pt x="10957" y="11879"/>
                  </a:lnTo>
                  <a:lnTo>
                    <a:pt x="10773" y="11195"/>
                  </a:lnTo>
                  <a:lnTo>
                    <a:pt x="10457" y="9667"/>
                  </a:lnTo>
                  <a:lnTo>
                    <a:pt x="10141" y="8060"/>
                  </a:lnTo>
                  <a:lnTo>
                    <a:pt x="9851" y="6480"/>
                  </a:lnTo>
                  <a:lnTo>
                    <a:pt x="9456" y="3899"/>
                  </a:lnTo>
                  <a:lnTo>
                    <a:pt x="9298" y="2845"/>
                  </a:lnTo>
                  <a:lnTo>
                    <a:pt x="9509" y="6401"/>
                  </a:lnTo>
                  <a:lnTo>
                    <a:pt x="9693" y="9114"/>
                  </a:lnTo>
                  <a:lnTo>
                    <a:pt x="9851" y="10878"/>
                  </a:lnTo>
                  <a:lnTo>
                    <a:pt x="9851" y="11115"/>
                  </a:lnTo>
                  <a:lnTo>
                    <a:pt x="9825" y="11353"/>
                  </a:lnTo>
                  <a:lnTo>
                    <a:pt x="9772" y="11563"/>
                  </a:lnTo>
                  <a:lnTo>
                    <a:pt x="9693" y="11800"/>
                  </a:lnTo>
                  <a:lnTo>
                    <a:pt x="9588" y="12011"/>
                  </a:lnTo>
                  <a:lnTo>
                    <a:pt x="9430" y="12222"/>
                  </a:lnTo>
                  <a:lnTo>
                    <a:pt x="9272" y="12432"/>
                  </a:lnTo>
                  <a:lnTo>
                    <a:pt x="9061" y="12617"/>
                  </a:lnTo>
                  <a:lnTo>
                    <a:pt x="8798" y="12801"/>
                  </a:lnTo>
                  <a:lnTo>
                    <a:pt x="8508" y="12959"/>
                  </a:lnTo>
                  <a:lnTo>
                    <a:pt x="8192" y="13091"/>
                  </a:lnTo>
                  <a:lnTo>
                    <a:pt x="7849" y="13223"/>
                  </a:lnTo>
                  <a:lnTo>
                    <a:pt x="7454" y="13328"/>
                  </a:lnTo>
                  <a:lnTo>
                    <a:pt x="7007" y="13381"/>
                  </a:lnTo>
                  <a:lnTo>
                    <a:pt x="6532" y="13433"/>
                  </a:lnTo>
                  <a:lnTo>
                    <a:pt x="6032" y="13460"/>
                  </a:lnTo>
                  <a:lnTo>
                    <a:pt x="5769" y="13460"/>
                  </a:lnTo>
                  <a:lnTo>
                    <a:pt x="5479" y="13407"/>
                  </a:lnTo>
                  <a:lnTo>
                    <a:pt x="5242" y="13354"/>
                  </a:lnTo>
                  <a:lnTo>
                    <a:pt x="4979" y="13275"/>
                  </a:lnTo>
                  <a:lnTo>
                    <a:pt x="4741" y="13170"/>
                  </a:lnTo>
                  <a:lnTo>
                    <a:pt x="4478" y="13038"/>
                  </a:lnTo>
                  <a:lnTo>
                    <a:pt x="4267" y="12907"/>
                  </a:lnTo>
                  <a:lnTo>
                    <a:pt x="4030" y="12722"/>
                  </a:lnTo>
                  <a:lnTo>
                    <a:pt x="3820" y="12538"/>
                  </a:lnTo>
                  <a:lnTo>
                    <a:pt x="3609" y="12353"/>
                  </a:lnTo>
                  <a:lnTo>
                    <a:pt x="3398" y="12116"/>
                  </a:lnTo>
                  <a:lnTo>
                    <a:pt x="3214" y="11879"/>
                  </a:lnTo>
                  <a:lnTo>
                    <a:pt x="2845" y="11379"/>
                  </a:lnTo>
                  <a:lnTo>
                    <a:pt x="2529" y="10799"/>
                  </a:lnTo>
                  <a:lnTo>
                    <a:pt x="2213" y="10194"/>
                  </a:lnTo>
                  <a:lnTo>
                    <a:pt x="1976" y="9535"/>
                  </a:lnTo>
                  <a:lnTo>
                    <a:pt x="1739" y="8850"/>
                  </a:lnTo>
                  <a:lnTo>
                    <a:pt x="1581" y="8139"/>
                  </a:lnTo>
                  <a:lnTo>
                    <a:pt x="1423" y="7428"/>
                  </a:lnTo>
                  <a:lnTo>
                    <a:pt x="1344" y="6691"/>
                  </a:lnTo>
                  <a:lnTo>
                    <a:pt x="1291" y="5953"/>
                  </a:lnTo>
                  <a:lnTo>
                    <a:pt x="1291" y="5216"/>
                  </a:lnTo>
                  <a:lnTo>
                    <a:pt x="1212" y="5795"/>
                  </a:lnTo>
                  <a:lnTo>
                    <a:pt x="1159" y="6375"/>
                  </a:lnTo>
                  <a:lnTo>
                    <a:pt x="1133" y="6980"/>
                  </a:lnTo>
                  <a:lnTo>
                    <a:pt x="1133" y="7586"/>
                  </a:lnTo>
                  <a:lnTo>
                    <a:pt x="1159" y="8218"/>
                  </a:lnTo>
                  <a:lnTo>
                    <a:pt x="1238" y="8824"/>
                  </a:lnTo>
                  <a:lnTo>
                    <a:pt x="1317" y="9430"/>
                  </a:lnTo>
                  <a:lnTo>
                    <a:pt x="1449" y="10036"/>
                  </a:lnTo>
                  <a:lnTo>
                    <a:pt x="1581" y="10615"/>
                  </a:lnTo>
                  <a:lnTo>
                    <a:pt x="1765" y="11168"/>
                  </a:lnTo>
                  <a:lnTo>
                    <a:pt x="1976" y="11721"/>
                  </a:lnTo>
                  <a:lnTo>
                    <a:pt x="2213" y="12222"/>
                  </a:lnTo>
                  <a:lnTo>
                    <a:pt x="2503" y="12696"/>
                  </a:lnTo>
                  <a:lnTo>
                    <a:pt x="2792" y="13117"/>
                  </a:lnTo>
                  <a:lnTo>
                    <a:pt x="3135" y="13512"/>
                  </a:lnTo>
                  <a:lnTo>
                    <a:pt x="3504" y="13828"/>
                  </a:lnTo>
                  <a:lnTo>
                    <a:pt x="3187" y="13802"/>
                  </a:lnTo>
                  <a:lnTo>
                    <a:pt x="2871" y="13749"/>
                  </a:lnTo>
                  <a:lnTo>
                    <a:pt x="2555" y="13670"/>
                  </a:lnTo>
                  <a:lnTo>
                    <a:pt x="2266" y="13539"/>
                  </a:lnTo>
                  <a:lnTo>
                    <a:pt x="1950" y="13407"/>
                  </a:lnTo>
                  <a:lnTo>
                    <a:pt x="1660" y="13249"/>
                  </a:lnTo>
                  <a:lnTo>
                    <a:pt x="1133" y="12907"/>
                  </a:lnTo>
                  <a:lnTo>
                    <a:pt x="659" y="12590"/>
                  </a:lnTo>
                  <a:lnTo>
                    <a:pt x="317" y="12274"/>
                  </a:lnTo>
                  <a:lnTo>
                    <a:pt x="1" y="11985"/>
                  </a:lnTo>
                  <a:lnTo>
                    <a:pt x="1" y="11985"/>
                  </a:lnTo>
                  <a:lnTo>
                    <a:pt x="106" y="12169"/>
                  </a:lnTo>
                  <a:lnTo>
                    <a:pt x="211" y="12380"/>
                  </a:lnTo>
                  <a:lnTo>
                    <a:pt x="422" y="12643"/>
                  </a:lnTo>
                  <a:lnTo>
                    <a:pt x="659" y="12959"/>
                  </a:lnTo>
                  <a:lnTo>
                    <a:pt x="1001" y="13275"/>
                  </a:lnTo>
                  <a:lnTo>
                    <a:pt x="1396" y="13644"/>
                  </a:lnTo>
                  <a:lnTo>
                    <a:pt x="1871" y="13986"/>
                  </a:lnTo>
                  <a:lnTo>
                    <a:pt x="2134" y="14171"/>
                  </a:lnTo>
                  <a:lnTo>
                    <a:pt x="2424" y="14329"/>
                  </a:lnTo>
                  <a:lnTo>
                    <a:pt x="2740" y="14487"/>
                  </a:lnTo>
                  <a:lnTo>
                    <a:pt x="3082" y="14645"/>
                  </a:lnTo>
                  <a:lnTo>
                    <a:pt x="3451" y="14803"/>
                  </a:lnTo>
                  <a:lnTo>
                    <a:pt x="3820" y="14935"/>
                  </a:lnTo>
                  <a:lnTo>
                    <a:pt x="4241" y="15040"/>
                  </a:lnTo>
                  <a:lnTo>
                    <a:pt x="4662" y="15145"/>
                  </a:lnTo>
                  <a:lnTo>
                    <a:pt x="5137" y="15251"/>
                  </a:lnTo>
                  <a:lnTo>
                    <a:pt x="5611" y="15303"/>
                  </a:lnTo>
                  <a:lnTo>
                    <a:pt x="6137" y="15356"/>
                  </a:lnTo>
                  <a:lnTo>
                    <a:pt x="6664" y="15382"/>
                  </a:lnTo>
                  <a:lnTo>
                    <a:pt x="7244" y="15382"/>
                  </a:lnTo>
                  <a:lnTo>
                    <a:pt x="7823" y="15356"/>
                  </a:lnTo>
                  <a:lnTo>
                    <a:pt x="8455" y="15303"/>
                  </a:lnTo>
                  <a:lnTo>
                    <a:pt x="9114" y="15224"/>
                  </a:lnTo>
                  <a:lnTo>
                    <a:pt x="9166" y="15514"/>
                  </a:lnTo>
                  <a:lnTo>
                    <a:pt x="9272" y="15777"/>
                  </a:lnTo>
                  <a:lnTo>
                    <a:pt x="9403" y="16041"/>
                  </a:lnTo>
                  <a:lnTo>
                    <a:pt x="9561" y="16252"/>
                  </a:lnTo>
                  <a:lnTo>
                    <a:pt x="9746" y="16462"/>
                  </a:lnTo>
                  <a:lnTo>
                    <a:pt x="9957" y="16647"/>
                  </a:lnTo>
                  <a:lnTo>
                    <a:pt x="10194" y="16805"/>
                  </a:lnTo>
                  <a:lnTo>
                    <a:pt x="10457" y="16963"/>
                  </a:lnTo>
                  <a:lnTo>
                    <a:pt x="10747" y="17068"/>
                  </a:lnTo>
                  <a:lnTo>
                    <a:pt x="11063" y="17200"/>
                  </a:lnTo>
                  <a:lnTo>
                    <a:pt x="11379" y="17279"/>
                  </a:lnTo>
                  <a:lnTo>
                    <a:pt x="11721" y="17384"/>
                  </a:lnTo>
                  <a:lnTo>
                    <a:pt x="12064" y="17437"/>
                  </a:lnTo>
                  <a:lnTo>
                    <a:pt x="12432" y="17489"/>
                  </a:lnTo>
                  <a:lnTo>
                    <a:pt x="13170" y="17542"/>
                  </a:lnTo>
                  <a:lnTo>
                    <a:pt x="13960" y="17568"/>
                  </a:lnTo>
                  <a:lnTo>
                    <a:pt x="14750" y="17516"/>
                  </a:lnTo>
                  <a:lnTo>
                    <a:pt x="15540" y="17437"/>
                  </a:lnTo>
                  <a:lnTo>
                    <a:pt x="16304" y="17331"/>
                  </a:lnTo>
                  <a:lnTo>
                    <a:pt x="17015" y="17200"/>
                  </a:lnTo>
                  <a:lnTo>
                    <a:pt x="17700" y="17015"/>
                  </a:lnTo>
                  <a:lnTo>
                    <a:pt x="18306" y="16805"/>
                  </a:lnTo>
                  <a:lnTo>
                    <a:pt x="18833" y="16594"/>
                  </a:lnTo>
                  <a:lnTo>
                    <a:pt x="18964" y="16752"/>
                  </a:lnTo>
                  <a:lnTo>
                    <a:pt x="19122" y="16884"/>
                  </a:lnTo>
                  <a:lnTo>
                    <a:pt x="19307" y="17015"/>
                  </a:lnTo>
                  <a:lnTo>
                    <a:pt x="19517" y="17121"/>
                  </a:lnTo>
                  <a:lnTo>
                    <a:pt x="19754" y="17200"/>
                  </a:lnTo>
                  <a:lnTo>
                    <a:pt x="19992" y="17305"/>
                  </a:lnTo>
                  <a:lnTo>
                    <a:pt x="20518" y="17437"/>
                  </a:lnTo>
                  <a:lnTo>
                    <a:pt x="21098" y="17516"/>
                  </a:lnTo>
                  <a:lnTo>
                    <a:pt x="21730" y="17568"/>
                  </a:lnTo>
                  <a:lnTo>
                    <a:pt x="22388" y="17595"/>
                  </a:lnTo>
                  <a:lnTo>
                    <a:pt x="23047" y="17595"/>
                  </a:lnTo>
                  <a:lnTo>
                    <a:pt x="23732" y="17542"/>
                  </a:lnTo>
                  <a:lnTo>
                    <a:pt x="24364" y="17489"/>
                  </a:lnTo>
                  <a:lnTo>
                    <a:pt x="24996" y="17437"/>
                  </a:lnTo>
                  <a:lnTo>
                    <a:pt x="25575" y="17331"/>
                  </a:lnTo>
                  <a:lnTo>
                    <a:pt x="26076" y="17252"/>
                  </a:lnTo>
                  <a:lnTo>
                    <a:pt x="26523" y="17147"/>
                  </a:lnTo>
                  <a:lnTo>
                    <a:pt x="26892" y="17042"/>
                  </a:lnTo>
                  <a:lnTo>
                    <a:pt x="27156" y="16963"/>
                  </a:lnTo>
                  <a:lnTo>
                    <a:pt x="27498" y="17147"/>
                  </a:lnTo>
                  <a:lnTo>
                    <a:pt x="27814" y="17279"/>
                  </a:lnTo>
                  <a:lnTo>
                    <a:pt x="28104" y="17384"/>
                  </a:lnTo>
                  <a:lnTo>
                    <a:pt x="28420" y="17489"/>
                  </a:lnTo>
                  <a:lnTo>
                    <a:pt x="28736" y="17542"/>
                  </a:lnTo>
                  <a:lnTo>
                    <a:pt x="29026" y="17595"/>
                  </a:lnTo>
                  <a:lnTo>
                    <a:pt x="29631" y="17595"/>
                  </a:lnTo>
                  <a:lnTo>
                    <a:pt x="30237" y="17542"/>
                  </a:lnTo>
                  <a:lnTo>
                    <a:pt x="30869" y="17437"/>
                  </a:lnTo>
                  <a:lnTo>
                    <a:pt x="32239" y="17121"/>
                  </a:lnTo>
                  <a:lnTo>
                    <a:pt x="32766" y="17015"/>
                  </a:lnTo>
                  <a:lnTo>
                    <a:pt x="33213" y="16963"/>
                  </a:lnTo>
                  <a:lnTo>
                    <a:pt x="33609" y="16963"/>
                  </a:lnTo>
                  <a:lnTo>
                    <a:pt x="33793" y="16989"/>
                  </a:lnTo>
                  <a:lnTo>
                    <a:pt x="33977" y="17042"/>
                  </a:lnTo>
                  <a:lnTo>
                    <a:pt x="34135" y="17121"/>
                  </a:lnTo>
                  <a:lnTo>
                    <a:pt x="34267" y="17200"/>
                  </a:lnTo>
                  <a:lnTo>
                    <a:pt x="34399" y="17305"/>
                  </a:lnTo>
                  <a:lnTo>
                    <a:pt x="34530" y="17437"/>
                  </a:lnTo>
                  <a:lnTo>
                    <a:pt x="34636" y="17595"/>
                  </a:lnTo>
                  <a:lnTo>
                    <a:pt x="34715" y="17753"/>
                  </a:lnTo>
                  <a:lnTo>
                    <a:pt x="34820" y="17964"/>
                  </a:lnTo>
                  <a:lnTo>
                    <a:pt x="34873" y="18201"/>
                  </a:lnTo>
                  <a:lnTo>
                    <a:pt x="35084" y="18780"/>
                  </a:lnTo>
                  <a:lnTo>
                    <a:pt x="35373" y="19491"/>
                  </a:lnTo>
                  <a:lnTo>
                    <a:pt x="35768" y="20255"/>
                  </a:lnTo>
                  <a:lnTo>
                    <a:pt x="36005" y="20676"/>
                  </a:lnTo>
                  <a:lnTo>
                    <a:pt x="36242" y="21071"/>
                  </a:lnTo>
                  <a:lnTo>
                    <a:pt x="36506" y="21440"/>
                  </a:lnTo>
                  <a:lnTo>
                    <a:pt x="36796" y="21809"/>
                  </a:lnTo>
                  <a:lnTo>
                    <a:pt x="37085" y="22151"/>
                  </a:lnTo>
                  <a:lnTo>
                    <a:pt x="37375" y="22441"/>
                  </a:lnTo>
                  <a:lnTo>
                    <a:pt x="37691" y="22704"/>
                  </a:lnTo>
                  <a:lnTo>
                    <a:pt x="38007" y="22915"/>
                  </a:lnTo>
                  <a:lnTo>
                    <a:pt x="38323" y="23073"/>
                  </a:lnTo>
                  <a:lnTo>
                    <a:pt x="38481" y="23126"/>
                  </a:lnTo>
                  <a:lnTo>
                    <a:pt x="38639" y="23179"/>
                  </a:lnTo>
                  <a:lnTo>
                    <a:pt x="38429" y="22942"/>
                  </a:lnTo>
                  <a:lnTo>
                    <a:pt x="38191" y="22704"/>
                  </a:lnTo>
                  <a:lnTo>
                    <a:pt x="37770" y="22125"/>
                  </a:lnTo>
                  <a:lnTo>
                    <a:pt x="37349" y="21519"/>
                  </a:lnTo>
                  <a:lnTo>
                    <a:pt x="36954" y="20834"/>
                  </a:lnTo>
                  <a:lnTo>
                    <a:pt x="36638" y="20123"/>
                  </a:lnTo>
                  <a:lnTo>
                    <a:pt x="36479" y="19781"/>
                  </a:lnTo>
                  <a:lnTo>
                    <a:pt x="36374" y="19412"/>
                  </a:lnTo>
                  <a:lnTo>
                    <a:pt x="36269" y="19070"/>
                  </a:lnTo>
                  <a:lnTo>
                    <a:pt x="36190" y="18727"/>
                  </a:lnTo>
                  <a:lnTo>
                    <a:pt x="36137" y="18385"/>
                  </a:lnTo>
                  <a:lnTo>
                    <a:pt x="36111" y="18069"/>
                  </a:lnTo>
                  <a:lnTo>
                    <a:pt x="36111" y="17753"/>
                  </a:lnTo>
                  <a:lnTo>
                    <a:pt x="36137" y="17489"/>
                  </a:lnTo>
                  <a:lnTo>
                    <a:pt x="36190" y="16989"/>
                  </a:lnTo>
                  <a:lnTo>
                    <a:pt x="36295" y="16594"/>
                  </a:lnTo>
                  <a:lnTo>
                    <a:pt x="36427" y="16278"/>
                  </a:lnTo>
                  <a:lnTo>
                    <a:pt x="36558" y="16067"/>
                  </a:lnTo>
                  <a:lnTo>
                    <a:pt x="36690" y="15909"/>
                  </a:lnTo>
                  <a:lnTo>
                    <a:pt x="36796" y="15777"/>
                  </a:lnTo>
                  <a:lnTo>
                    <a:pt x="36954" y="15830"/>
                  </a:lnTo>
                  <a:lnTo>
                    <a:pt x="37428" y="15935"/>
                  </a:lnTo>
                  <a:lnTo>
                    <a:pt x="38139" y="16067"/>
                  </a:lnTo>
                  <a:lnTo>
                    <a:pt x="38534" y="16120"/>
                  </a:lnTo>
                  <a:lnTo>
                    <a:pt x="38982" y="16173"/>
                  </a:lnTo>
                  <a:lnTo>
                    <a:pt x="39956" y="16173"/>
                  </a:lnTo>
                  <a:lnTo>
                    <a:pt x="40483" y="16146"/>
                  </a:lnTo>
                  <a:lnTo>
                    <a:pt x="40983" y="16041"/>
                  </a:lnTo>
                  <a:lnTo>
                    <a:pt x="41484" y="15935"/>
                  </a:lnTo>
                  <a:lnTo>
                    <a:pt x="41984" y="15751"/>
                  </a:lnTo>
                  <a:lnTo>
                    <a:pt x="42221" y="15646"/>
                  </a:lnTo>
                  <a:lnTo>
                    <a:pt x="42458" y="15514"/>
                  </a:lnTo>
                  <a:lnTo>
                    <a:pt x="42669" y="15382"/>
                  </a:lnTo>
                  <a:lnTo>
                    <a:pt x="42880" y="15224"/>
                  </a:lnTo>
                  <a:lnTo>
                    <a:pt x="42880" y="15224"/>
                  </a:lnTo>
                  <a:lnTo>
                    <a:pt x="42537" y="15330"/>
                  </a:lnTo>
                  <a:lnTo>
                    <a:pt x="42142" y="15409"/>
                  </a:lnTo>
                  <a:lnTo>
                    <a:pt x="41747" y="15488"/>
                  </a:lnTo>
                  <a:lnTo>
                    <a:pt x="41326" y="15540"/>
                  </a:lnTo>
                  <a:lnTo>
                    <a:pt x="40878" y="15593"/>
                  </a:lnTo>
                  <a:lnTo>
                    <a:pt x="40457" y="15619"/>
                  </a:lnTo>
                  <a:lnTo>
                    <a:pt x="40009" y="15619"/>
                  </a:lnTo>
                  <a:lnTo>
                    <a:pt x="39561" y="15593"/>
                  </a:lnTo>
                  <a:lnTo>
                    <a:pt x="39113" y="15514"/>
                  </a:lnTo>
                  <a:lnTo>
                    <a:pt x="38666" y="15435"/>
                  </a:lnTo>
                  <a:lnTo>
                    <a:pt x="38244" y="15303"/>
                  </a:lnTo>
                  <a:lnTo>
                    <a:pt x="37823" y="15145"/>
                  </a:lnTo>
                  <a:lnTo>
                    <a:pt x="37428" y="14935"/>
                  </a:lnTo>
                  <a:lnTo>
                    <a:pt x="37033" y="14671"/>
                  </a:lnTo>
                  <a:lnTo>
                    <a:pt x="36664" y="14381"/>
                  </a:lnTo>
                  <a:lnTo>
                    <a:pt x="36321" y="14039"/>
                  </a:lnTo>
                  <a:lnTo>
                    <a:pt x="36005" y="13644"/>
                  </a:lnTo>
                  <a:lnTo>
                    <a:pt x="35689" y="13249"/>
                  </a:lnTo>
                  <a:lnTo>
                    <a:pt x="35400" y="12801"/>
                  </a:lnTo>
                  <a:lnTo>
                    <a:pt x="35136" y="12353"/>
                  </a:lnTo>
                  <a:lnTo>
                    <a:pt x="34873" y="11879"/>
                  </a:lnTo>
                  <a:lnTo>
                    <a:pt x="34636" y="11405"/>
                  </a:lnTo>
                  <a:lnTo>
                    <a:pt x="34425" y="10931"/>
                  </a:lnTo>
                  <a:lnTo>
                    <a:pt x="34241" y="10457"/>
                  </a:lnTo>
                  <a:lnTo>
                    <a:pt x="33898" y="9535"/>
                  </a:lnTo>
                  <a:lnTo>
                    <a:pt x="33661" y="8692"/>
                  </a:lnTo>
                  <a:lnTo>
                    <a:pt x="33582" y="8324"/>
                  </a:lnTo>
                  <a:lnTo>
                    <a:pt x="33530" y="7981"/>
                  </a:lnTo>
                  <a:lnTo>
                    <a:pt x="33477" y="7691"/>
                  </a:lnTo>
                  <a:lnTo>
                    <a:pt x="33477" y="7428"/>
                  </a:lnTo>
                  <a:lnTo>
                    <a:pt x="33477" y="7112"/>
                  </a:lnTo>
                  <a:lnTo>
                    <a:pt x="33503" y="6796"/>
                  </a:lnTo>
                  <a:lnTo>
                    <a:pt x="33556" y="6533"/>
                  </a:lnTo>
                  <a:lnTo>
                    <a:pt x="33635" y="6269"/>
                  </a:lnTo>
                  <a:lnTo>
                    <a:pt x="33714" y="6006"/>
                  </a:lnTo>
                  <a:lnTo>
                    <a:pt x="33793" y="5769"/>
                  </a:lnTo>
                  <a:lnTo>
                    <a:pt x="33925" y="5558"/>
                  </a:lnTo>
                  <a:lnTo>
                    <a:pt x="34030" y="5347"/>
                  </a:lnTo>
                  <a:lnTo>
                    <a:pt x="34188" y="5163"/>
                  </a:lnTo>
                  <a:lnTo>
                    <a:pt x="34320" y="4979"/>
                  </a:lnTo>
                  <a:lnTo>
                    <a:pt x="34662" y="4636"/>
                  </a:lnTo>
                  <a:lnTo>
                    <a:pt x="35031" y="4320"/>
                  </a:lnTo>
                  <a:lnTo>
                    <a:pt x="35426" y="4030"/>
                  </a:lnTo>
                  <a:lnTo>
                    <a:pt x="35663" y="3899"/>
                  </a:lnTo>
                  <a:lnTo>
                    <a:pt x="35900" y="3820"/>
                  </a:lnTo>
                  <a:lnTo>
                    <a:pt x="36137" y="3793"/>
                  </a:lnTo>
                  <a:lnTo>
                    <a:pt x="36269" y="3793"/>
                  </a:lnTo>
                  <a:lnTo>
                    <a:pt x="36374" y="3820"/>
                  </a:lnTo>
                  <a:lnTo>
                    <a:pt x="36638" y="3925"/>
                  </a:lnTo>
                  <a:lnTo>
                    <a:pt x="36927" y="4083"/>
                  </a:lnTo>
                  <a:lnTo>
                    <a:pt x="37217" y="4346"/>
                  </a:lnTo>
                  <a:lnTo>
                    <a:pt x="37533" y="4689"/>
                  </a:lnTo>
                  <a:lnTo>
                    <a:pt x="38244" y="5479"/>
                  </a:lnTo>
                  <a:lnTo>
                    <a:pt x="38876" y="6217"/>
                  </a:lnTo>
                  <a:lnTo>
                    <a:pt x="38903" y="4847"/>
                  </a:lnTo>
                  <a:lnTo>
                    <a:pt x="38903" y="3899"/>
                  </a:lnTo>
                  <a:lnTo>
                    <a:pt x="38903" y="3293"/>
                  </a:lnTo>
                  <a:lnTo>
                    <a:pt x="38745" y="3425"/>
                  </a:lnTo>
                  <a:lnTo>
                    <a:pt x="38613" y="3530"/>
                  </a:lnTo>
                  <a:lnTo>
                    <a:pt x="38455" y="3583"/>
                  </a:lnTo>
                  <a:lnTo>
                    <a:pt x="38297" y="3609"/>
                  </a:lnTo>
                  <a:lnTo>
                    <a:pt x="38139" y="3609"/>
                  </a:lnTo>
                  <a:lnTo>
                    <a:pt x="37981" y="3583"/>
                  </a:lnTo>
                  <a:lnTo>
                    <a:pt x="37823" y="3556"/>
                  </a:lnTo>
                  <a:lnTo>
                    <a:pt x="37665" y="3504"/>
                  </a:lnTo>
                  <a:lnTo>
                    <a:pt x="37322" y="3346"/>
                  </a:lnTo>
                  <a:lnTo>
                    <a:pt x="37033" y="3188"/>
                  </a:lnTo>
                  <a:lnTo>
                    <a:pt x="36743" y="3030"/>
                  </a:lnTo>
                  <a:lnTo>
                    <a:pt x="36479" y="2924"/>
                  </a:lnTo>
                  <a:lnTo>
                    <a:pt x="36295" y="2898"/>
                  </a:lnTo>
                  <a:lnTo>
                    <a:pt x="36084" y="2898"/>
                  </a:lnTo>
                  <a:lnTo>
                    <a:pt x="35847" y="2951"/>
                  </a:lnTo>
                  <a:lnTo>
                    <a:pt x="35558" y="3003"/>
                  </a:lnTo>
                  <a:lnTo>
                    <a:pt x="35294" y="3109"/>
                  </a:lnTo>
                  <a:lnTo>
                    <a:pt x="34978" y="3214"/>
                  </a:lnTo>
                  <a:lnTo>
                    <a:pt x="34688" y="3372"/>
                  </a:lnTo>
                  <a:lnTo>
                    <a:pt x="34372" y="3556"/>
                  </a:lnTo>
                  <a:lnTo>
                    <a:pt x="34056" y="3767"/>
                  </a:lnTo>
                  <a:lnTo>
                    <a:pt x="33740" y="4030"/>
                  </a:lnTo>
                  <a:lnTo>
                    <a:pt x="33451" y="4294"/>
                  </a:lnTo>
                  <a:lnTo>
                    <a:pt x="33161" y="4584"/>
                  </a:lnTo>
                  <a:lnTo>
                    <a:pt x="32897" y="4900"/>
                  </a:lnTo>
                  <a:lnTo>
                    <a:pt x="32660" y="5242"/>
                  </a:lnTo>
                  <a:lnTo>
                    <a:pt x="32450" y="5611"/>
                  </a:lnTo>
                  <a:lnTo>
                    <a:pt x="32265" y="6032"/>
                  </a:lnTo>
                  <a:lnTo>
                    <a:pt x="32134" y="6454"/>
                  </a:lnTo>
                  <a:lnTo>
                    <a:pt x="32055" y="6901"/>
                  </a:lnTo>
                  <a:lnTo>
                    <a:pt x="32002" y="7349"/>
                  </a:lnTo>
                  <a:lnTo>
                    <a:pt x="32002" y="7823"/>
                  </a:lnTo>
                  <a:lnTo>
                    <a:pt x="32055" y="8271"/>
                  </a:lnTo>
                  <a:lnTo>
                    <a:pt x="32107" y="8745"/>
                  </a:lnTo>
                  <a:lnTo>
                    <a:pt x="32186" y="9193"/>
                  </a:lnTo>
                  <a:lnTo>
                    <a:pt x="32292" y="9614"/>
                  </a:lnTo>
                  <a:lnTo>
                    <a:pt x="32529" y="10378"/>
                  </a:lnTo>
                  <a:lnTo>
                    <a:pt x="32739" y="11010"/>
                  </a:lnTo>
                  <a:lnTo>
                    <a:pt x="32976" y="11563"/>
                  </a:lnTo>
                  <a:lnTo>
                    <a:pt x="32713" y="11721"/>
                  </a:lnTo>
                  <a:lnTo>
                    <a:pt x="32397" y="11906"/>
                  </a:lnTo>
                  <a:lnTo>
                    <a:pt x="31976" y="12116"/>
                  </a:lnTo>
                  <a:lnTo>
                    <a:pt x="31475" y="12327"/>
                  </a:lnTo>
                  <a:lnTo>
                    <a:pt x="31185" y="12406"/>
                  </a:lnTo>
                  <a:lnTo>
                    <a:pt x="30869" y="12485"/>
                  </a:lnTo>
                  <a:lnTo>
                    <a:pt x="30553" y="12564"/>
                  </a:lnTo>
                  <a:lnTo>
                    <a:pt x="30211" y="12617"/>
                  </a:lnTo>
                  <a:lnTo>
                    <a:pt x="29868" y="12643"/>
                  </a:lnTo>
                  <a:lnTo>
                    <a:pt x="29500" y="12643"/>
                  </a:lnTo>
                  <a:lnTo>
                    <a:pt x="29131" y="12617"/>
                  </a:lnTo>
                  <a:lnTo>
                    <a:pt x="28841" y="12538"/>
                  </a:lnTo>
                  <a:lnTo>
                    <a:pt x="28552" y="12459"/>
                  </a:lnTo>
                  <a:lnTo>
                    <a:pt x="28315" y="12301"/>
                  </a:lnTo>
                  <a:lnTo>
                    <a:pt x="28104" y="12143"/>
                  </a:lnTo>
                  <a:lnTo>
                    <a:pt x="27946" y="11958"/>
                  </a:lnTo>
                  <a:lnTo>
                    <a:pt x="27814" y="11721"/>
                  </a:lnTo>
                  <a:lnTo>
                    <a:pt x="27682" y="11484"/>
                  </a:lnTo>
                  <a:lnTo>
                    <a:pt x="27603" y="11221"/>
                  </a:lnTo>
                  <a:lnTo>
                    <a:pt x="27524" y="10957"/>
                  </a:lnTo>
                  <a:lnTo>
                    <a:pt x="27472" y="10641"/>
                  </a:lnTo>
                  <a:lnTo>
                    <a:pt x="27445" y="10352"/>
                  </a:lnTo>
                  <a:lnTo>
                    <a:pt x="27445" y="9693"/>
                  </a:lnTo>
                  <a:lnTo>
                    <a:pt x="27472" y="9035"/>
                  </a:lnTo>
                  <a:lnTo>
                    <a:pt x="27577" y="7507"/>
                  </a:lnTo>
                  <a:lnTo>
                    <a:pt x="27788" y="5110"/>
                  </a:lnTo>
                  <a:lnTo>
                    <a:pt x="27867" y="3741"/>
                  </a:lnTo>
                  <a:lnTo>
                    <a:pt x="27946" y="2345"/>
                  </a:lnTo>
                  <a:lnTo>
                    <a:pt x="27998" y="1001"/>
                  </a:lnTo>
                  <a:lnTo>
                    <a:pt x="279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8253567" y="1674781"/>
              <a:ext cx="207369" cy="179872"/>
            </a:xfrm>
            <a:custGeom>
              <a:avLst/>
              <a:gdLst/>
              <a:ahLst/>
              <a:cxnLst/>
              <a:rect l="l" t="t" r="r" b="b"/>
              <a:pathLst>
                <a:path w="5558" h="4821" extrusionOk="0">
                  <a:moveTo>
                    <a:pt x="1475" y="1"/>
                  </a:moveTo>
                  <a:lnTo>
                    <a:pt x="1028" y="290"/>
                  </a:lnTo>
                  <a:lnTo>
                    <a:pt x="685" y="580"/>
                  </a:lnTo>
                  <a:lnTo>
                    <a:pt x="396" y="870"/>
                  </a:lnTo>
                  <a:lnTo>
                    <a:pt x="211" y="1133"/>
                  </a:lnTo>
                  <a:lnTo>
                    <a:pt x="80" y="1370"/>
                  </a:lnTo>
                  <a:lnTo>
                    <a:pt x="27" y="1607"/>
                  </a:lnTo>
                  <a:lnTo>
                    <a:pt x="1" y="1844"/>
                  </a:lnTo>
                  <a:lnTo>
                    <a:pt x="53" y="2055"/>
                  </a:lnTo>
                  <a:lnTo>
                    <a:pt x="159" y="2266"/>
                  </a:lnTo>
                  <a:lnTo>
                    <a:pt x="317" y="2582"/>
                  </a:lnTo>
                  <a:lnTo>
                    <a:pt x="554" y="2924"/>
                  </a:lnTo>
                  <a:lnTo>
                    <a:pt x="843" y="3319"/>
                  </a:lnTo>
                  <a:lnTo>
                    <a:pt x="1186" y="3714"/>
                  </a:lnTo>
                  <a:lnTo>
                    <a:pt x="1554" y="4083"/>
                  </a:lnTo>
                  <a:lnTo>
                    <a:pt x="1950" y="4399"/>
                  </a:lnTo>
                  <a:lnTo>
                    <a:pt x="2134" y="4557"/>
                  </a:lnTo>
                  <a:lnTo>
                    <a:pt x="2345" y="4663"/>
                  </a:lnTo>
                  <a:lnTo>
                    <a:pt x="2555" y="4742"/>
                  </a:lnTo>
                  <a:lnTo>
                    <a:pt x="2766" y="4794"/>
                  </a:lnTo>
                  <a:lnTo>
                    <a:pt x="3003" y="4821"/>
                  </a:lnTo>
                  <a:lnTo>
                    <a:pt x="3214" y="4794"/>
                  </a:lnTo>
                  <a:lnTo>
                    <a:pt x="3398" y="4768"/>
                  </a:lnTo>
                  <a:lnTo>
                    <a:pt x="3609" y="4715"/>
                  </a:lnTo>
                  <a:lnTo>
                    <a:pt x="3951" y="4584"/>
                  </a:lnTo>
                  <a:lnTo>
                    <a:pt x="4346" y="4373"/>
                  </a:lnTo>
                  <a:lnTo>
                    <a:pt x="4689" y="4162"/>
                  </a:lnTo>
                  <a:lnTo>
                    <a:pt x="4952" y="3952"/>
                  </a:lnTo>
                  <a:lnTo>
                    <a:pt x="5189" y="3767"/>
                  </a:lnTo>
                  <a:lnTo>
                    <a:pt x="5479" y="3504"/>
                  </a:lnTo>
                  <a:lnTo>
                    <a:pt x="5558" y="3398"/>
                  </a:lnTo>
                  <a:lnTo>
                    <a:pt x="4978" y="2924"/>
                  </a:lnTo>
                  <a:lnTo>
                    <a:pt x="4820" y="3030"/>
                  </a:lnTo>
                  <a:lnTo>
                    <a:pt x="4478" y="3319"/>
                  </a:lnTo>
                  <a:lnTo>
                    <a:pt x="4030" y="3662"/>
                  </a:lnTo>
                  <a:lnTo>
                    <a:pt x="3793" y="3820"/>
                  </a:lnTo>
                  <a:lnTo>
                    <a:pt x="3556" y="3925"/>
                  </a:lnTo>
                  <a:lnTo>
                    <a:pt x="3266" y="4031"/>
                  </a:lnTo>
                  <a:lnTo>
                    <a:pt x="3108" y="4083"/>
                  </a:lnTo>
                  <a:lnTo>
                    <a:pt x="2766" y="4083"/>
                  </a:lnTo>
                  <a:lnTo>
                    <a:pt x="2582" y="4031"/>
                  </a:lnTo>
                  <a:lnTo>
                    <a:pt x="2424" y="3978"/>
                  </a:lnTo>
                  <a:lnTo>
                    <a:pt x="2239" y="3873"/>
                  </a:lnTo>
                  <a:lnTo>
                    <a:pt x="1950" y="3662"/>
                  </a:lnTo>
                  <a:lnTo>
                    <a:pt x="1660" y="3425"/>
                  </a:lnTo>
                  <a:lnTo>
                    <a:pt x="1396" y="3188"/>
                  </a:lnTo>
                  <a:lnTo>
                    <a:pt x="1159" y="2924"/>
                  </a:lnTo>
                  <a:lnTo>
                    <a:pt x="764" y="2450"/>
                  </a:lnTo>
                  <a:lnTo>
                    <a:pt x="633" y="2266"/>
                  </a:lnTo>
                  <a:lnTo>
                    <a:pt x="527" y="2108"/>
                  </a:lnTo>
                  <a:lnTo>
                    <a:pt x="475" y="1897"/>
                  </a:lnTo>
                  <a:lnTo>
                    <a:pt x="448" y="1634"/>
                  </a:lnTo>
                  <a:lnTo>
                    <a:pt x="475" y="1370"/>
                  </a:lnTo>
                  <a:lnTo>
                    <a:pt x="554" y="1081"/>
                  </a:lnTo>
                  <a:lnTo>
                    <a:pt x="685" y="817"/>
                  </a:lnTo>
                  <a:lnTo>
                    <a:pt x="896" y="528"/>
                  </a:lnTo>
                  <a:lnTo>
                    <a:pt x="1159" y="238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7032100" y="2948329"/>
              <a:ext cx="296801" cy="144502"/>
            </a:xfrm>
            <a:custGeom>
              <a:avLst/>
              <a:gdLst/>
              <a:ahLst/>
              <a:cxnLst/>
              <a:rect l="l" t="t" r="r" b="b"/>
              <a:pathLst>
                <a:path w="7955" h="3873" extrusionOk="0">
                  <a:moveTo>
                    <a:pt x="7955" y="1"/>
                  </a:moveTo>
                  <a:lnTo>
                    <a:pt x="7428" y="264"/>
                  </a:lnTo>
                  <a:lnTo>
                    <a:pt x="6901" y="527"/>
                  </a:lnTo>
                  <a:lnTo>
                    <a:pt x="6348" y="738"/>
                  </a:lnTo>
                  <a:lnTo>
                    <a:pt x="5795" y="922"/>
                  </a:lnTo>
                  <a:lnTo>
                    <a:pt x="5242" y="1080"/>
                  </a:lnTo>
                  <a:lnTo>
                    <a:pt x="4689" y="1212"/>
                  </a:lnTo>
                  <a:lnTo>
                    <a:pt x="4136" y="1318"/>
                  </a:lnTo>
                  <a:lnTo>
                    <a:pt x="3583" y="1397"/>
                  </a:lnTo>
                  <a:lnTo>
                    <a:pt x="3056" y="1449"/>
                  </a:lnTo>
                  <a:lnTo>
                    <a:pt x="2529" y="1476"/>
                  </a:lnTo>
                  <a:lnTo>
                    <a:pt x="2029" y="1502"/>
                  </a:lnTo>
                  <a:lnTo>
                    <a:pt x="1555" y="1476"/>
                  </a:lnTo>
                  <a:lnTo>
                    <a:pt x="1133" y="1449"/>
                  </a:lnTo>
                  <a:lnTo>
                    <a:pt x="712" y="1423"/>
                  </a:lnTo>
                  <a:lnTo>
                    <a:pt x="343" y="1344"/>
                  </a:lnTo>
                  <a:lnTo>
                    <a:pt x="1" y="1291"/>
                  </a:lnTo>
                  <a:lnTo>
                    <a:pt x="580" y="3872"/>
                  </a:lnTo>
                  <a:lnTo>
                    <a:pt x="764" y="3846"/>
                  </a:lnTo>
                  <a:lnTo>
                    <a:pt x="1239" y="3767"/>
                  </a:lnTo>
                  <a:lnTo>
                    <a:pt x="1976" y="3583"/>
                  </a:lnTo>
                  <a:lnTo>
                    <a:pt x="2450" y="3425"/>
                  </a:lnTo>
                  <a:lnTo>
                    <a:pt x="2951" y="3267"/>
                  </a:lnTo>
                  <a:lnTo>
                    <a:pt x="3504" y="3030"/>
                  </a:lnTo>
                  <a:lnTo>
                    <a:pt x="4083" y="2766"/>
                  </a:lnTo>
                  <a:lnTo>
                    <a:pt x="4689" y="2450"/>
                  </a:lnTo>
                  <a:lnTo>
                    <a:pt x="5321" y="2081"/>
                  </a:lnTo>
                  <a:lnTo>
                    <a:pt x="5953" y="1660"/>
                  </a:lnTo>
                  <a:lnTo>
                    <a:pt x="6638" y="1186"/>
                  </a:lnTo>
                  <a:lnTo>
                    <a:pt x="7296" y="606"/>
                  </a:lnTo>
                  <a:lnTo>
                    <a:pt x="79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7650202" y="2883486"/>
              <a:ext cx="137599" cy="1105570"/>
            </a:xfrm>
            <a:custGeom>
              <a:avLst/>
              <a:gdLst/>
              <a:ahLst/>
              <a:cxnLst/>
              <a:rect l="l" t="t" r="r" b="b"/>
              <a:pathLst>
                <a:path w="3688" h="29632" extrusionOk="0">
                  <a:moveTo>
                    <a:pt x="2450" y="0"/>
                  </a:moveTo>
                  <a:lnTo>
                    <a:pt x="2239" y="501"/>
                  </a:lnTo>
                  <a:lnTo>
                    <a:pt x="2055" y="1054"/>
                  </a:lnTo>
                  <a:lnTo>
                    <a:pt x="1871" y="1686"/>
                  </a:lnTo>
                  <a:lnTo>
                    <a:pt x="1713" y="2344"/>
                  </a:lnTo>
                  <a:lnTo>
                    <a:pt x="1528" y="3056"/>
                  </a:lnTo>
                  <a:lnTo>
                    <a:pt x="1370" y="3819"/>
                  </a:lnTo>
                  <a:lnTo>
                    <a:pt x="1107" y="5452"/>
                  </a:lnTo>
                  <a:lnTo>
                    <a:pt x="843" y="7217"/>
                  </a:lnTo>
                  <a:lnTo>
                    <a:pt x="633" y="9140"/>
                  </a:lnTo>
                  <a:lnTo>
                    <a:pt x="448" y="11115"/>
                  </a:lnTo>
                  <a:lnTo>
                    <a:pt x="317" y="13196"/>
                  </a:lnTo>
                  <a:lnTo>
                    <a:pt x="185" y="15329"/>
                  </a:lnTo>
                  <a:lnTo>
                    <a:pt x="106" y="17463"/>
                  </a:lnTo>
                  <a:lnTo>
                    <a:pt x="27" y="19623"/>
                  </a:lnTo>
                  <a:lnTo>
                    <a:pt x="1" y="21756"/>
                  </a:lnTo>
                  <a:lnTo>
                    <a:pt x="1" y="23837"/>
                  </a:lnTo>
                  <a:lnTo>
                    <a:pt x="27" y="25865"/>
                  </a:lnTo>
                  <a:lnTo>
                    <a:pt x="80" y="27787"/>
                  </a:lnTo>
                  <a:lnTo>
                    <a:pt x="132" y="29631"/>
                  </a:lnTo>
                  <a:lnTo>
                    <a:pt x="132" y="27787"/>
                  </a:lnTo>
                  <a:lnTo>
                    <a:pt x="159" y="25917"/>
                  </a:lnTo>
                  <a:lnTo>
                    <a:pt x="211" y="24047"/>
                  </a:lnTo>
                  <a:lnTo>
                    <a:pt x="264" y="22177"/>
                  </a:lnTo>
                  <a:lnTo>
                    <a:pt x="369" y="20307"/>
                  </a:lnTo>
                  <a:lnTo>
                    <a:pt x="475" y="18490"/>
                  </a:lnTo>
                  <a:lnTo>
                    <a:pt x="633" y="16699"/>
                  </a:lnTo>
                  <a:lnTo>
                    <a:pt x="791" y="14961"/>
                  </a:lnTo>
                  <a:lnTo>
                    <a:pt x="975" y="13301"/>
                  </a:lnTo>
                  <a:lnTo>
                    <a:pt x="1212" y="11721"/>
                  </a:lnTo>
                  <a:lnTo>
                    <a:pt x="1476" y="10220"/>
                  </a:lnTo>
                  <a:lnTo>
                    <a:pt x="1739" y="8850"/>
                  </a:lnTo>
                  <a:lnTo>
                    <a:pt x="2055" y="7586"/>
                  </a:lnTo>
                  <a:lnTo>
                    <a:pt x="2213" y="7006"/>
                  </a:lnTo>
                  <a:lnTo>
                    <a:pt x="2397" y="6453"/>
                  </a:lnTo>
                  <a:lnTo>
                    <a:pt x="2582" y="5953"/>
                  </a:lnTo>
                  <a:lnTo>
                    <a:pt x="2766" y="5479"/>
                  </a:lnTo>
                  <a:lnTo>
                    <a:pt x="2977" y="5057"/>
                  </a:lnTo>
                  <a:lnTo>
                    <a:pt x="3188" y="4662"/>
                  </a:lnTo>
                  <a:lnTo>
                    <a:pt x="3425" y="4056"/>
                  </a:lnTo>
                  <a:lnTo>
                    <a:pt x="3583" y="3530"/>
                  </a:lnTo>
                  <a:lnTo>
                    <a:pt x="3662" y="3003"/>
                  </a:lnTo>
                  <a:lnTo>
                    <a:pt x="3688" y="2555"/>
                  </a:lnTo>
                  <a:lnTo>
                    <a:pt x="3662" y="2107"/>
                  </a:lnTo>
                  <a:lnTo>
                    <a:pt x="3609" y="1739"/>
                  </a:lnTo>
                  <a:lnTo>
                    <a:pt x="3504" y="1396"/>
                  </a:lnTo>
                  <a:lnTo>
                    <a:pt x="3372" y="1080"/>
                  </a:lnTo>
                  <a:lnTo>
                    <a:pt x="3214" y="817"/>
                  </a:lnTo>
                  <a:lnTo>
                    <a:pt x="3082" y="606"/>
                  </a:lnTo>
                  <a:lnTo>
                    <a:pt x="2924" y="422"/>
                  </a:lnTo>
                  <a:lnTo>
                    <a:pt x="2766" y="264"/>
                  </a:lnTo>
                  <a:lnTo>
                    <a:pt x="2529" y="53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7473319" y="2913930"/>
              <a:ext cx="89469" cy="727247"/>
            </a:xfrm>
            <a:custGeom>
              <a:avLst/>
              <a:gdLst/>
              <a:ahLst/>
              <a:cxnLst/>
              <a:rect l="l" t="t" r="r" b="b"/>
              <a:pathLst>
                <a:path w="2398" h="19492" extrusionOk="0">
                  <a:moveTo>
                    <a:pt x="2397" y="1"/>
                  </a:moveTo>
                  <a:lnTo>
                    <a:pt x="2292" y="422"/>
                  </a:lnTo>
                  <a:lnTo>
                    <a:pt x="2055" y="1581"/>
                  </a:lnTo>
                  <a:lnTo>
                    <a:pt x="1713" y="3398"/>
                  </a:lnTo>
                  <a:lnTo>
                    <a:pt x="1318" y="5822"/>
                  </a:lnTo>
                  <a:lnTo>
                    <a:pt x="1107" y="7218"/>
                  </a:lnTo>
                  <a:lnTo>
                    <a:pt x="923" y="8719"/>
                  </a:lnTo>
                  <a:lnTo>
                    <a:pt x="712" y="10325"/>
                  </a:lnTo>
                  <a:lnTo>
                    <a:pt x="527" y="12037"/>
                  </a:lnTo>
                  <a:lnTo>
                    <a:pt x="343" y="13802"/>
                  </a:lnTo>
                  <a:lnTo>
                    <a:pt x="211" y="15646"/>
                  </a:lnTo>
                  <a:lnTo>
                    <a:pt x="80" y="17542"/>
                  </a:lnTo>
                  <a:lnTo>
                    <a:pt x="1" y="19491"/>
                  </a:lnTo>
                  <a:lnTo>
                    <a:pt x="396" y="17358"/>
                  </a:lnTo>
                  <a:lnTo>
                    <a:pt x="791" y="14856"/>
                  </a:lnTo>
                  <a:lnTo>
                    <a:pt x="1186" y="12143"/>
                  </a:lnTo>
                  <a:lnTo>
                    <a:pt x="1555" y="9351"/>
                  </a:lnTo>
                  <a:lnTo>
                    <a:pt x="1897" y="6612"/>
                  </a:lnTo>
                  <a:lnTo>
                    <a:pt x="2160" y="4057"/>
                  </a:lnTo>
                  <a:lnTo>
                    <a:pt x="2239" y="2872"/>
                  </a:lnTo>
                  <a:lnTo>
                    <a:pt x="2318" y="1792"/>
                  </a:lnTo>
                  <a:lnTo>
                    <a:pt x="2371" y="844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6981023" y="2071788"/>
              <a:ext cx="347878" cy="62942"/>
            </a:xfrm>
            <a:custGeom>
              <a:avLst/>
              <a:gdLst/>
              <a:ahLst/>
              <a:cxnLst/>
              <a:rect l="l" t="t" r="r" b="b"/>
              <a:pathLst>
                <a:path w="9324" h="1687" extrusionOk="0">
                  <a:moveTo>
                    <a:pt x="7796" y="1"/>
                  </a:moveTo>
                  <a:lnTo>
                    <a:pt x="3845" y="791"/>
                  </a:lnTo>
                  <a:lnTo>
                    <a:pt x="0" y="1528"/>
                  </a:lnTo>
                  <a:lnTo>
                    <a:pt x="9324" y="1686"/>
                  </a:lnTo>
                  <a:lnTo>
                    <a:pt x="7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8298785" y="2090442"/>
              <a:ext cx="166104" cy="82604"/>
            </a:xfrm>
            <a:custGeom>
              <a:avLst/>
              <a:gdLst/>
              <a:ahLst/>
              <a:cxnLst/>
              <a:rect l="l" t="t" r="r" b="b"/>
              <a:pathLst>
                <a:path w="4452" h="2214" extrusionOk="0">
                  <a:moveTo>
                    <a:pt x="342" y="1"/>
                  </a:moveTo>
                  <a:lnTo>
                    <a:pt x="237" y="54"/>
                  </a:lnTo>
                  <a:lnTo>
                    <a:pt x="158" y="133"/>
                  </a:lnTo>
                  <a:lnTo>
                    <a:pt x="79" y="238"/>
                  </a:lnTo>
                  <a:lnTo>
                    <a:pt x="0" y="343"/>
                  </a:lnTo>
                  <a:lnTo>
                    <a:pt x="53" y="580"/>
                  </a:lnTo>
                  <a:lnTo>
                    <a:pt x="105" y="791"/>
                  </a:lnTo>
                  <a:lnTo>
                    <a:pt x="158" y="976"/>
                  </a:lnTo>
                  <a:lnTo>
                    <a:pt x="237" y="1160"/>
                  </a:lnTo>
                  <a:lnTo>
                    <a:pt x="342" y="1318"/>
                  </a:lnTo>
                  <a:lnTo>
                    <a:pt x="448" y="1476"/>
                  </a:lnTo>
                  <a:lnTo>
                    <a:pt x="553" y="1608"/>
                  </a:lnTo>
                  <a:lnTo>
                    <a:pt x="685" y="1713"/>
                  </a:lnTo>
                  <a:lnTo>
                    <a:pt x="843" y="1818"/>
                  </a:lnTo>
                  <a:lnTo>
                    <a:pt x="975" y="1897"/>
                  </a:lnTo>
                  <a:lnTo>
                    <a:pt x="1317" y="2029"/>
                  </a:lnTo>
                  <a:lnTo>
                    <a:pt x="1659" y="2134"/>
                  </a:lnTo>
                  <a:lnTo>
                    <a:pt x="2002" y="2187"/>
                  </a:lnTo>
                  <a:lnTo>
                    <a:pt x="2371" y="2213"/>
                  </a:lnTo>
                  <a:lnTo>
                    <a:pt x="2739" y="2187"/>
                  </a:lnTo>
                  <a:lnTo>
                    <a:pt x="3108" y="2161"/>
                  </a:lnTo>
                  <a:lnTo>
                    <a:pt x="3450" y="2108"/>
                  </a:lnTo>
                  <a:lnTo>
                    <a:pt x="4030" y="1976"/>
                  </a:lnTo>
                  <a:lnTo>
                    <a:pt x="4451" y="1845"/>
                  </a:lnTo>
                  <a:lnTo>
                    <a:pt x="4083" y="1897"/>
                  </a:lnTo>
                  <a:lnTo>
                    <a:pt x="3740" y="1924"/>
                  </a:lnTo>
                  <a:lnTo>
                    <a:pt x="3398" y="1950"/>
                  </a:lnTo>
                  <a:lnTo>
                    <a:pt x="3082" y="1924"/>
                  </a:lnTo>
                  <a:lnTo>
                    <a:pt x="2766" y="1897"/>
                  </a:lnTo>
                  <a:lnTo>
                    <a:pt x="2476" y="1871"/>
                  </a:lnTo>
                  <a:lnTo>
                    <a:pt x="2186" y="1792"/>
                  </a:lnTo>
                  <a:lnTo>
                    <a:pt x="1923" y="1713"/>
                  </a:lnTo>
                  <a:lnTo>
                    <a:pt x="1686" y="1608"/>
                  </a:lnTo>
                  <a:lnTo>
                    <a:pt x="1475" y="1476"/>
                  </a:lnTo>
                  <a:lnTo>
                    <a:pt x="1264" y="1344"/>
                  </a:lnTo>
                  <a:lnTo>
                    <a:pt x="1080" y="1186"/>
                  </a:lnTo>
                  <a:lnTo>
                    <a:pt x="948" y="1002"/>
                  </a:lnTo>
                  <a:lnTo>
                    <a:pt x="817" y="817"/>
                  </a:lnTo>
                  <a:lnTo>
                    <a:pt x="711" y="607"/>
                  </a:lnTo>
                  <a:lnTo>
                    <a:pt x="659" y="370"/>
                  </a:lnTo>
                  <a:lnTo>
                    <a:pt x="606" y="238"/>
                  </a:lnTo>
                  <a:lnTo>
                    <a:pt x="553" y="133"/>
                  </a:lnTo>
                  <a:lnTo>
                    <a:pt x="501" y="54"/>
                  </a:lnTo>
                  <a:lnTo>
                    <a:pt x="448" y="27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2"/>
            <p:cNvSpPr/>
            <p:nvPr/>
          </p:nvSpPr>
          <p:spPr>
            <a:xfrm>
              <a:off x="7697361" y="3345336"/>
              <a:ext cx="133682" cy="848094"/>
            </a:xfrm>
            <a:custGeom>
              <a:avLst/>
              <a:gdLst/>
              <a:ahLst/>
              <a:cxnLst/>
              <a:rect l="l" t="t" r="r" b="b"/>
              <a:pathLst>
                <a:path w="3583" h="22731" extrusionOk="0">
                  <a:moveTo>
                    <a:pt x="2161" y="0"/>
                  </a:moveTo>
                  <a:lnTo>
                    <a:pt x="1818" y="3661"/>
                  </a:lnTo>
                  <a:lnTo>
                    <a:pt x="1081" y="11458"/>
                  </a:lnTo>
                  <a:lnTo>
                    <a:pt x="1" y="22731"/>
                  </a:lnTo>
                  <a:lnTo>
                    <a:pt x="1502" y="17252"/>
                  </a:lnTo>
                  <a:lnTo>
                    <a:pt x="1660" y="21071"/>
                  </a:lnTo>
                  <a:lnTo>
                    <a:pt x="3583" y="16014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2"/>
            <p:cNvSpPr/>
            <p:nvPr/>
          </p:nvSpPr>
          <p:spPr>
            <a:xfrm>
              <a:off x="7697361" y="3345336"/>
              <a:ext cx="133682" cy="848094"/>
            </a:xfrm>
            <a:custGeom>
              <a:avLst/>
              <a:gdLst/>
              <a:ahLst/>
              <a:cxnLst/>
              <a:rect l="l" t="t" r="r" b="b"/>
              <a:pathLst>
                <a:path w="3583" h="22731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1818" y="3661"/>
                  </a:lnTo>
                  <a:lnTo>
                    <a:pt x="1081" y="11458"/>
                  </a:lnTo>
                  <a:lnTo>
                    <a:pt x="1" y="22731"/>
                  </a:lnTo>
                  <a:lnTo>
                    <a:pt x="1502" y="17252"/>
                  </a:lnTo>
                  <a:lnTo>
                    <a:pt x="1660" y="21071"/>
                  </a:lnTo>
                  <a:lnTo>
                    <a:pt x="1660" y="21071"/>
                  </a:lnTo>
                  <a:lnTo>
                    <a:pt x="3583" y="160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7349489" y="1972545"/>
              <a:ext cx="181849" cy="71784"/>
            </a:xfrm>
            <a:custGeom>
              <a:avLst/>
              <a:gdLst/>
              <a:ahLst/>
              <a:cxnLst/>
              <a:rect l="l" t="t" r="r" b="b"/>
              <a:pathLst>
                <a:path w="4874" h="1924" extrusionOk="0">
                  <a:moveTo>
                    <a:pt x="1" y="0"/>
                  </a:moveTo>
                  <a:lnTo>
                    <a:pt x="659" y="1923"/>
                  </a:lnTo>
                  <a:lnTo>
                    <a:pt x="3952" y="1265"/>
                  </a:lnTo>
                  <a:lnTo>
                    <a:pt x="1265" y="1133"/>
                  </a:lnTo>
                  <a:lnTo>
                    <a:pt x="2951" y="896"/>
                  </a:lnTo>
                  <a:lnTo>
                    <a:pt x="1081" y="659"/>
                  </a:lnTo>
                  <a:lnTo>
                    <a:pt x="4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7069446" y="1955831"/>
              <a:ext cx="200504" cy="58017"/>
            </a:xfrm>
            <a:custGeom>
              <a:avLst/>
              <a:gdLst/>
              <a:ahLst/>
              <a:cxnLst/>
              <a:rect l="l" t="t" r="r" b="b"/>
              <a:pathLst>
                <a:path w="5374" h="1555" extrusionOk="0">
                  <a:moveTo>
                    <a:pt x="5374" y="1"/>
                  </a:moveTo>
                  <a:lnTo>
                    <a:pt x="0" y="290"/>
                  </a:lnTo>
                  <a:lnTo>
                    <a:pt x="80" y="1555"/>
                  </a:lnTo>
                  <a:lnTo>
                    <a:pt x="2424" y="1265"/>
                  </a:lnTo>
                  <a:lnTo>
                    <a:pt x="949" y="843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7624645" y="1956801"/>
              <a:ext cx="245724" cy="134689"/>
            </a:xfrm>
            <a:custGeom>
              <a:avLst/>
              <a:gdLst/>
              <a:ahLst/>
              <a:cxnLst/>
              <a:rect l="l" t="t" r="r" b="b"/>
              <a:pathLst>
                <a:path w="6586" h="3610" extrusionOk="0">
                  <a:moveTo>
                    <a:pt x="53" y="1"/>
                  </a:moveTo>
                  <a:lnTo>
                    <a:pt x="1" y="580"/>
                  </a:lnTo>
                  <a:lnTo>
                    <a:pt x="1" y="1081"/>
                  </a:lnTo>
                  <a:lnTo>
                    <a:pt x="27" y="1555"/>
                  </a:lnTo>
                  <a:lnTo>
                    <a:pt x="106" y="1924"/>
                  </a:lnTo>
                  <a:lnTo>
                    <a:pt x="212" y="2266"/>
                  </a:lnTo>
                  <a:lnTo>
                    <a:pt x="343" y="2582"/>
                  </a:lnTo>
                  <a:lnTo>
                    <a:pt x="501" y="2819"/>
                  </a:lnTo>
                  <a:lnTo>
                    <a:pt x="659" y="3030"/>
                  </a:lnTo>
                  <a:lnTo>
                    <a:pt x="844" y="3188"/>
                  </a:lnTo>
                  <a:lnTo>
                    <a:pt x="1002" y="3320"/>
                  </a:lnTo>
                  <a:lnTo>
                    <a:pt x="1160" y="3425"/>
                  </a:lnTo>
                  <a:lnTo>
                    <a:pt x="1318" y="3504"/>
                  </a:lnTo>
                  <a:lnTo>
                    <a:pt x="1528" y="3583"/>
                  </a:lnTo>
                  <a:lnTo>
                    <a:pt x="1634" y="3609"/>
                  </a:lnTo>
                  <a:lnTo>
                    <a:pt x="6427" y="2529"/>
                  </a:lnTo>
                  <a:lnTo>
                    <a:pt x="2108" y="2292"/>
                  </a:lnTo>
                  <a:lnTo>
                    <a:pt x="5216" y="1502"/>
                  </a:lnTo>
                  <a:lnTo>
                    <a:pt x="1686" y="1028"/>
                  </a:lnTo>
                  <a:lnTo>
                    <a:pt x="6585" y="5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2"/>
            <p:cNvSpPr/>
            <p:nvPr/>
          </p:nvSpPr>
          <p:spPr>
            <a:xfrm>
              <a:off x="7325910" y="2142526"/>
              <a:ext cx="380338" cy="212331"/>
            </a:xfrm>
            <a:custGeom>
              <a:avLst/>
              <a:gdLst/>
              <a:ahLst/>
              <a:cxnLst/>
              <a:rect l="l" t="t" r="r" b="b"/>
              <a:pathLst>
                <a:path w="10194" h="5691" extrusionOk="0">
                  <a:moveTo>
                    <a:pt x="8772" y="1"/>
                  </a:moveTo>
                  <a:lnTo>
                    <a:pt x="1" y="5690"/>
                  </a:lnTo>
                  <a:lnTo>
                    <a:pt x="5084" y="3162"/>
                  </a:lnTo>
                  <a:lnTo>
                    <a:pt x="8587" y="1371"/>
                  </a:lnTo>
                  <a:lnTo>
                    <a:pt x="9746" y="765"/>
                  </a:lnTo>
                  <a:lnTo>
                    <a:pt x="10062" y="580"/>
                  </a:lnTo>
                  <a:lnTo>
                    <a:pt x="10194" y="501"/>
                  </a:lnTo>
                  <a:lnTo>
                    <a:pt x="10194" y="475"/>
                  </a:lnTo>
                  <a:lnTo>
                    <a:pt x="10141" y="422"/>
                  </a:lnTo>
                  <a:lnTo>
                    <a:pt x="9983" y="370"/>
                  </a:lnTo>
                  <a:lnTo>
                    <a:pt x="9509" y="185"/>
                  </a:lnTo>
                  <a:lnTo>
                    <a:pt x="8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2"/>
            <p:cNvSpPr/>
            <p:nvPr/>
          </p:nvSpPr>
          <p:spPr>
            <a:xfrm>
              <a:off x="7959756" y="1914567"/>
              <a:ext cx="140547" cy="87492"/>
            </a:xfrm>
            <a:custGeom>
              <a:avLst/>
              <a:gdLst/>
              <a:ahLst/>
              <a:cxnLst/>
              <a:rect l="l" t="t" r="r" b="b"/>
              <a:pathLst>
                <a:path w="3767" h="2345" extrusionOk="0">
                  <a:moveTo>
                    <a:pt x="3767" y="0"/>
                  </a:moveTo>
                  <a:lnTo>
                    <a:pt x="79" y="53"/>
                  </a:lnTo>
                  <a:lnTo>
                    <a:pt x="0" y="369"/>
                  </a:lnTo>
                  <a:lnTo>
                    <a:pt x="0" y="659"/>
                  </a:lnTo>
                  <a:lnTo>
                    <a:pt x="0" y="922"/>
                  </a:lnTo>
                  <a:lnTo>
                    <a:pt x="79" y="1159"/>
                  </a:lnTo>
                  <a:lnTo>
                    <a:pt x="158" y="1370"/>
                  </a:lnTo>
                  <a:lnTo>
                    <a:pt x="290" y="1554"/>
                  </a:lnTo>
                  <a:lnTo>
                    <a:pt x="422" y="1712"/>
                  </a:lnTo>
                  <a:lnTo>
                    <a:pt x="580" y="1870"/>
                  </a:lnTo>
                  <a:lnTo>
                    <a:pt x="738" y="1976"/>
                  </a:lnTo>
                  <a:lnTo>
                    <a:pt x="896" y="2081"/>
                  </a:lnTo>
                  <a:lnTo>
                    <a:pt x="1185" y="2239"/>
                  </a:lnTo>
                  <a:lnTo>
                    <a:pt x="1396" y="2318"/>
                  </a:lnTo>
                  <a:lnTo>
                    <a:pt x="1475" y="2345"/>
                  </a:lnTo>
                  <a:lnTo>
                    <a:pt x="3556" y="1344"/>
                  </a:lnTo>
                  <a:lnTo>
                    <a:pt x="1159" y="1344"/>
                  </a:lnTo>
                  <a:lnTo>
                    <a:pt x="2423" y="791"/>
                  </a:lnTo>
                  <a:lnTo>
                    <a:pt x="2423" y="791"/>
                  </a:lnTo>
                  <a:lnTo>
                    <a:pt x="1054" y="843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7384896" y="1484168"/>
              <a:ext cx="183789" cy="16715"/>
            </a:xfrm>
            <a:custGeom>
              <a:avLst/>
              <a:gdLst/>
              <a:ahLst/>
              <a:cxnLst/>
              <a:rect l="l" t="t" r="r" b="b"/>
              <a:pathLst>
                <a:path w="4926" h="448" extrusionOk="0">
                  <a:moveTo>
                    <a:pt x="2608" y="0"/>
                  </a:moveTo>
                  <a:lnTo>
                    <a:pt x="1818" y="26"/>
                  </a:lnTo>
                  <a:lnTo>
                    <a:pt x="1106" y="105"/>
                  </a:lnTo>
                  <a:lnTo>
                    <a:pt x="527" y="184"/>
                  </a:lnTo>
                  <a:lnTo>
                    <a:pt x="0" y="290"/>
                  </a:lnTo>
                  <a:lnTo>
                    <a:pt x="501" y="342"/>
                  </a:lnTo>
                  <a:lnTo>
                    <a:pt x="1054" y="395"/>
                  </a:lnTo>
                  <a:lnTo>
                    <a:pt x="1739" y="421"/>
                  </a:lnTo>
                  <a:lnTo>
                    <a:pt x="2529" y="448"/>
                  </a:lnTo>
                  <a:lnTo>
                    <a:pt x="3345" y="448"/>
                  </a:lnTo>
                  <a:lnTo>
                    <a:pt x="4162" y="395"/>
                  </a:lnTo>
                  <a:lnTo>
                    <a:pt x="4557" y="342"/>
                  </a:lnTo>
                  <a:lnTo>
                    <a:pt x="4926" y="290"/>
                  </a:lnTo>
                  <a:lnTo>
                    <a:pt x="4583" y="184"/>
                  </a:lnTo>
                  <a:lnTo>
                    <a:pt x="4214" y="105"/>
                  </a:lnTo>
                  <a:lnTo>
                    <a:pt x="3819" y="53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7413400" y="1512635"/>
              <a:ext cx="126779" cy="16752"/>
            </a:xfrm>
            <a:custGeom>
              <a:avLst/>
              <a:gdLst/>
              <a:ahLst/>
              <a:cxnLst/>
              <a:rect l="l" t="t" r="r" b="b"/>
              <a:pathLst>
                <a:path w="3398" h="449" extrusionOk="0">
                  <a:moveTo>
                    <a:pt x="1791" y="1"/>
                  </a:moveTo>
                  <a:lnTo>
                    <a:pt x="1238" y="27"/>
                  </a:lnTo>
                  <a:lnTo>
                    <a:pt x="764" y="106"/>
                  </a:lnTo>
                  <a:lnTo>
                    <a:pt x="342" y="185"/>
                  </a:lnTo>
                  <a:lnTo>
                    <a:pt x="0" y="291"/>
                  </a:lnTo>
                  <a:lnTo>
                    <a:pt x="342" y="343"/>
                  </a:lnTo>
                  <a:lnTo>
                    <a:pt x="711" y="396"/>
                  </a:lnTo>
                  <a:lnTo>
                    <a:pt x="1212" y="422"/>
                  </a:lnTo>
                  <a:lnTo>
                    <a:pt x="1738" y="449"/>
                  </a:lnTo>
                  <a:lnTo>
                    <a:pt x="2318" y="449"/>
                  </a:lnTo>
                  <a:lnTo>
                    <a:pt x="2871" y="396"/>
                  </a:lnTo>
                  <a:lnTo>
                    <a:pt x="3134" y="343"/>
                  </a:lnTo>
                  <a:lnTo>
                    <a:pt x="3398" y="291"/>
                  </a:lnTo>
                  <a:lnTo>
                    <a:pt x="3161" y="185"/>
                  </a:lnTo>
                  <a:lnTo>
                    <a:pt x="2897" y="106"/>
                  </a:lnTo>
                  <a:lnTo>
                    <a:pt x="2634" y="5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7075341" y="1556884"/>
              <a:ext cx="139577" cy="12797"/>
            </a:xfrm>
            <a:custGeom>
              <a:avLst/>
              <a:gdLst/>
              <a:ahLst/>
              <a:cxnLst/>
              <a:rect l="l" t="t" r="r" b="b"/>
              <a:pathLst>
                <a:path w="3741" h="343" extrusionOk="0">
                  <a:moveTo>
                    <a:pt x="1976" y="0"/>
                  </a:moveTo>
                  <a:lnTo>
                    <a:pt x="1396" y="26"/>
                  </a:lnTo>
                  <a:lnTo>
                    <a:pt x="843" y="79"/>
                  </a:lnTo>
                  <a:lnTo>
                    <a:pt x="396" y="158"/>
                  </a:lnTo>
                  <a:lnTo>
                    <a:pt x="1" y="211"/>
                  </a:lnTo>
                  <a:lnTo>
                    <a:pt x="369" y="263"/>
                  </a:lnTo>
                  <a:lnTo>
                    <a:pt x="1344" y="316"/>
                  </a:lnTo>
                  <a:lnTo>
                    <a:pt x="1923" y="343"/>
                  </a:lnTo>
                  <a:lnTo>
                    <a:pt x="2555" y="343"/>
                  </a:lnTo>
                  <a:lnTo>
                    <a:pt x="3161" y="290"/>
                  </a:lnTo>
                  <a:lnTo>
                    <a:pt x="3741" y="211"/>
                  </a:lnTo>
                  <a:lnTo>
                    <a:pt x="3477" y="132"/>
                  </a:lnTo>
                  <a:lnTo>
                    <a:pt x="3214" y="79"/>
                  </a:lnTo>
                  <a:lnTo>
                    <a:pt x="2924" y="2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2"/>
            <p:cNvSpPr/>
            <p:nvPr/>
          </p:nvSpPr>
          <p:spPr>
            <a:xfrm>
              <a:off x="7096943" y="1578486"/>
              <a:ext cx="96372" cy="12797"/>
            </a:xfrm>
            <a:custGeom>
              <a:avLst/>
              <a:gdLst/>
              <a:ahLst/>
              <a:cxnLst/>
              <a:rect l="l" t="t" r="r" b="b"/>
              <a:pathLst>
                <a:path w="2583" h="343" extrusionOk="0">
                  <a:moveTo>
                    <a:pt x="1371" y="1"/>
                  </a:moveTo>
                  <a:lnTo>
                    <a:pt x="949" y="27"/>
                  </a:lnTo>
                  <a:lnTo>
                    <a:pt x="580" y="80"/>
                  </a:lnTo>
                  <a:lnTo>
                    <a:pt x="264" y="159"/>
                  </a:lnTo>
                  <a:lnTo>
                    <a:pt x="1" y="211"/>
                  </a:lnTo>
                  <a:lnTo>
                    <a:pt x="264" y="264"/>
                  </a:lnTo>
                  <a:lnTo>
                    <a:pt x="923" y="317"/>
                  </a:lnTo>
                  <a:lnTo>
                    <a:pt x="1344" y="343"/>
                  </a:lnTo>
                  <a:lnTo>
                    <a:pt x="1766" y="343"/>
                  </a:lnTo>
                  <a:lnTo>
                    <a:pt x="2187" y="290"/>
                  </a:lnTo>
                  <a:lnTo>
                    <a:pt x="2582" y="211"/>
                  </a:lnTo>
                  <a:lnTo>
                    <a:pt x="2398" y="132"/>
                  </a:lnTo>
                  <a:lnTo>
                    <a:pt x="2213" y="80"/>
                  </a:lnTo>
                  <a:lnTo>
                    <a:pt x="2003" y="27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2"/>
            <p:cNvSpPr/>
            <p:nvPr/>
          </p:nvSpPr>
          <p:spPr>
            <a:xfrm>
              <a:off x="7732767" y="1467454"/>
              <a:ext cx="139577" cy="12797"/>
            </a:xfrm>
            <a:custGeom>
              <a:avLst/>
              <a:gdLst/>
              <a:ahLst/>
              <a:cxnLst/>
              <a:rect l="l" t="t" r="r" b="b"/>
              <a:pathLst>
                <a:path w="3741" h="343" extrusionOk="0">
                  <a:moveTo>
                    <a:pt x="2002" y="0"/>
                  </a:moveTo>
                  <a:lnTo>
                    <a:pt x="1396" y="27"/>
                  </a:lnTo>
                  <a:lnTo>
                    <a:pt x="843" y="79"/>
                  </a:lnTo>
                  <a:lnTo>
                    <a:pt x="395" y="158"/>
                  </a:lnTo>
                  <a:lnTo>
                    <a:pt x="0" y="211"/>
                  </a:lnTo>
                  <a:lnTo>
                    <a:pt x="369" y="264"/>
                  </a:lnTo>
                  <a:lnTo>
                    <a:pt x="1343" y="316"/>
                  </a:lnTo>
                  <a:lnTo>
                    <a:pt x="1923" y="343"/>
                  </a:lnTo>
                  <a:lnTo>
                    <a:pt x="2555" y="343"/>
                  </a:lnTo>
                  <a:lnTo>
                    <a:pt x="3161" y="316"/>
                  </a:lnTo>
                  <a:lnTo>
                    <a:pt x="3740" y="211"/>
                  </a:lnTo>
                  <a:lnTo>
                    <a:pt x="3477" y="132"/>
                  </a:lnTo>
                  <a:lnTo>
                    <a:pt x="3213" y="79"/>
                  </a:lnTo>
                  <a:lnTo>
                    <a:pt x="2924" y="27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2"/>
            <p:cNvSpPr/>
            <p:nvPr/>
          </p:nvSpPr>
          <p:spPr>
            <a:xfrm>
              <a:off x="7754369" y="1489056"/>
              <a:ext cx="96334" cy="12835"/>
            </a:xfrm>
            <a:custGeom>
              <a:avLst/>
              <a:gdLst/>
              <a:ahLst/>
              <a:cxnLst/>
              <a:rect l="l" t="t" r="r" b="b"/>
              <a:pathLst>
                <a:path w="2582" h="344" extrusionOk="0">
                  <a:moveTo>
                    <a:pt x="1370" y="1"/>
                  </a:moveTo>
                  <a:lnTo>
                    <a:pt x="949" y="27"/>
                  </a:lnTo>
                  <a:lnTo>
                    <a:pt x="580" y="80"/>
                  </a:lnTo>
                  <a:lnTo>
                    <a:pt x="264" y="159"/>
                  </a:lnTo>
                  <a:lnTo>
                    <a:pt x="0" y="211"/>
                  </a:lnTo>
                  <a:lnTo>
                    <a:pt x="264" y="264"/>
                  </a:lnTo>
                  <a:lnTo>
                    <a:pt x="922" y="343"/>
                  </a:lnTo>
                  <a:lnTo>
                    <a:pt x="1765" y="343"/>
                  </a:lnTo>
                  <a:lnTo>
                    <a:pt x="2187" y="317"/>
                  </a:lnTo>
                  <a:lnTo>
                    <a:pt x="2582" y="211"/>
                  </a:lnTo>
                  <a:lnTo>
                    <a:pt x="2397" y="132"/>
                  </a:lnTo>
                  <a:lnTo>
                    <a:pt x="2213" y="80"/>
                  </a:lnTo>
                  <a:lnTo>
                    <a:pt x="2002" y="27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8044262" y="1446822"/>
              <a:ext cx="140547" cy="12797"/>
            </a:xfrm>
            <a:custGeom>
              <a:avLst/>
              <a:gdLst/>
              <a:ahLst/>
              <a:cxnLst/>
              <a:rect l="l" t="t" r="r" b="b"/>
              <a:pathLst>
                <a:path w="3767" h="343" extrusionOk="0">
                  <a:moveTo>
                    <a:pt x="2002" y="0"/>
                  </a:moveTo>
                  <a:lnTo>
                    <a:pt x="1396" y="27"/>
                  </a:lnTo>
                  <a:lnTo>
                    <a:pt x="843" y="79"/>
                  </a:lnTo>
                  <a:lnTo>
                    <a:pt x="422" y="158"/>
                  </a:lnTo>
                  <a:lnTo>
                    <a:pt x="0" y="211"/>
                  </a:lnTo>
                  <a:lnTo>
                    <a:pt x="395" y="264"/>
                  </a:lnTo>
                  <a:lnTo>
                    <a:pt x="1344" y="316"/>
                  </a:lnTo>
                  <a:lnTo>
                    <a:pt x="1949" y="343"/>
                  </a:lnTo>
                  <a:lnTo>
                    <a:pt x="2555" y="343"/>
                  </a:lnTo>
                  <a:lnTo>
                    <a:pt x="3187" y="290"/>
                  </a:lnTo>
                  <a:lnTo>
                    <a:pt x="3767" y="211"/>
                  </a:lnTo>
                  <a:lnTo>
                    <a:pt x="3503" y="132"/>
                  </a:lnTo>
                  <a:lnTo>
                    <a:pt x="3214" y="79"/>
                  </a:lnTo>
                  <a:lnTo>
                    <a:pt x="2924" y="27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8065864" y="1468424"/>
              <a:ext cx="96334" cy="12835"/>
            </a:xfrm>
            <a:custGeom>
              <a:avLst/>
              <a:gdLst/>
              <a:ahLst/>
              <a:cxnLst/>
              <a:rect l="l" t="t" r="r" b="b"/>
              <a:pathLst>
                <a:path w="2582" h="344" extrusionOk="0">
                  <a:moveTo>
                    <a:pt x="1397" y="1"/>
                  </a:moveTo>
                  <a:lnTo>
                    <a:pt x="975" y="27"/>
                  </a:lnTo>
                  <a:lnTo>
                    <a:pt x="580" y="80"/>
                  </a:lnTo>
                  <a:lnTo>
                    <a:pt x="291" y="159"/>
                  </a:lnTo>
                  <a:lnTo>
                    <a:pt x="1" y="211"/>
                  </a:lnTo>
                  <a:lnTo>
                    <a:pt x="264" y="264"/>
                  </a:lnTo>
                  <a:lnTo>
                    <a:pt x="923" y="317"/>
                  </a:lnTo>
                  <a:lnTo>
                    <a:pt x="1344" y="343"/>
                  </a:lnTo>
                  <a:lnTo>
                    <a:pt x="1766" y="343"/>
                  </a:lnTo>
                  <a:lnTo>
                    <a:pt x="2213" y="290"/>
                  </a:lnTo>
                  <a:lnTo>
                    <a:pt x="2582" y="211"/>
                  </a:lnTo>
                  <a:lnTo>
                    <a:pt x="2424" y="132"/>
                  </a:lnTo>
                  <a:lnTo>
                    <a:pt x="2240" y="80"/>
                  </a:lnTo>
                  <a:lnTo>
                    <a:pt x="2029" y="27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2"/>
            <p:cNvSpPr/>
            <p:nvPr/>
          </p:nvSpPr>
          <p:spPr>
            <a:xfrm>
              <a:off x="8604385" y="1904717"/>
              <a:ext cx="148419" cy="106184"/>
            </a:xfrm>
            <a:custGeom>
              <a:avLst/>
              <a:gdLst/>
              <a:ahLst/>
              <a:cxnLst/>
              <a:rect l="l" t="t" r="r" b="b"/>
              <a:pathLst>
                <a:path w="3978" h="2846" extrusionOk="0">
                  <a:moveTo>
                    <a:pt x="3240" y="1"/>
                  </a:moveTo>
                  <a:lnTo>
                    <a:pt x="1107" y="1871"/>
                  </a:lnTo>
                  <a:lnTo>
                    <a:pt x="0" y="2846"/>
                  </a:lnTo>
                  <a:lnTo>
                    <a:pt x="395" y="2609"/>
                  </a:lnTo>
                  <a:lnTo>
                    <a:pt x="1186" y="2161"/>
                  </a:lnTo>
                  <a:lnTo>
                    <a:pt x="2819" y="1213"/>
                  </a:lnTo>
                  <a:lnTo>
                    <a:pt x="3187" y="1002"/>
                  </a:lnTo>
                  <a:lnTo>
                    <a:pt x="2582" y="2055"/>
                  </a:lnTo>
                  <a:lnTo>
                    <a:pt x="3978" y="1397"/>
                  </a:lnTo>
                  <a:lnTo>
                    <a:pt x="3872" y="1002"/>
                  </a:lnTo>
                  <a:lnTo>
                    <a:pt x="3740" y="659"/>
                  </a:lnTo>
                  <a:lnTo>
                    <a:pt x="3635" y="475"/>
                  </a:lnTo>
                  <a:lnTo>
                    <a:pt x="3530" y="317"/>
                  </a:lnTo>
                  <a:lnTo>
                    <a:pt x="3398" y="159"/>
                  </a:lnTo>
                  <a:lnTo>
                    <a:pt x="3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2"/>
            <p:cNvSpPr/>
            <p:nvPr/>
          </p:nvSpPr>
          <p:spPr>
            <a:xfrm>
              <a:off x="8604385" y="1904717"/>
              <a:ext cx="148419" cy="106184"/>
            </a:xfrm>
            <a:custGeom>
              <a:avLst/>
              <a:gdLst/>
              <a:ahLst/>
              <a:cxnLst/>
              <a:rect l="l" t="t" r="r" b="b"/>
              <a:pathLst>
                <a:path w="3978" h="2846" fill="none" extrusionOk="0">
                  <a:moveTo>
                    <a:pt x="2819" y="1213"/>
                  </a:moveTo>
                  <a:lnTo>
                    <a:pt x="2819" y="1213"/>
                  </a:lnTo>
                  <a:lnTo>
                    <a:pt x="3187" y="1002"/>
                  </a:lnTo>
                  <a:lnTo>
                    <a:pt x="2582" y="2055"/>
                  </a:lnTo>
                  <a:lnTo>
                    <a:pt x="2582" y="2055"/>
                  </a:lnTo>
                  <a:lnTo>
                    <a:pt x="3978" y="1397"/>
                  </a:lnTo>
                  <a:lnTo>
                    <a:pt x="3978" y="1397"/>
                  </a:lnTo>
                  <a:lnTo>
                    <a:pt x="3872" y="1002"/>
                  </a:lnTo>
                  <a:lnTo>
                    <a:pt x="3740" y="659"/>
                  </a:lnTo>
                  <a:lnTo>
                    <a:pt x="3635" y="475"/>
                  </a:lnTo>
                  <a:lnTo>
                    <a:pt x="3530" y="317"/>
                  </a:lnTo>
                  <a:lnTo>
                    <a:pt x="3398" y="159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1107" y="1871"/>
                  </a:lnTo>
                  <a:lnTo>
                    <a:pt x="0" y="2846"/>
                  </a:lnTo>
                  <a:lnTo>
                    <a:pt x="0" y="2846"/>
                  </a:lnTo>
                  <a:lnTo>
                    <a:pt x="395" y="2609"/>
                  </a:lnTo>
                  <a:lnTo>
                    <a:pt x="1186" y="2161"/>
                  </a:lnTo>
                  <a:lnTo>
                    <a:pt x="2819" y="121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6918120" y="2439320"/>
              <a:ext cx="392128" cy="422573"/>
            </a:xfrm>
            <a:custGeom>
              <a:avLst/>
              <a:gdLst/>
              <a:ahLst/>
              <a:cxnLst/>
              <a:rect l="l" t="t" r="r" b="b"/>
              <a:pathLst>
                <a:path w="10510" h="11326" extrusionOk="0">
                  <a:moveTo>
                    <a:pt x="0" y="0"/>
                  </a:moveTo>
                  <a:lnTo>
                    <a:pt x="106" y="1159"/>
                  </a:lnTo>
                  <a:lnTo>
                    <a:pt x="211" y="2265"/>
                  </a:lnTo>
                  <a:lnTo>
                    <a:pt x="343" y="3293"/>
                  </a:lnTo>
                  <a:lnTo>
                    <a:pt x="501" y="4267"/>
                  </a:lnTo>
                  <a:lnTo>
                    <a:pt x="659" y="5189"/>
                  </a:lnTo>
                  <a:lnTo>
                    <a:pt x="870" y="6032"/>
                  </a:lnTo>
                  <a:lnTo>
                    <a:pt x="1080" y="6822"/>
                  </a:lnTo>
                  <a:lnTo>
                    <a:pt x="1317" y="7559"/>
                  </a:lnTo>
                  <a:lnTo>
                    <a:pt x="1581" y="8218"/>
                  </a:lnTo>
                  <a:lnTo>
                    <a:pt x="1897" y="8824"/>
                  </a:lnTo>
                  <a:lnTo>
                    <a:pt x="2055" y="9113"/>
                  </a:lnTo>
                  <a:lnTo>
                    <a:pt x="2239" y="9377"/>
                  </a:lnTo>
                  <a:lnTo>
                    <a:pt x="2423" y="9614"/>
                  </a:lnTo>
                  <a:lnTo>
                    <a:pt x="2608" y="9851"/>
                  </a:lnTo>
                  <a:lnTo>
                    <a:pt x="2819" y="10062"/>
                  </a:lnTo>
                  <a:lnTo>
                    <a:pt x="3029" y="10272"/>
                  </a:lnTo>
                  <a:lnTo>
                    <a:pt x="3240" y="10457"/>
                  </a:lnTo>
                  <a:lnTo>
                    <a:pt x="3477" y="10615"/>
                  </a:lnTo>
                  <a:lnTo>
                    <a:pt x="3714" y="10773"/>
                  </a:lnTo>
                  <a:lnTo>
                    <a:pt x="3977" y="10904"/>
                  </a:lnTo>
                  <a:lnTo>
                    <a:pt x="4241" y="11010"/>
                  </a:lnTo>
                  <a:lnTo>
                    <a:pt x="4531" y="11115"/>
                  </a:lnTo>
                  <a:lnTo>
                    <a:pt x="4794" y="11194"/>
                  </a:lnTo>
                  <a:lnTo>
                    <a:pt x="5084" y="11273"/>
                  </a:lnTo>
                  <a:lnTo>
                    <a:pt x="5373" y="11299"/>
                  </a:lnTo>
                  <a:lnTo>
                    <a:pt x="5637" y="11326"/>
                  </a:lnTo>
                  <a:lnTo>
                    <a:pt x="6190" y="11326"/>
                  </a:lnTo>
                  <a:lnTo>
                    <a:pt x="6717" y="11247"/>
                  </a:lnTo>
                  <a:lnTo>
                    <a:pt x="7243" y="11141"/>
                  </a:lnTo>
                  <a:lnTo>
                    <a:pt x="7744" y="10983"/>
                  </a:lnTo>
                  <a:lnTo>
                    <a:pt x="8218" y="10799"/>
                  </a:lnTo>
                  <a:lnTo>
                    <a:pt x="8639" y="10588"/>
                  </a:lnTo>
                  <a:lnTo>
                    <a:pt x="9034" y="10378"/>
                  </a:lnTo>
                  <a:lnTo>
                    <a:pt x="9403" y="10167"/>
                  </a:lnTo>
                  <a:lnTo>
                    <a:pt x="9983" y="9745"/>
                  </a:lnTo>
                  <a:lnTo>
                    <a:pt x="10378" y="9456"/>
                  </a:lnTo>
                  <a:lnTo>
                    <a:pt x="10509" y="9324"/>
                  </a:lnTo>
                  <a:lnTo>
                    <a:pt x="9904" y="9535"/>
                  </a:lnTo>
                  <a:lnTo>
                    <a:pt x="9272" y="9745"/>
                  </a:lnTo>
                  <a:lnTo>
                    <a:pt x="8455" y="9930"/>
                  </a:lnTo>
                  <a:lnTo>
                    <a:pt x="8034" y="10009"/>
                  </a:lnTo>
                  <a:lnTo>
                    <a:pt x="7586" y="10062"/>
                  </a:lnTo>
                  <a:lnTo>
                    <a:pt x="7138" y="10114"/>
                  </a:lnTo>
                  <a:lnTo>
                    <a:pt x="6664" y="10114"/>
                  </a:lnTo>
                  <a:lnTo>
                    <a:pt x="6243" y="10088"/>
                  </a:lnTo>
                  <a:lnTo>
                    <a:pt x="5821" y="10009"/>
                  </a:lnTo>
                  <a:lnTo>
                    <a:pt x="5426" y="9877"/>
                  </a:lnTo>
                  <a:lnTo>
                    <a:pt x="5242" y="9798"/>
                  </a:lnTo>
                  <a:lnTo>
                    <a:pt x="5084" y="9693"/>
                  </a:lnTo>
                  <a:lnTo>
                    <a:pt x="4741" y="9456"/>
                  </a:lnTo>
                  <a:lnTo>
                    <a:pt x="4373" y="9166"/>
                  </a:lnTo>
                  <a:lnTo>
                    <a:pt x="4004" y="8797"/>
                  </a:lnTo>
                  <a:lnTo>
                    <a:pt x="3635" y="8376"/>
                  </a:lnTo>
                  <a:lnTo>
                    <a:pt x="3266" y="7902"/>
                  </a:lnTo>
                  <a:lnTo>
                    <a:pt x="2898" y="7375"/>
                  </a:lnTo>
                  <a:lnTo>
                    <a:pt x="2529" y="6796"/>
                  </a:lnTo>
                  <a:lnTo>
                    <a:pt x="2160" y="6163"/>
                  </a:lnTo>
                  <a:lnTo>
                    <a:pt x="1818" y="5505"/>
                  </a:lnTo>
                  <a:lnTo>
                    <a:pt x="1502" y="4820"/>
                  </a:lnTo>
                  <a:lnTo>
                    <a:pt x="1186" y="4083"/>
                  </a:lnTo>
                  <a:lnTo>
                    <a:pt x="896" y="3319"/>
                  </a:lnTo>
                  <a:lnTo>
                    <a:pt x="632" y="2529"/>
                  </a:lnTo>
                  <a:lnTo>
                    <a:pt x="395" y="1712"/>
                  </a:lnTo>
                  <a:lnTo>
                    <a:pt x="185" y="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2"/>
            <p:cNvSpPr/>
            <p:nvPr/>
          </p:nvSpPr>
          <p:spPr>
            <a:xfrm>
              <a:off x="8195588" y="2125849"/>
              <a:ext cx="98312" cy="360676"/>
            </a:xfrm>
            <a:custGeom>
              <a:avLst/>
              <a:gdLst/>
              <a:ahLst/>
              <a:cxnLst/>
              <a:rect l="l" t="t" r="r" b="b"/>
              <a:pathLst>
                <a:path w="2635" h="9667" extrusionOk="0">
                  <a:moveTo>
                    <a:pt x="448" y="0"/>
                  </a:moveTo>
                  <a:lnTo>
                    <a:pt x="343" y="264"/>
                  </a:lnTo>
                  <a:lnTo>
                    <a:pt x="264" y="527"/>
                  </a:lnTo>
                  <a:lnTo>
                    <a:pt x="185" y="817"/>
                  </a:lnTo>
                  <a:lnTo>
                    <a:pt x="106" y="1106"/>
                  </a:lnTo>
                  <a:lnTo>
                    <a:pt x="27" y="1739"/>
                  </a:lnTo>
                  <a:lnTo>
                    <a:pt x="1" y="2371"/>
                  </a:lnTo>
                  <a:lnTo>
                    <a:pt x="27" y="3029"/>
                  </a:lnTo>
                  <a:lnTo>
                    <a:pt x="80" y="3714"/>
                  </a:lnTo>
                  <a:lnTo>
                    <a:pt x="185" y="4399"/>
                  </a:lnTo>
                  <a:lnTo>
                    <a:pt x="343" y="5084"/>
                  </a:lnTo>
                  <a:lnTo>
                    <a:pt x="527" y="5742"/>
                  </a:lnTo>
                  <a:lnTo>
                    <a:pt x="738" y="6400"/>
                  </a:lnTo>
                  <a:lnTo>
                    <a:pt x="1001" y="7059"/>
                  </a:lnTo>
                  <a:lnTo>
                    <a:pt x="1291" y="7665"/>
                  </a:lnTo>
                  <a:lnTo>
                    <a:pt x="1581" y="8244"/>
                  </a:lnTo>
                  <a:lnTo>
                    <a:pt x="1923" y="8771"/>
                  </a:lnTo>
                  <a:lnTo>
                    <a:pt x="2266" y="9245"/>
                  </a:lnTo>
                  <a:lnTo>
                    <a:pt x="2634" y="9666"/>
                  </a:lnTo>
                  <a:lnTo>
                    <a:pt x="2371" y="9034"/>
                  </a:lnTo>
                  <a:lnTo>
                    <a:pt x="2134" y="8402"/>
                  </a:lnTo>
                  <a:lnTo>
                    <a:pt x="1923" y="7744"/>
                  </a:lnTo>
                  <a:lnTo>
                    <a:pt x="1739" y="7112"/>
                  </a:lnTo>
                  <a:lnTo>
                    <a:pt x="1581" y="6453"/>
                  </a:lnTo>
                  <a:lnTo>
                    <a:pt x="1449" y="5821"/>
                  </a:lnTo>
                  <a:lnTo>
                    <a:pt x="1370" y="5189"/>
                  </a:lnTo>
                  <a:lnTo>
                    <a:pt x="1291" y="4557"/>
                  </a:lnTo>
                  <a:lnTo>
                    <a:pt x="1238" y="3977"/>
                  </a:lnTo>
                  <a:lnTo>
                    <a:pt x="1238" y="3398"/>
                  </a:lnTo>
                  <a:lnTo>
                    <a:pt x="1238" y="2845"/>
                  </a:lnTo>
                  <a:lnTo>
                    <a:pt x="1265" y="2344"/>
                  </a:lnTo>
                  <a:lnTo>
                    <a:pt x="1344" y="1897"/>
                  </a:lnTo>
                  <a:lnTo>
                    <a:pt x="1423" y="1475"/>
                  </a:lnTo>
                  <a:lnTo>
                    <a:pt x="1528" y="1106"/>
                  </a:lnTo>
                  <a:lnTo>
                    <a:pt x="1660" y="790"/>
                  </a:lnTo>
                  <a:lnTo>
                    <a:pt x="448" y="0"/>
                  </a:lnTo>
                  <a:close/>
                  <a:moveTo>
                    <a:pt x="2634" y="9666"/>
                  </a:moveTo>
                  <a:lnTo>
                    <a:pt x="2634" y="9666"/>
                  </a:lnTo>
                  <a:lnTo>
                    <a:pt x="2634" y="96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2"/>
            <p:cNvSpPr/>
            <p:nvPr/>
          </p:nvSpPr>
          <p:spPr>
            <a:xfrm>
              <a:off x="7782873" y="2333176"/>
              <a:ext cx="194609" cy="235874"/>
            </a:xfrm>
            <a:custGeom>
              <a:avLst/>
              <a:gdLst/>
              <a:ahLst/>
              <a:cxnLst/>
              <a:rect l="l" t="t" r="r" b="b"/>
              <a:pathLst>
                <a:path w="5216" h="6322" extrusionOk="0">
                  <a:moveTo>
                    <a:pt x="5215" y="1"/>
                  </a:moveTo>
                  <a:lnTo>
                    <a:pt x="4768" y="264"/>
                  </a:lnTo>
                  <a:lnTo>
                    <a:pt x="4294" y="554"/>
                  </a:lnTo>
                  <a:lnTo>
                    <a:pt x="3846" y="843"/>
                  </a:lnTo>
                  <a:lnTo>
                    <a:pt x="3372" y="1186"/>
                  </a:lnTo>
                  <a:lnTo>
                    <a:pt x="2924" y="1528"/>
                  </a:lnTo>
                  <a:lnTo>
                    <a:pt x="2476" y="1897"/>
                  </a:lnTo>
                  <a:lnTo>
                    <a:pt x="2055" y="2266"/>
                  </a:lnTo>
                  <a:lnTo>
                    <a:pt x="1660" y="2661"/>
                  </a:lnTo>
                  <a:lnTo>
                    <a:pt x="1317" y="3030"/>
                  </a:lnTo>
                  <a:lnTo>
                    <a:pt x="975" y="3451"/>
                  </a:lnTo>
                  <a:lnTo>
                    <a:pt x="685" y="3846"/>
                  </a:lnTo>
                  <a:lnTo>
                    <a:pt x="448" y="4241"/>
                  </a:lnTo>
                  <a:lnTo>
                    <a:pt x="237" y="4663"/>
                  </a:lnTo>
                  <a:lnTo>
                    <a:pt x="106" y="5058"/>
                  </a:lnTo>
                  <a:lnTo>
                    <a:pt x="27" y="5426"/>
                  </a:lnTo>
                  <a:lnTo>
                    <a:pt x="0" y="5637"/>
                  </a:lnTo>
                  <a:lnTo>
                    <a:pt x="0" y="5821"/>
                  </a:lnTo>
                  <a:lnTo>
                    <a:pt x="27" y="5979"/>
                  </a:lnTo>
                  <a:lnTo>
                    <a:pt x="53" y="6111"/>
                  </a:lnTo>
                  <a:lnTo>
                    <a:pt x="132" y="6217"/>
                  </a:lnTo>
                  <a:lnTo>
                    <a:pt x="211" y="6296"/>
                  </a:lnTo>
                  <a:lnTo>
                    <a:pt x="316" y="6322"/>
                  </a:lnTo>
                  <a:lnTo>
                    <a:pt x="422" y="6322"/>
                  </a:lnTo>
                  <a:lnTo>
                    <a:pt x="553" y="6296"/>
                  </a:lnTo>
                  <a:lnTo>
                    <a:pt x="685" y="6243"/>
                  </a:lnTo>
                  <a:lnTo>
                    <a:pt x="843" y="6164"/>
                  </a:lnTo>
                  <a:lnTo>
                    <a:pt x="1028" y="6058"/>
                  </a:lnTo>
                  <a:lnTo>
                    <a:pt x="1370" y="5795"/>
                  </a:lnTo>
                  <a:lnTo>
                    <a:pt x="1765" y="5426"/>
                  </a:lnTo>
                  <a:lnTo>
                    <a:pt x="2186" y="4979"/>
                  </a:lnTo>
                  <a:lnTo>
                    <a:pt x="2634" y="4478"/>
                  </a:lnTo>
                  <a:lnTo>
                    <a:pt x="3056" y="3925"/>
                  </a:lnTo>
                  <a:lnTo>
                    <a:pt x="3503" y="3319"/>
                  </a:lnTo>
                  <a:lnTo>
                    <a:pt x="3898" y="2687"/>
                  </a:lnTo>
                  <a:lnTo>
                    <a:pt x="4294" y="2002"/>
                  </a:lnTo>
                  <a:lnTo>
                    <a:pt x="4662" y="1344"/>
                  </a:lnTo>
                  <a:lnTo>
                    <a:pt x="4952" y="659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2"/>
            <p:cNvSpPr/>
            <p:nvPr/>
          </p:nvSpPr>
          <p:spPr>
            <a:xfrm>
              <a:off x="7362286" y="1796632"/>
              <a:ext cx="186737" cy="77679"/>
            </a:xfrm>
            <a:custGeom>
              <a:avLst/>
              <a:gdLst/>
              <a:ahLst/>
              <a:cxnLst/>
              <a:rect l="l" t="t" r="r" b="b"/>
              <a:pathLst>
                <a:path w="5005" h="2082" extrusionOk="0">
                  <a:moveTo>
                    <a:pt x="2503" y="1"/>
                  </a:moveTo>
                  <a:lnTo>
                    <a:pt x="2002" y="27"/>
                  </a:lnTo>
                  <a:lnTo>
                    <a:pt x="1528" y="80"/>
                  </a:lnTo>
                  <a:lnTo>
                    <a:pt x="1107" y="185"/>
                  </a:lnTo>
                  <a:lnTo>
                    <a:pt x="738" y="317"/>
                  </a:lnTo>
                  <a:lnTo>
                    <a:pt x="422" y="448"/>
                  </a:lnTo>
                  <a:lnTo>
                    <a:pt x="316" y="554"/>
                  </a:lnTo>
                  <a:lnTo>
                    <a:pt x="211" y="633"/>
                  </a:lnTo>
                  <a:lnTo>
                    <a:pt x="106" y="738"/>
                  </a:lnTo>
                  <a:lnTo>
                    <a:pt x="53" y="817"/>
                  </a:lnTo>
                  <a:lnTo>
                    <a:pt x="27" y="923"/>
                  </a:lnTo>
                  <a:lnTo>
                    <a:pt x="0" y="1028"/>
                  </a:lnTo>
                  <a:lnTo>
                    <a:pt x="27" y="1133"/>
                  </a:lnTo>
                  <a:lnTo>
                    <a:pt x="53" y="1239"/>
                  </a:lnTo>
                  <a:lnTo>
                    <a:pt x="106" y="1344"/>
                  </a:lnTo>
                  <a:lnTo>
                    <a:pt x="211" y="1449"/>
                  </a:lnTo>
                  <a:lnTo>
                    <a:pt x="316" y="1528"/>
                  </a:lnTo>
                  <a:lnTo>
                    <a:pt x="422" y="1607"/>
                  </a:lnTo>
                  <a:lnTo>
                    <a:pt x="738" y="1765"/>
                  </a:lnTo>
                  <a:lnTo>
                    <a:pt x="1107" y="1897"/>
                  </a:lnTo>
                  <a:lnTo>
                    <a:pt x="1528" y="2002"/>
                  </a:lnTo>
                  <a:lnTo>
                    <a:pt x="2002" y="2055"/>
                  </a:lnTo>
                  <a:lnTo>
                    <a:pt x="2503" y="2081"/>
                  </a:lnTo>
                  <a:lnTo>
                    <a:pt x="3003" y="2055"/>
                  </a:lnTo>
                  <a:lnTo>
                    <a:pt x="3477" y="2002"/>
                  </a:lnTo>
                  <a:lnTo>
                    <a:pt x="3899" y="1897"/>
                  </a:lnTo>
                  <a:lnTo>
                    <a:pt x="4294" y="1765"/>
                  </a:lnTo>
                  <a:lnTo>
                    <a:pt x="4583" y="1607"/>
                  </a:lnTo>
                  <a:lnTo>
                    <a:pt x="4715" y="1528"/>
                  </a:lnTo>
                  <a:lnTo>
                    <a:pt x="4820" y="1449"/>
                  </a:lnTo>
                  <a:lnTo>
                    <a:pt x="4899" y="1344"/>
                  </a:lnTo>
                  <a:lnTo>
                    <a:pt x="4952" y="1239"/>
                  </a:lnTo>
                  <a:lnTo>
                    <a:pt x="5005" y="1133"/>
                  </a:lnTo>
                  <a:lnTo>
                    <a:pt x="5005" y="1028"/>
                  </a:lnTo>
                  <a:lnTo>
                    <a:pt x="5005" y="923"/>
                  </a:lnTo>
                  <a:lnTo>
                    <a:pt x="4952" y="817"/>
                  </a:lnTo>
                  <a:lnTo>
                    <a:pt x="4899" y="738"/>
                  </a:lnTo>
                  <a:lnTo>
                    <a:pt x="4820" y="633"/>
                  </a:lnTo>
                  <a:lnTo>
                    <a:pt x="4715" y="554"/>
                  </a:lnTo>
                  <a:lnTo>
                    <a:pt x="4583" y="448"/>
                  </a:lnTo>
                  <a:lnTo>
                    <a:pt x="4294" y="317"/>
                  </a:lnTo>
                  <a:lnTo>
                    <a:pt x="3899" y="185"/>
                  </a:lnTo>
                  <a:lnTo>
                    <a:pt x="3477" y="80"/>
                  </a:lnTo>
                  <a:lnTo>
                    <a:pt x="3003" y="27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2"/>
            <p:cNvSpPr/>
            <p:nvPr/>
          </p:nvSpPr>
          <p:spPr>
            <a:xfrm>
              <a:off x="7664939" y="1776001"/>
              <a:ext cx="187744" cy="77679"/>
            </a:xfrm>
            <a:custGeom>
              <a:avLst/>
              <a:gdLst/>
              <a:ahLst/>
              <a:cxnLst/>
              <a:rect l="l" t="t" r="r" b="b"/>
              <a:pathLst>
                <a:path w="5032" h="2082" extrusionOk="0">
                  <a:moveTo>
                    <a:pt x="2503" y="1"/>
                  </a:moveTo>
                  <a:lnTo>
                    <a:pt x="2002" y="27"/>
                  </a:lnTo>
                  <a:lnTo>
                    <a:pt x="1528" y="80"/>
                  </a:lnTo>
                  <a:lnTo>
                    <a:pt x="1107" y="185"/>
                  </a:lnTo>
                  <a:lnTo>
                    <a:pt x="738" y="317"/>
                  </a:lnTo>
                  <a:lnTo>
                    <a:pt x="448" y="475"/>
                  </a:lnTo>
                  <a:lnTo>
                    <a:pt x="317" y="554"/>
                  </a:lnTo>
                  <a:lnTo>
                    <a:pt x="211" y="633"/>
                  </a:lnTo>
                  <a:lnTo>
                    <a:pt x="132" y="738"/>
                  </a:lnTo>
                  <a:lnTo>
                    <a:pt x="53" y="843"/>
                  </a:lnTo>
                  <a:lnTo>
                    <a:pt x="27" y="949"/>
                  </a:lnTo>
                  <a:lnTo>
                    <a:pt x="1" y="1054"/>
                  </a:lnTo>
                  <a:lnTo>
                    <a:pt x="27" y="1160"/>
                  </a:lnTo>
                  <a:lnTo>
                    <a:pt x="53" y="1265"/>
                  </a:lnTo>
                  <a:lnTo>
                    <a:pt x="132" y="1344"/>
                  </a:lnTo>
                  <a:lnTo>
                    <a:pt x="211" y="1449"/>
                  </a:lnTo>
                  <a:lnTo>
                    <a:pt x="317" y="1528"/>
                  </a:lnTo>
                  <a:lnTo>
                    <a:pt x="448" y="1634"/>
                  </a:lnTo>
                  <a:lnTo>
                    <a:pt x="738" y="1765"/>
                  </a:lnTo>
                  <a:lnTo>
                    <a:pt x="1107" y="1897"/>
                  </a:lnTo>
                  <a:lnTo>
                    <a:pt x="1528" y="2002"/>
                  </a:lnTo>
                  <a:lnTo>
                    <a:pt x="2002" y="2055"/>
                  </a:lnTo>
                  <a:lnTo>
                    <a:pt x="2503" y="2081"/>
                  </a:lnTo>
                  <a:lnTo>
                    <a:pt x="3030" y="2055"/>
                  </a:lnTo>
                  <a:lnTo>
                    <a:pt x="3477" y="2002"/>
                  </a:lnTo>
                  <a:lnTo>
                    <a:pt x="3925" y="1897"/>
                  </a:lnTo>
                  <a:lnTo>
                    <a:pt x="4294" y="1765"/>
                  </a:lnTo>
                  <a:lnTo>
                    <a:pt x="4584" y="1634"/>
                  </a:lnTo>
                  <a:lnTo>
                    <a:pt x="4715" y="1528"/>
                  </a:lnTo>
                  <a:lnTo>
                    <a:pt x="4821" y="1449"/>
                  </a:lnTo>
                  <a:lnTo>
                    <a:pt x="4900" y="1344"/>
                  </a:lnTo>
                  <a:lnTo>
                    <a:pt x="4979" y="1265"/>
                  </a:lnTo>
                  <a:lnTo>
                    <a:pt x="5005" y="1160"/>
                  </a:lnTo>
                  <a:lnTo>
                    <a:pt x="5031" y="1054"/>
                  </a:lnTo>
                  <a:lnTo>
                    <a:pt x="5005" y="949"/>
                  </a:lnTo>
                  <a:lnTo>
                    <a:pt x="4979" y="843"/>
                  </a:lnTo>
                  <a:lnTo>
                    <a:pt x="4900" y="738"/>
                  </a:lnTo>
                  <a:lnTo>
                    <a:pt x="4821" y="633"/>
                  </a:lnTo>
                  <a:lnTo>
                    <a:pt x="4715" y="554"/>
                  </a:lnTo>
                  <a:lnTo>
                    <a:pt x="4584" y="475"/>
                  </a:lnTo>
                  <a:lnTo>
                    <a:pt x="4294" y="317"/>
                  </a:lnTo>
                  <a:lnTo>
                    <a:pt x="3925" y="185"/>
                  </a:lnTo>
                  <a:lnTo>
                    <a:pt x="3477" y="80"/>
                  </a:lnTo>
                  <a:lnTo>
                    <a:pt x="3030" y="27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2"/>
            <p:cNvSpPr/>
            <p:nvPr/>
          </p:nvSpPr>
          <p:spPr>
            <a:xfrm>
              <a:off x="7149027" y="1792715"/>
              <a:ext cx="114057" cy="49175"/>
            </a:xfrm>
            <a:custGeom>
              <a:avLst/>
              <a:gdLst/>
              <a:ahLst/>
              <a:cxnLst/>
              <a:rect l="l" t="t" r="r" b="b"/>
              <a:pathLst>
                <a:path w="3057" h="1318" extrusionOk="0">
                  <a:moveTo>
                    <a:pt x="1212" y="0"/>
                  </a:moveTo>
                  <a:lnTo>
                    <a:pt x="923" y="53"/>
                  </a:lnTo>
                  <a:lnTo>
                    <a:pt x="686" y="106"/>
                  </a:lnTo>
                  <a:lnTo>
                    <a:pt x="449" y="185"/>
                  </a:lnTo>
                  <a:lnTo>
                    <a:pt x="264" y="290"/>
                  </a:lnTo>
                  <a:lnTo>
                    <a:pt x="133" y="395"/>
                  </a:lnTo>
                  <a:lnTo>
                    <a:pt x="27" y="527"/>
                  </a:lnTo>
                  <a:lnTo>
                    <a:pt x="1" y="659"/>
                  </a:lnTo>
                  <a:lnTo>
                    <a:pt x="27" y="791"/>
                  </a:lnTo>
                  <a:lnTo>
                    <a:pt x="133" y="896"/>
                  </a:lnTo>
                  <a:lnTo>
                    <a:pt x="264" y="1028"/>
                  </a:lnTo>
                  <a:lnTo>
                    <a:pt x="449" y="1107"/>
                  </a:lnTo>
                  <a:lnTo>
                    <a:pt x="686" y="1186"/>
                  </a:lnTo>
                  <a:lnTo>
                    <a:pt x="923" y="1265"/>
                  </a:lnTo>
                  <a:lnTo>
                    <a:pt x="1212" y="1291"/>
                  </a:lnTo>
                  <a:lnTo>
                    <a:pt x="1529" y="1317"/>
                  </a:lnTo>
                  <a:lnTo>
                    <a:pt x="1845" y="1291"/>
                  </a:lnTo>
                  <a:lnTo>
                    <a:pt x="2108" y="1265"/>
                  </a:lnTo>
                  <a:lnTo>
                    <a:pt x="2371" y="1186"/>
                  </a:lnTo>
                  <a:lnTo>
                    <a:pt x="2608" y="1107"/>
                  </a:lnTo>
                  <a:lnTo>
                    <a:pt x="2793" y="1028"/>
                  </a:lnTo>
                  <a:lnTo>
                    <a:pt x="2925" y="896"/>
                  </a:lnTo>
                  <a:lnTo>
                    <a:pt x="3030" y="791"/>
                  </a:lnTo>
                  <a:lnTo>
                    <a:pt x="3056" y="659"/>
                  </a:lnTo>
                  <a:lnTo>
                    <a:pt x="3030" y="527"/>
                  </a:lnTo>
                  <a:lnTo>
                    <a:pt x="2925" y="395"/>
                  </a:lnTo>
                  <a:lnTo>
                    <a:pt x="2793" y="290"/>
                  </a:lnTo>
                  <a:lnTo>
                    <a:pt x="2608" y="185"/>
                  </a:lnTo>
                  <a:lnTo>
                    <a:pt x="2371" y="106"/>
                  </a:lnTo>
                  <a:lnTo>
                    <a:pt x="2108" y="53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2"/>
            <p:cNvSpPr/>
            <p:nvPr/>
          </p:nvSpPr>
          <p:spPr>
            <a:xfrm>
              <a:off x="7436980" y="2371492"/>
              <a:ext cx="230949" cy="243746"/>
            </a:xfrm>
            <a:custGeom>
              <a:avLst/>
              <a:gdLst/>
              <a:ahLst/>
              <a:cxnLst/>
              <a:rect l="l" t="t" r="r" b="b"/>
              <a:pathLst>
                <a:path w="6190" h="6533" extrusionOk="0">
                  <a:moveTo>
                    <a:pt x="6190" y="1"/>
                  </a:moveTo>
                  <a:lnTo>
                    <a:pt x="5558" y="343"/>
                  </a:lnTo>
                  <a:lnTo>
                    <a:pt x="4899" y="765"/>
                  </a:lnTo>
                  <a:lnTo>
                    <a:pt x="4214" y="1212"/>
                  </a:lnTo>
                  <a:lnTo>
                    <a:pt x="3556" y="1686"/>
                  </a:lnTo>
                  <a:lnTo>
                    <a:pt x="2924" y="2187"/>
                  </a:lnTo>
                  <a:lnTo>
                    <a:pt x="2318" y="2714"/>
                  </a:lnTo>
                  <a:lnTo>
                    <a:pt x="1738" y="3240"/>
                  </a:lnTo>
                  <a:lnTo>
                    <a:pt x="1238" y="3767"/>
                  </a:lnTo>
                  <a:lnTo>
                    <a:pt x="817" y="4268"/>
                  </a:lnTo>
                  <a:lnTo>
                    <a:pt x="448" y="4742"/>
                  </a:lnTo>
                  <a:lnTo>
                    <a:pt x="316" y="4952"/>
                  </a:lnTo>
                  <a:lnTo>
                    <a:pt x="185" y="5190"/>
                  </a:lnTo>
                  <a:lnTo>
                    <a:pt x="105" y="5374"/>
                  </a:lnTo>
                  <a:lnTo>
                    <a:pt x="26" y="5585"/>
                  </a:lnTo>
                  <a:lnTo>
                    <a:pt x="0" y="5743"/>
                  </a:lnTo>
                  <a:lnTo>
                    <a:pt x="0" y="5901"/>
                  </a:lnTo>
                  <a:lnTo>
                    <a:pt x="26" y="6059"/>
                  </a:lnTo>
                  <a:lnTo>
                    <a:pt x="79" y="6190"/>
                  </a:lnTo>
                  <a:lnTo>
                    <a:pt x="185" y="6296"/>
                  </a:lnTo>
                  <a:lnTo>
                    <a:pt x="316" y="6375"/>
                  </a:lnTo>
                  <a:lnTo>
                    <a:pt x="501" y="6454"/>
                  </a:lnTo>
                  <a:lnTo>
                    <a:pt x="711" y="6506"/>
                  </a:lnTo>
                  <a:lnTo>
                    <a:pt x="1027" y="6533"/>
                  </a:lnTo>
                  <a:lnTo>
                    <a:pt x="1343" y="6506"/>
                  </a:lnTo>
                  <a:lnTo>
                    <a:pt x="1607" y="6427"/>
                  </a:lnTo>
                  <a:lnTo>
                    <a:pt x="1844" y="6322"/>
                  </a:lnTo>
                  <a:lnTo>
                    <a:pt x="2081" y="6164"/>
                  </a:lnTo>
                  <a:lnTo>
                    <a:pt x="2292" y="6006"/>
                  </a:lnTo>
                  <a:lnTo>
                    <a:pt x="2502" y="5769"/>
                  </a:lnTo>
                  <a:lnTo>
                    <a:pt x="2713" y="5532"/>
                  </a:lnTo>
                  <a:lnTo>
                    <a:pt x="3082" y="5005"/>
                  </a:lnTo>
                  <a:lnTo>
                    <a:pt x="3477" y="4373"/>
                  </a:lnTo>
                  <a:lnTo>
                    <a:pt x="3872" y="3715"/>
                  </a:lnTo>
                  <a:lnTo>
                    <a:pt x="4346" y="3056"/>
                  </a:lnTo>
                  <a:lnTo>
                    <a:pt x="4794" y="2450"/>
                  </a:lnTo>
                  <a:lnTo>
                    <a:pt x="5189" y="1871"/>
                  </a:lnTo>
                  <a:lnTo>
                    <a:pt x="5505" y="1344"/>
                  </a:lnTo>
                  <a:lnTo>
                    <a:pt x="5742" y="896"/>
                  </a:lnTo>
                  <a:lnTo>
                    <a:pt x="6084" y="238"/>
                  </a:lnTo>
                  <a:lnTo>
                    <a:pt x="6190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2"/>
            <p:cNvSpPr/>
            <p:nvPr/>
          </p:nvSpPr>
          <p:spPr>
            <a:xfrm>
              <a:off x="7540099" y="2851659"/>
              <a:ext cx="102229" cy="870703"/>
            </a:xfrm>
            <a:custGeom>
              <a:avLst/>
              <a:gdLst/>
              <a:ahLst/>
              <a:cxnLst/>
              <a:rect l="l" t="t" r="r" b="b"/>
              <a:pathLst>
                <a:path w="2740" h="23337" extrusionOk="0">
                  <a:moveTo>
                    <a:pt x="2740" y="1"/>
                  </a:moveTo>
                  <a:lnTo>
                    <a:pt x="2634" y="343"/>
                  </a:lnTo>
                  <a:lnTo>
                    <a:pt x="2503" y="738"/>
                  </a:lnTo>
                  <a:lnTo>
                    <a:pt x="2371" y="1239"/>
                  </a:lnTo>
                  <a:lnTo>
                    <a:pt x="2213" y="1844"/>
                  </a:lnTo>
                  <a:lnTo>
                    <a:pt x="1923" y="3214"/>
                  </a:lnTo>
                  <a:lnTo>
                    <a:pt x="1633" y="4847"/>
                  </a:lnTo>
                  <a:lnTo>
                    <a:pt x="1344" y="6664"/>
                  </a:lnTo>
                  <a:lnTo>
                    <a:pt x="1080" y="8613"/>
                  </a:lnTo>
                  <a:lnTo>
                    <a:pt x="817" y="10615"/>
                  </a:lnTo>
                  <a:lnTo>
                    <a:pt x="580" y="12670"/>
                  </a:lnTo>
                  <a:lnTo>
                    <a:pt x="369" y="14698"/>
                  </a:lnTo>
                  <a:lnTo>
                    <a:pt x="185" y="16620"/>
                  </a:lnTo>
                  <a:lnTo>
                    <a:pt x="79" y="18411"/>
                  </a:lnTo>
                  <a:lnTo>
                    <a:pt x="0" y="20018"/>
                  </a:lnTo>
                  <a:lnTo>
                    <a:pt x="0" y="20703"/>
                  </a:lnTo>
                  <a:lnTo>
                    <a:pt x="0" y="21361"/>
                  </a:lnTo>
                  <a:lnTo>
                    <a:pt x="27" y="21914"/>
                  </a:lnTo>
                  <a:lnTo>
                    <a:pt x="53" y="22389"/>
                  </a:lnTo>
                  <a:lnTo>
                    <a:pt x="106" y="22784"/>
                  </a:lnTo>
                  <a:lnTo>
                    <a:pt x="185" y="23073"/>
                  </a:lnTo>
                  <a:lnTo>
                    <a:pt x="238" y="23179"/>
                  </a:lnTo>
                  <a:lnTo>
                    <a:pt x="290" y="23258"/>
                  </a:lnTo>
                  <a:lnTo>
                    <a:pt x="343" y="23310"/>
                  </a:lnTo>
                  <a:lnTo>
                    <a:pt x="396" y="23337"/>
                  </a:lnTo>
                  <a:lnTo>
                    <a:pt x="448" y="23337"/>
                  </a:lnTo>
                  <a:lnTo>
                    <a:pt x="475" y="23284"/>
                  </a:lnTo>
                  <a:lnTo>
                    <a:pt x="554" y="23100"/>
                  </a:lnTo>
                  <a:lnTo>
                    <a:pt x="633" y="22810"/>
                  </a:lnTo>
                  <a:lnTo>
                    <a:pt x="712" y="22389"/>
                  </a:lnTo>
                  <a:lnTo>
                    <a:pt x="896" y="21230"/>
                  </a:lnTo>
                  <a:lnTo>
                    <a:pt x="1080" y="19755"/>
                  </a:lnTo>
                  <a:lnTo>
                    <a:pt x="1265" y="17990"/>
                  </a:lnTo>
                  <a:lnTo>
                    <a:pt x="1475" y="16015"/>
                  </a:lnTo>
                  <a:lnTo>
                    <a:pt x="1844" y="11721"/>
                  </a:lnTo>
                  <a:lnTo>
                    <a:pt x="2187" y="7428"/>
                  </a:lnTo>
                  <a:lnTo>
                    <a:pt x="2476" y="3688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E2B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94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Fungsi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Hukum dalam Masyarakat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dirty="0"/>
          </a:p>
        </p:txBody>
      </p:sp>
      <p:sp>
        <p:nvSpPr>
          <p:cNvPr id="702" name="Google Shape;702;p43"/>
          <p:cNvSpPr txBox="1">
            <a:spLocks noGrp="1"/>
          </p:cNvSpPr>
          <p:nvPr>
            <p:ph type="body" idx="1"/>
          </p:nvPr>
        </p:nvSpPr>
        <p:spPr>
          <a:xfrm>
            <a:off x="624840" y="998220"/>
            <a:ext cx="7894320" cy="31470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1" indent="0">
              <a:buSzPts val="1400"/>
              <a:buNone/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Ada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empat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fungsi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dalam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masyarakat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yaitu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sebagai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berikut</a:t>
            </a:r>
            <a:r>
              <a:rPr lang="en-US" sz="1800" b="1" kern="100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:</a:t>
            </a:r>
            <a:endParaRPr lang="en-US" sz="18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8261" indent="0">
              <a:buSzPts val="1400"/>
              <a:buNone/>
            </a:pPr>
            <a:endParaRPr lang="en-ID" sz="1800" kern="100" dirty="0"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Sebagai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alat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pengatur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tertib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hubungan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masarakat</a:t>
            </a:r>
            <a:endParaRPr lang="en-ID" sz="18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Sebagai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sarana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untuk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mewujudkan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sosial</a:t>
            </a:r>
            <a:endParaRPr lang="en-ID" sz="18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Sebagai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penggerak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pembangunan</a:t>
            </a:r>
            <a:endParaRPr lang="en-ID" sz="18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Fungsi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kritis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endParaRPr lang="en-ID" sz="18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598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>
            <a:spLocks noGrp="1"/>
          </p:cNvSpPr>
          <p:nvPr>
            <p:ph type="subTitle" idx="1"/>
          </p:nvPr>
        </p:nvSpPr>
        <p:spPr>
          <a:xfrm>
            <a:off x="0" y="853440"/>
            <a:ext cx="8892540" cy="4053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Dalam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literatur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ilmu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dikenal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tiga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teori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tentang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tujuan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yaitu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teori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etis</a:t>
            </a:r>
            <a:r>
              <a:rPr lang="en-US" sz="1200" b="1" kern="1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, utilities dan </a:t>
            </a:r>
            <a:r>
              <a:rPr lang="en-US" sz="1200" b="1" kern="100" dirty="0" err="1">
                <a:solidFill>
                  <a:schemeClr val="tx1"/>
                </a:solidFill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campuran</a:t>
            </a:r>
            <a:r>
              <a:rPr lang="en-US" sz="1200" b="1" kern="100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200" b="1" kern="100" dirty="0">
              <a:solidFill>
                <a:schemeClr val="tx1"/>
              </a:solidFill>
              <a:highlight>
                <a:srgbClr val="000000"/>
              </a:highlight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D" sz="1200" b="1" kern="100" dirty="0">
              <a:solidFill>
                <a:schemeClr val="tx1"/>
              </a:solidFill>
              <a:highlight>
                <a:srgbClr val="000000"/>
              </a:highlight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D" sz="1400" b="1" kern="100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a.</a:t>
            </a:r>
            <a:r>
              <a:rPr lang="en-ID" sz="1200" b="1" kern="100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T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eori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etis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  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Sesuai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namanya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teori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etis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mendasarkan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kepada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etika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artinya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bertujuan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untuk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semata-mata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          </a:t>
            </a: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      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mencapai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keadilan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atau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memberikan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kepada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setiap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orang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apa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menjadi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hak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nya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   </a:t>
            </a:r>
            <a:r>
              <a:rPr lang="en-US" sz="14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b.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Teori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utilities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228600" algn="l"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     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Menurut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teori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utilities,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bertujuan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untuk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memberikan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faedah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bagi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sebanyak-banyaknya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orang dalam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masyarakat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Pada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hakikatnya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tujuan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adalah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memberikan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kebahagiaan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atau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kenikmatan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besar bagi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jumlah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terbesar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(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mayoritas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).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</a:pPr>
            <a:r>
              <a:rPr lang="en-US" sz="14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   c.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Teori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campuran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228600" algn="l"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     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Menurut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teori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ini,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tujuan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pokok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adalah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ketertiban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Kebutuhan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akan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ketertiban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adalah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syarat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mutlak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bagi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masyarakat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200" b="1" kern="10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teratur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 </a:t>
            </a:r>
            <a:endParaRPr lang="en-ID" sz="12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lang="en-ID" sz="12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120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>
            <a:spLocks noGrp="1"/>
          </p:cNvSpPr>
          <p:nvPr>
            <p:ph type="title"/>
          </p:nvPr>
        </p:nvSpPr>
        <p:spPr>
          <a:xfrm>
            <a:off x="190500" y="1973580"/>
            <a:ext cx="8747760" cy="1893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kern="10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C.</a:t>
            </a:r>
            <a:r>
              <a:rPr lang="en-ID" sz="3200" kern="10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PROBLEMATIKA NILAI, MORAL, DAN HUKUM DALAM MASYARAKAT DAN NEGARA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br>
              <a:rPr lang="en-ID" sz="2800" kern="100" dirty="0">
                <a:effectLst/>
                <a:highlight>
                  <a:srgbClr val="000000"/>
                </a:highlight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</a:br>
            <a:endParaRPr sz="2800" dirty="0">
              <a:highlight>
                <a:srgbClr val="000000"/>
              </a:highlight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769382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27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>
            <a:spLocks noGrp="1"/>
          </p:cNvSpPr>
          <p:nvPr>
            <p:ph type="subTitle" idx="1"/>
          </p:nvPr>
        </p:nvSpPr>
        <p:spPr>
          <a:xfrm>
            <a:off x="0" y="1091565"/>
            <a:ext cx="8923020" cy="3099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Moral adalah salah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satu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bagian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dari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nilai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yaitu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nilai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moral. Moral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berkaitan</a:t>
            </a:r>
            <a:endParaRPr lang="en-US" sz="1800" b="1" dirty="0">
              <a:solidFill>
                <a:schemeClr val="tx1"/>
              </a:solidFill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dengan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nilai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baik-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buruk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perbuatan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manusia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Tindakan yang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bermoral</a:t>
            </a:r>
            <a:endParaRPr lang="en-US" sz="1800" b="1" dirty="0">
              <a:solidFill>
                <a:schemeClr val="tx1"/>
              </a:solidFill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adalah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tindakan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manusia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dilakukan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secara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sadar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mau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dan tabu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serta</a:t>
            </a:r>
            <a:endParaRPr lang="en-US" sz="1800" b="1" dirty="0">
              <a:solidFill>
                <a:schemeClr val="tx1"/>
              </a:solidFill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algn="l"/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tindakan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itu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berkenaan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dengan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nilai-nilai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moral. Tindakan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bermoral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adalah</a:t>
            </a:r>
          </a:p>
          <a:p>
            <a:pPr algn="l"/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tindakan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menjunjung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tinggi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nilai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pribadi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manusia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harkat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</a:t>
            </a:r>
          </a:p>
          <a:p>
            <a:pPr algn="l"/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martabat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manusia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8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 </a:t>
            </a:r>
            <a:endParaRPr lang="en-ID" sz="18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Nilai moral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diwujudkan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dalam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norma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moral. Norma moral,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norma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besusilan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</a:t>
            </a:r>
          </a:p>
          <a:p>
            <a:pPr algn="l"/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atau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disebut juga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norma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etik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adalah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peraturan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/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kaidah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hidup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</a:t>
            </a:r>
          </a:p>
          <a:p>
            <a:pPr algn="l"/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bersumber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dari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hat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nurani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merupakan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perwujudan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nilai-nilai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yang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mengikat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manusia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Norma moral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menjadi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acuan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perilaku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baik</a:t>
            </a:r>
          </a:p>
          <a:p>
            <a:pPr algn="l"/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buruknya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manusia</a:t>
            </a:r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8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 </a:t>
            </a:r>
            <a:endParaRPr lang="en-ID" sz="1800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lang="en-ID"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" name="Google Shape;701;p43">
            <a:extLst>
              <a:ext uri="{FF2B5EF4-FFF2-40B4-BE49-F238E27FC236}">
                <a16:creationId xmlns:a16="http://schemas.microsoft.com/office/drawing/2014/main" id="{8F2253BE-F19C-0915-62C6-F52C5FC8F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6660" y="4800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800" kern="100" dirty="0">
                <a:solidFill>
                  <a:schemeClr val="tx2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PROBLEMATIKA NILAI, MORAL, DAN HUKUM DALAM MASYARAKAT DAN NEGARA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069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3AAAB0-7398-CE22-6370-79F8B52E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60" y="350520"/>
            <a:ext cx="7704000" cy="548700"/>
          </a:xfrm>
        </p:spPr>
        <p:txBody>
          <a:bodyPr/>
          <a:lstStyle/>
          <a:p>
            <a:pPr algn="l"/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Selain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norma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moral,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ada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pula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hukum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. Pada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dasarnya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,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hukum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adalah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norma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yang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merupakan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perwujudan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dari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nilai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, termasuk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nilai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moral.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Terdapat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perbedaan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antara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norma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moral dengan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norma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 </a:t>
            </a:r>
            <a:r>
              <a:rPr lang="en-US" sz="1800" kern="0" dirty="0" err="1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hukum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. 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 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79C72-2DC1-7561-02B6-5BF1E125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660" y="2103120"/>
            <a:ext cx="7303860" cy="2326485"/>
          </a:xfrm>
        </p:spPr>
        <p:txBody>
          <a:bodyPr/>
          <a:lstStyle/>
          <a:p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Pertama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norma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berdasarkan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yuridis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konsensus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sedangkan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norma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berdasarkan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alam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</a:p>
          <a:p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Kedua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norma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bersifat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heteronomi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yaitu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datang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dari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luar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diri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sedangkan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berasal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dari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dalam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diri</a:t>
            </a:r>
            <a:r>
              <a:rPr lang="en-US" b="1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</a:p>
          <a:p>
            <a:pPr marL="127000" indent="0">
              <a:buNone/>
            </a:pPr>
            <a:endParaRPr lang="en-ID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 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Ketiga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dari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sisi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pelaksanaan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dilaksanakan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secara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paksaan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lahiriah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sedangkan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 tidak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dapat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dipaksakan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Keempat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dari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sanksinya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sanksi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bersifat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lahiriah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sedangkan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bersifat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batiniah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Kelima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dilihat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dari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tujuannya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mengatur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tertib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hidup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masyarakat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bernegara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sedangkan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mengatur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perilaku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manusia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sebagai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manusia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Keenam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bergantung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pada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tempat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waktu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;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sedangkan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 secara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relatif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tidak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bergantung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tempat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b="1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waktu</a:t>
            </a:r>
            <a:r>
              <a:rPr lang="en-US" b="1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b="1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260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7"/>
          <p:cNvSpPr txBox="1">
            <a:spLocks noGrp="1"/>
          </p:cNvSpPr>
          <p:nvPr>
            <p:ph type="title"/>
          </p:nvPr>
        </p:nvSpPr>
        <p:spPr>
          <a:xfrm>
            <a:off x="617220" y="365760"/>
            <a:ext cx="7806780" cy="67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Antara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moral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berkaitan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Hukum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harus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merupakan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perwujudan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dari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moralitas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Hukum sebagai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norma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harus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berdasarkan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pada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nilai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moral.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Apa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artinya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undang-undang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jika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tidak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disertai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moralitas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Tanpa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moralitas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tampak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kosong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sz="12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hampa</a:t>
            </a:r>
            <a:r>
              <a:rPr lang="en-US" sz="12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br>
              <a:rPr lang="en-ID" sz="1200" kern="10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</a:b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72" name="Google Shape;772;p47"/>
          <p:cNvSpPr txBox="1">
            <a:spLocks noGrp="1"/>
          </p:cNvSpPr>
          <p:nvPr>
            <p:ph type="subTitle" idx="1"/>
          </p:nvPr>
        </p:nvSpPr>
        <p:spPr>
          <a:xfrm>
            <a:off x="4638210" y="1508040"/>
            <a:ext cx="4391490" cy="266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26059">
              <a:buSzPts val="1400"/>
            </a:pP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Pelanggaran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adalah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pelanggaran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terhadap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aturan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ditetapkan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oleh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pemerintah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dalam suatu negara.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Pelanggaran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dapat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berdampak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pada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sanksi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atau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diberikan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oleh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sistem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peradilan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Contoh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pelanggaran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meliputi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pencurian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kejahatan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narkotika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pembunuhan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dan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penipuan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melanggar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pidana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8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73" name="Google Shape;773;p47"/>
          <p:cNvSpPr txBox="1">
            <a:spLocks noGrp="1"/>
          </p:cNvSpPr>
          <p:nvPr>
            <p:ph type="subTitle" idx="2"/>
          </p:nvPr>
        </p:nvSpPr>
        <p:spPr>
          <a:xfrm>
            <a:off x="932999" y="1538714"/>
            <a:ext cx="3572791" cy="331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26059">
              <a:buSzPts val="1400"/>
            </a:pP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Pelanggaran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etik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terkait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dengan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aturan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dan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norma-norma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 yang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dianggap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penting dalam suatu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masyarakat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Pelanggaran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etik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tidak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selalu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melanggar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hukum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secara langsung,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tetapi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melibatkan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pertimbangan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moral dan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kesadaran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individu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terhadap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tindakan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dilakukannya</a:t>
            </a:r>
            <a:r>
              <a:rPr lang="en-US" sz="1800" kern="0" dirty="0">
                <a:solidFill>
                  <a:schemeClr val="tx1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sz="1800" kern="100" dirty="0">
              <a:solidFill>
                <a:schemeClr val="tx1"/>
              </a:solidFill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5" name="Google Shape;775;p47">
            <a:extLst>
              <a:ext uri="{FF2B5EF4-FFF2-40B4-BE49-F238E27FC236}">
                <a16:creationId xmlns:a16="http://schemas.microsoft.com/office/drawing/2014/main" id="{9E128C1D-04F1-7B68-3224-0C7A8032F48E}"/>
              </a:ext>
            </a:extLst>
          </p:cNvPr>
          <p:cNvSpPr txBox="1">
            <a:spLocks/>
          </p:cNvSpPr>
          <p:nvPr/>
        </p:nvSpPr>
        <p:spPr>
          <a:xfrm>
            <a:off x="1204004" y="1628335"/>
            <a:ext cx="3448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sz="1800" dirty="0" err="1"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Pelanggaran</a:t>
            </a:r>
            <a:r>
              <a:rPr lang="en-US" sz="1800" dirty="0"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dirty="0" err="1"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Etik</a:t>
            </a:r>
            <a:endParaRPr lang="en-US" sz="1800" kern="100" dirty="0"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0" indent="0"/>
            <a:endParaRPr lang="en-US" dirty="0"/>
          </a:p>
        </p:txBody>
      </p:sp>
      <p:sp>
        <p:nvSpPr>
          <p:cNvPr id="10" name="Google Shape;774;p47">
            <a:extLst>
              <a:ext uri="{FF2B5EF4-FFF2-40B4-BE49-F238E27FC236}">
                <a16:creationId xmlns:a16="http://schemas.microsoft.com/office/drawing/2014/main" id="{6F34E8BE-BCC2-3B6C-6C27-84465534869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05375" y="1628335"/>
            <a:ext cx="3448050" cy="365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dirty="0" err="1"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</a:t>
            </a:r>
            <a:r>
              <a:rPr lang="en-US" sz="1800" kern="0" dirty="0" err="1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elanggaran</a:t>
            </a:r>
            <a:r>
              <a:rPr lang="en-US" sz="18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US" sz="1800" dirty="0"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H</a:t>
            </a:r>
            <a:r>
              <a:rPr lang="en-US" sz="1800" kern="0" dirty="0"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ukum </a:t>
            </a:r>
            <a:endParaRPr lang="en-ID" sz="1800" kern="100" dirty="0"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68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08D7E-B294-2956-D768-0B38F31F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7011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1BBC39-6F8C-A973-A4A2-7DB9A94F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61"/>
            <a:ext cx="9144000" cy="51324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>
            <a:spLocks noGrp="1"/>
          </p:cNvSpPr>
          <p:nvPr>
            <p:ph type="title"/>
          </p:nvPr>
        </p:nvSpPr>
        <p:spPr>
          <a:xfrm>
            <a:off x="1040868" y="2270175"/>
            <a:ext cx="69051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BAB VI</a:t>
            </a:r>
            <a:br>
              <a:rPr lang="en-US" sz="6600" dirty="0"/>
            </a:br>
            <a:endParaRPr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"/>
          </p:nvPr>
        </p:nvSpPr>
        <p:spPr>
          <a:xfrm>
            <a:off x="1119450" y="2564699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MANUSIA, NILAI, MORAL, DAN HUKUM</a:t>
            </a:r>
            <a:endParaRPr sz="24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769382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9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 txBox="1">
            <a:spLocks noGrp="1"/>
          </p:cNvSpPr>
          <p:nvPr>
            <p:ph type="body" idx="1"/>
          </p:nvPr>
        </p:nvSpPr>
        <p:spPr>
          <a:xfrm>
            <a:off x="442913" y="1471613"/>
            <a:ext cx="7366687" cy="2409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TUJUAN PEMBELAJARAN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Setelah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melaksanakan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pembelajaran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ini,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mahasiswa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mampu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1.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Mengemukakan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hakikat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moral, dan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2.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Menjelaskan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pentingnya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moral, dan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bagi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manusia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3.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Mengemukakan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tujuan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bagi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masyarakat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4.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Membedakan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perilaku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melanggar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melanggar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5.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Memposisikan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dir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pelaku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pelanggaran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pelanggaran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MATERI PEMBELAJARAN</a:t>
            </a:r>
            <a:r>
              <a:rPr lang="en-US" sz="1600" b="1" dirty="0">
                <a:solidFill>
                  <a:schemeClr val="tx2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1.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Hakikat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fungsi,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perwujudan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moral, dan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2.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Keadilan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ketertiban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kesejahteraaan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3.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Problematika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moral, dan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dalam </a:t>
            </a:r>
            <a:r>
              <a:rPr lang="en-US" sz="16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masyarakat</a:t>
            </a:r>
            <a:r>
              <a:rPr lang="en-US" sz="16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dan negara</a:t>
            </a:r>
            <a:r>
              <a:rPr lang="en-US" sz="16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29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63970" y="2143124"/>
            <a:ext cx="9016059" cy="165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3200" dirty="0"/>
              <a:t>A. HAKIKAT; FUNGSI; DAN PERWUJUDAN </a:t>
            </a:r>
            <a:r>
              <a:rPr lang="en-ID" sz="3200" dirty="0">
                <a:highlight>
                  <a:srgbClr val="000000"/>
                </a:highlight>
              </a:rPr>
              <a:t>NILAI, MORAL DAN HUKUM</a:t>
            </a:r>
            <a:br>
              <a:rPr lang="en-ID" sz="6600" dirty="0"/>
            </a:br>
            <a:endParaRPr sz="6500" dirty="0">
              <a:highlight>
                <a:schemeClr val="l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15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 txBox="1">
            <a:spLocks noGrp="1"/>
          </p:cNvSpPr>
          <p:nvPr>
            <p:ph type="title" idx="4"/>
          </p:nvPr>
        </p:nvSpPr>
        <p:spPr>
          <a:xfrm>
            <a:off x="579228" y="1303578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3" name="Google Shape;443;p35"/>
          <p:cNvSpPr txBox="1">
            <a:spLocks noGrp="1"/>
          </p:cNvSpPr>
          <p:nvPr>
            <p:ph type="title" idx="14"/>
          </p:nvPr>
        </p:nvSpPr>
        <p:spPr>
          <a:xfrm>
            <a:off x="579228" y="3510950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44" name="Google Shape;444;p35"/>
          <p:cNvSpPr txBox="1">
            <a:spLocks noGrp="1"/>
          </p:cNvSpPr>
          <p:nvPr>
            <p:ph type="title" idx="5"/>
          </p:nvPr>
        </p:nvSpPr>
        <p:spPr>
          <a:xfrm flipH="1">
            <a:off x="579228" y="2407264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46" name="Google Shape;446;p35"/>
          <p:cNvSpPr txBox="1">
            <a:spLocks noGrp="1"/>
          </p:cNvSpPr>
          <p:nvPr>
            <p:ph type="title" idx="6"/>
          </p:nvPr>
        </p:nvSpPr>
        <p:spPr>
          <a:xfrm>
            <a:off x="60707" y="291172"/>
            <a:ext cx="8665369" cy="90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/>
              <a:t>A. HAKIKAT; FUNGSI; DAN PERWUJUDAN NILAI, MORAL DAN HUKUM</a:t>
            </a:r>
            <a:endParaRPr sz="2200" dirty="0"/>
          </a:p>
        </p:txBody>
      </p:sp>
      <p:sp>
        <p:nvSpPr>
          <p:cNvPr id="449" name="Google Shape;449;p35"/>
          <p:cNvSpPr txBox="1">
            <a:spLocks noGrp="1"/>
          </p:cNvSpPr>
          <p:nvPr>
            <p:ph type="subTitle" idx="1"/>
          </p:nvPr>
        </p:nvSpPr>
        <p:spPr>
          <a:xfrm>
            <a:off x="1432091" y="1373914"/>
            <a:ext cx="2961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Hakikat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Nilai dan Moral</a:t>
            </a:r>
            <a:endParaRPr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52" name="Google Shape;452;p35"/>
          <p:cNvSpPr txBox="1">
            <a:spLocks noGrp="1"/>
          </p:cNvSpPr>
          <p:nvPr>
            <p:ph type="subTitle" idx="8"/>
          </p:nvPr>
        </p:nvSpPr>
        <p:spPr>
          <a:xfrm>
            <a:off x="1432092" y="2501638"/>
            <a:ext cx="4240045" cy="66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 </a:t>
            </a:r>
            <a:r>
              <a:rPr lang="en-ID" sz="17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7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7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Perwujudan</a:t>
            </a:r>
            <a:r>
              <a:rPr lang="en-ID" sz="17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7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7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Nilai</a:t>
            </a:r>
            <a:endParaRPr sz="17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2E3ED2-9457-62C9-103E-CA4C08FE8F7C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1288222" y="3616100"/>
            <a:ext cx="2961600" cy="548700"/>
          </a:xfrm>
        </p:spPr>
        <p:txBody>
          <a:bodyPr/>
          <a:lstStyle/>
          <a:p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Hukum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Norma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>
            <a:spLocks noGrp="1"/>
          </p:cNvSpPr>
          <p:nvPr>
            <p:ph type="title"/>
          </p:nvPr>
        </p:nvSpPr>
        <p:spPr>
          <a:xfrm>
            <a:off x="342899" y="489113"/>
            <a:ext cx="7573894" cy="896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32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A. </a:t>
            </a:r>
            <a:r>
              <a:rPr lang="en-ID" sz="32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Hakikat</a:t>
            </a:r>
            <a:r>
              <a:rPr lang="en-ID" sz="32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Nilai dan Moral</a:t>
            </a:r>
            <a:br>
              <a:rPr lang="en-ID" sz="32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</a:br>
            <a:endParaRPr dirty="0"/>
          </a:p>
        </p:txBody>
      </p:sp>
      <p:sp>
        <p:nvSpPr>
          <p:cNvPr id="702" name="Google Shape;702;p43"/>
          <p:cNvSpPr txBox="1">
            <a:spLocks noGrp="1"/>
          </p:cNvSpPr>
          <p:nvPr>
            <p:ph type="body" idx="1"/>
          </p:nvPr>
        </p:nvSpPr>
        <p:spPr>
          <a:xfrm>
            <a:off x="342899" y="1385888"/>
            <a:ext cx="8422481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Pembahasan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mengenai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termasuk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kawasan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Bertens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(2001)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menyebutkan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ada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tiga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jenis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makna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a. Etika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berarti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nilai-nilai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norma-norma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pegangan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bagi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seseorang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kelompok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mengatur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tingkah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lakunya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b. Etika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berarti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kumpulan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asas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nilai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moral. Etika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dimaksudadalah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etik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48261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c. Etika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berarti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ilmu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tentang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baik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buruk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 Etika yang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dimaksud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samadengan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istilah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</a:t>
            </a:r>
            <a:r>
              <a:rPr lang="en-ID" sz="1800" b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filsafat</a:t>
            </a:r>
            <a:r>
              <a:rPr lang="en-ID" sz="18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 moral.</a:t>
            </a:r>
            <a:endParaRPr sz="18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991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>
            <a:spLocks noGrp="1"/>
          </p:cNvSpPr>
          <p:nvPr>
            <p:ph type="title"/>
          </p:nvPr>
        </p:nvSpPr>
        <p:spPr>
          <a:xfrm>
            <a:off x="171450" y="571501"/>
            <a:ext cx="8801100" cy="3721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D" sz="2400" dirty="0" err="1">
                <a:highlight>
                  <a:srgbClr val="000000"/>
                </a:highlight>
              </a:rPr>
              <a:t>Istilah</a:t>
            </a:r>
            <a:r>
              <a:rPr lang="en-ID" sz="2400" dirty="0">
                <a:highlight>
                  <a:srgbClr val="000000"/>
                </a:highlight>
              </a:rPr>
              <a:t> </a:t>
            </a:r>
            <a:r>
              <a:rPr lang="en-ID" sz="2400" dirty="0" err="1">
                <a:highlight>
                  <a:srgbClr val="000000"/>
                </a:highlight>
              </a:rPr>
              <a:t>nilai</a:t>
            </a:r>
            <a:r>
              <a:rPr lang="en-ID" sz="2400" dirty="0">
                <a:highlight>
                  <a:srgbClr val="000000"/>
                </a:highlight>
              </a:rPr>
              <a:t> (value) </a:t>
            </a:r>
            <a:r>
              <a:rPr lang="en-ID" sz="2400" dirty="0" err="1">
                <a:highlight>
                  <a:srgbClr val="000000"/>
                </a:highlight>
              </a:rPr>
              <a:t>menurut</a:t>
            </a:r>
            <a:r>
              <a:rPr lang="en-ID" sz="2400" dirty="0">
                <a:highlight>
                  <a:srgbClr val="000000"/>
                </a:highlight>
              </a:rPr>
              <a:t> Kamus </a:t>
            </a:r>
            <a:r>
              <a:rPr lang="en-ID" sz="2400" dirty="0" err="1">
                <a:highlight>
                  <a:srgbClr val="000000"/>
                </a:highlight>
              </a:rPr>
              <a:t>Poerwodarminto</a:t>
            </a:r>
            <a:r>
              <a:rPr lang="en-ID" sz="2400" dirty="0">
                <a:highlight>
                  <a:srgbClr val="000000"/>
                </a:highlight>
              </a:rPr>
              <a:t> </a:t>
            </a:r>
            <a:r>
              <a:rPr lang="en-ID" sz="2400" dirty="0" err="1">
                <a:highlight>
                  <a:srgbClr val="000000"/>
                </a:highlight>
              </a:rPr>
              <a:t>diartikan</a:t>
            </a:r>
            <a:r>
              <a:rPr lang="en-ID" sz="2400" dirty="0">
                <a:highlight>
                  <a:srgbClr val="000000"/>
                </a:highlight>
              </a:rPr>
              <a:t> </a:t>
            </a:r>
            <a:r>
              <a:rPr lang="en-ID" sz="2400" dirty="0" err="1">
                <a:highlight>
                  <a:srgbClr val="000000"/>
                </a:highlight>
              </a:rPr>
              <a:t>sebagai</a:t>
            </a:r>
            <a:r>
              <a:rPr lang="en-ID" sz="2400" dirty="0">
                <a:highlight>
                  <a:srgbClr val="000000"/>
                </a:highlight>
              </a:rPr>
              <a:t> </a:t>
            </a:r>
            <a:r>
              <a:rPr lang="en-ID" sz="2400" dirty="0" err="1">
                <a:highlight>
                  <a:srgbClr val="000000"/>
                </a:highlight>
              </a:rPr>
              <a:t>berikut</a:t>
            </a:r>
            <a:r>
              <a:rPr lang="en-ID" sz="2400" dirty="0">
                <a:highlight>
                  <a:srgbClr val="000000"/>
                </a:highlight>
              </a:rPr>
              <a:t>.</a:t>
            </a:r>
            <a:br>
              <a:rPr lang="en-ID" sz="2400" dirty="0">
                <a:highlight>
                  <a:srgbClr val="000000"/>
                </a:highlight>
              </a:rPr>
            </a:br>
            <a:br>
              <a:rPr lang="en-ID" sz="2400" dirty="0"/>
            </a:br>
            <a:r>
              <a:rPr lang="en-ID" sz="2400" dirty="0">
                <a:solidFill>
                  <a:schemeClr val="tx1"/>
                </a:solidFill>
              </a:rPr>
              <a:t>A. Harga </a:t>
            </a:r>
            <a:r>
              <a:rPr lang="en-ID" sz="2400" dirty="0" err="1">
                <a:solidFill>
                  <a:schemeClr val="tx1"/>
                </a:solidFill>
              </a:rPr>
              <a:t>dalam</a:t>
            </a:r>
            <a:r>
              <a:rPr lang="en-ID" sz="2400" dirty="0">
                <a:solidFill>
                  <a:schemeClr val="tx1"/>
                </a:solidFill>
              </a:rPr>
              <a:t> arti </a:t>
            </a:r>
            <a:r>
              <a:rPr lang="en-ID" sz="2400" dirty="0" err="1">
                <a:solidFill>
                  <a:schemeClr val="tx1"/>
                </a:solidFill>
              </a:rPr>
              <a:t>taksiran</a:t>
            </a:r>
            <a:r>
              <a:rPr lang="en-ID" sz="2400" dirty="0">
                <a:solidFill>
                  <a:schemeClr val="tx1"/>
                </a:solidFill>
              </a:rPr>
              <a:t>, </a:t>
            </a:r>
            <a:r>
              <a:rPr lang="en-ID" sz="2400" dirty="0" err="1">
                <a:solidFill>
                  <a:schemeClr val="tx1"/>
                </a:solidFill>
              </a:rPr>
              <a:t>misalnya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nilai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emas</a:t>
            </a:r>
            <a:br>
              <a:rPr lang="en-ID" sz="2400" dirty="0">
                <a:solidFill>
                  <a:schemeClr val="tx1"/>
                </a:solidFill>
              </a:rPr>
            </a:br>
            <a:r>
              <a:rPr lang="en-ID" sz="2400" dirty="0">
                <a:solidFill>
                  <a:schemeClr val="tx1"/>
                </a:solidFill>
              </a:rPr>
              <a:t>B. Harga </a:t>
            </a:r>
            <a:r>
              <a:rPr lang="en-ID" sz="2400" dirty="0" err="1">
                <a:solidFill>
                  <a:schemeClr val="tx1"/>
                </a:solidFill>
              </a:rPr>
              <a:t>sesuatu</a:t>
            </a:r>
            <a:r>
              <a:rPr lang="en-ID" sz="2400" dirty="0">
                <a:solidFill>
                  <a:schemeClr val="tx1"/>
                </a:solidFill>
              </a:rPr>
              <a:t>, </a:t>
            </a:r>
            <a:r>
              <a:rPr lang="en-ID" sz="2400" dirty="0" err="1">
                <a:solidFill>
                  <a:schemeClr val="tx1"/>
                </a:solidFill>
              </a:rPr>
              <a:t>misalnya</a:t>
            </a:r>
            <a:r>
              <a:rPr lang="en-ID" sz="2400" dirty="0">
                <a:solidFill>
                  <a:schemeClr val="tx1"/>
                </a:solidFill>
              </a:rPr>
              <a:t> uang</a:t>
            </a:r>
            <a:br>
              <a:rPr lang="en-ID" sz="2400" dirty="0">
                <a:solidFill>
                  <a:schemeClr val="tx1"/>
                </a:solidFill>
              </a:rPr>
            </a:br>
            <a:r>
              <a:rPr lang="en-ID" sz="2400" dirty="0">
                <a:solidFill>
                  <a:schemeClr val="tx1"/>
                </a:solidFill>
              </a:rPr>
              <a:t>C. Angka, </a:t>
            </a:r>
            <a:r>
              <a:rPr lang="en-ID" sz="2400" dirty="0" err="1">
                <a:solidFill>
                  <a:schemeClr val="tx1"/>
                </a:solidFill>
              </a:rPr>
              <a:t>skor</a:t>
            </a:r>
            <a:br>
              <a:rPr lang="en-ID" sz="2400" dirty="0">
                <a:solidFill>
                  <a:schemeClr val="tx1"/>
                </a:solidFill>
              </a:rPr>
            </a:br>
            <a:r>
              <a:rPr lang="en-ID" sz="2400" dirty="0">
                <a:solidFill>
                  <a:schemeClr val="tx1"/>
                </a:solidFill>
              </a:rPr>
              <a:t>D. Kadar, </a:t>
            </a:r>
            <a:r>
              <a:rPr lang="en-ID" sz="2400" dirty="0" err="1">
                <a:solidFill>
                  <a:schemeClr val="tx1"/>
                </a:solidFill>
              </a:rPr>
              <a:t>mutu</a:t>
            </a:r>
            <a:br>
              <a:rPr lang="en-ID" sz="2400" dirty="0">
                <a:solidFill>
                  <a:schemeClr val="tx1"/>
                </a:solidFill>
              </a:rPr>
            </a:br>
            <a:r>
              <a:rPr lang="en-ID" sz="2400" dirty="0">
                <a:solidFill>
                  <a:schemeClr val="tx1"/>
                </a:solidFill>
              </a:rPr>
              <a:t>E. Sifat-</a:t>
            </a:r>
            <a:r>
              <a:rPr lang="en-ID" sz="2400" dirty="0" err="1">
                <a:solidFill>
                  <a:schemeClr val="tx1"/>
                </a:solidFill>
              </a:rPr>
              <a:t>sifat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atau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hal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penting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bagi</a:t>
            </a:r>
            <a:r>
              <a:rPr lang="en-ID" sz="2400" dirty="0">
                <a:solidFill>
                  <a:schemeClr val="tx1"/>
                </a:solidFill>
              </a:rPr>
              <a:t> </a:t>
            </a:r>
            <a:r>
              <a:rPr lang="en-ID" sz="2400" dirty="0" err="1">
                <a:solidFill>
                  <a:schemeClr val="tx1"/>
                </a:solidFill>
              </a:rPr>
              <a:t>kemanusiaan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  <a:br>
              <a:rPr lang="en-ID" sz="2400" dirty="0"/>
            </a:br>
            <a:endParaRPr sz="2400" dirty="0"/>
          </a:p>
        </p:txBody>
      </p:sp>
      <p:sp>
        <p:nvSpPr>
          <p:cNvPr id="474" name="Google Shape;474;p37"/>
          <p:cNvSpPr/>
          <p:nvPr/>
        </p:nvSpPr>
        <p:spPr>
          <a:xfrm>
            <a:off x="7690746" y="3412237"/>
            <a:ext cx="48797" cy="139383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82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>
            <a:spLocks noGrp="1"/>
          </p:cNvSpPr>
          <p:nvPr>
            <p:ph type="subTitle" idx="1"/>
          </p:nvPr>
        </p:nvSpPr>
        <p:spPr>
          <a:xfrm>
            <a:off x="100013" y="200025"/>
            <a:ext cx="8736808" cy="474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Ada dua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pendapat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mengenai</a:t>
            </a:r>
            <a:r>
              <a:rPr kumimoji="0" lang="en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lang="en-ID" sz="1800" b="1" dirty="0">
                <a:solidFill>
                  <a:schemeClr val="tx1"/>
                </a:solidFill>
                <a:highlight>
                  <a:srgbClr val="000000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kumimoji="0" lang="en-ID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ubik" panose="020B0604020202020204" charset="-79"/>
              <a:cs typeface="Rubik" panose="020B0604020202020204" charset="-79"/>
              <a:sym typeface="Epilog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Pendapat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pertama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mengatakan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bahwa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objektif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sedangkan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pendapat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kedua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mengatakan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subjektif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Menurut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aliran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idealisme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objektit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ada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pada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setiap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sesuatu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Tidak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ada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yang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diciptakan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di dunia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tanpa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ada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suatu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yang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melekat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di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dalamnya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Dengan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demikian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segala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sesuatu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ada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nilainya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dan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bernilai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bagi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manusia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Hanya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saja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manusia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tidak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atau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belum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tahu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apa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dari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objek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tersebut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Aliran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ini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disebut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juga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aliran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objektivisme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endParaRPr lang="en-ID" sz="1600" b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Pendapat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lain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menyatakan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bahwa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suatu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objek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terletak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pada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subjek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yang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menilainya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Misalnya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air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menjadi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sangat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bernilai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daripada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emas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bagi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orang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kehausan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di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tengah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padang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pasir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tanah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memiliki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bagi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seorang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petani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gunung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bernilai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bagi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seorang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pelukis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dan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sebagainya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Jadi,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subjektif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Aliran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ini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disebut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aliran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subjektivisme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Di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luar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kedua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pendapat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,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ada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pendapat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lain yang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menyatakanadanya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ditentukan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oleh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subjek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yang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dan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objek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yang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dinilai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Sebelum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ada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subjek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yang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maka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barang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atau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objek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itu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tidak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bernilai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Inilah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ajaran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yang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berusaha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menggabungkan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antara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aliran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subjektivis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 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medan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 </a:t>
            </a:r>
            <a:r>
              <a:rPr kumimoji="0" lang="en-ID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objektivisme</a:t>
            </a:r>
            <a:r>
              <a:rPr kumimoji="0" lang="en-ID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cs typeface="Rubik" panose="020B0604020202020204" charset="-79"/>
                <a:sym typeface="Epilogue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555541899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ary Movements Thesis Defense by Slidesgo">
  <a:themeElements>
    <a:clrScheme name="Simple Light">
      <a:dk1>
        <a:srgbClr val="EFD5B9"/>
      </a:dk1>
      <a:lt1>
        <a:srgbClr val="FFFFFF"/>
      </a:lt1>
      <a:dk2>
        <a:srgbClr val="A03C3C"/>
      </a:dk2>
      <a:lt2>
        <a:srgbClr val="231F20"/>
      </a:lt2>
      <a:accent1>
        <a:srgbClr val="8B323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2182</Words>
  <Application>Microsoft Office PowerPoint</Application>
  <PresentationFormat>On-screen Show (16:9)</PresentationFormat>
  <Paragraphs>157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Wingdings</vt:lpstr>
      <vt:lpstr>Nunito Light</vt:lpstr>
      <vt:lpstr>Mulish SemiBold</vt:lpstr>
      <vt:lpstr>Anton</vt:lpstr>
      <vt:lpstr>AppleSystemUIFont</vt:lpstr>
      <vt:lpstr>Rubik</vt:lpstr>
      <vt:lpstr>Epilogue</vt:lpstr>
      <vt:lpstr>Roboto Condensed Light</vt:lpstr>
      <vt:lpstr>Arial</vt:lpstr>
      <vt:lpstr>Loved by the King</vt:lpstr>
      <vt:lpstr>Calibri</vt:lpstr>
      <vt:lpstr>Revolutionary Movements Thesis Defense by Slidesgo</vt:lpstr>
      <vt:lpstr>ILMU SOSIAL  BUDAYA DASAR </vt:lpstr>
      <vt:lpstr>1</vt:lpstr>
      <vt:lpstr>BAB VI </vt:lpstr>
      <vt:lpstr>PowerPoint Presentation</vt:lpstr>
      <vt:lpstr>A. HAKIKAT; FUNGSI; DAN PERWUJUDAN NILAI, MORAL DAN HUKUM </vt:lpstr>
      <vt:lpstr>1</vt:lpstr>
      <vt:lpstr>A. Hakikat Nilai dan Moral </vt:lpstr>
      <vt:lpstr>Istilah nilai (value) menurut Kamus Poerwodarminto diartikan sebagai berikut.  A. Harga dalam arti taksiran, misalnya nilai emas B. Harga sesuatu, misalnya uang C. Angka, skor D. Kadar, mutu E. Sifat-sifat atau hal penting bagi kemanusiaan.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 Yang berlaku di masyarakat ada empat macam yaitu:</vt:lpstr>
      <vt:lpstr>Hukum Sebagai Norma </vt:lpstr>
      <vt:lpstr>Perbedaan norma hukum dengan norma lainnya adalah sebagai berikut:</vt:lpstr>
      <vt:lpstr>PowerPoint Presentation</vt:lpstr>
      <vt:lpstr>B. KEADILAN, KETERTIBAN, DAN KESEJAHTERAAN </vt:lpstr>
      <vt:lpstr>Makna Keadilan  </vt:lpstr>
      <vt:lpstr>Keadilan merupakan hal penting dalam berkehidupan berbangsa dan bernegara. Tujuan bernegara Indonesia adalah terpenuhinya keadilan bagi seluruh masyarakat Indonesia. Hal ini dapat diketahui dalam pembukaan UUD 1945 maupun Pancasila. </vt:lpstr>
      <vt:lpstr>Fungsi dan Tujuan Hukum dalam Masyarakat </vt:lpstr>
      <vt:lpstr>PowerPoint Presentation</vt:lpstr>
      <vt:lpstr>C. PROBLEMATIKA NILAI, MORAL, DAN HUKUM DALAM MASYARAKAT DAN NEGARA   </vt:lpstr>
      <vt:lpstr>PROBLEMATIKA NILAI, MORAL, DAN HUKUM DALAM MASYARAKAT DAN NEGARA  </vt:lpstr>
      <vt:lpstr>Selain norma moral, ada pula hukum. Pada dasarnya, hukum adalah norma yang merupakan perwujudan dari nilai, termasuk nilai moral. Terdapat perbedaan antara norma moral dengan norma hukum.    </vt:lpstr>
      <vt:lpstr>Antara hukum dan moral berkaitan. Hukum harus merupakan perwujudan dari moralitas. Hukum sebagai norma harus berdasarkan pada nilai moral. Apa artinya undang-undang jika tidak disertai moralitas. Tanpa moralitas, hukum tampak kosong dan hampa.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SOSIAL  BUDAYA DASAR</dc:title>
  <dc:creator>altara azhar kalif</dc:creator>
  <cp:lastModifiedBy>altara azhar</cp:lastModifiedBy>
  <cp:revision>2</cp:revision>
  <dcterms:modified xsi:type="dcterms:W3CDTF">2023-05-09T12:25:24Z</dcterms:modified>
</cp:coreProperties>
</file>