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57" r:id="rId7"/>
    <p:sldId id="261" r:id="rId8"/>
    <p:sldId id="258" r:id="rId9"/>
    <p:sldId id="259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C91A-B4B5-42CE-8A66-F6E1D7820514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FE2F-488A-40DF-B563-1686E189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By. </a:t>
            </a:r>
            <a:r>
              <a:rPr lang="id-ID" smtClean="0"/>
              <a:t>Randy Napitupulu SH MH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Indonesia.</a:t>
            </a:r>
          </a:p>
          <a:p>
            <a:pPr algn="just"/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keharusan</a:t>
            </a:r>
            <a:r>
              <a:rPr lang="en-US" dirty="0" smtClean="0"/>
              <a:t> moral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merealisasikannya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berbangsa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endParaRPr lang="en-US" dirty="0" smtClean="0"/>
          </a:p>
          <a:p>
            <a:pPr algn="just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,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berbangsa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yang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pPr algn="just"/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RI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,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bangsanya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berkesinambungan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intelektual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Berwawasan</a:t>
            </a:r>
            <a:r>
              <a:rPr lang="en-US" dirty="0" smtClean="0"/>
              <a:t> </a:t>
            </a:r>
            <a:r>
              <a:rPr lang="en-US" dirty="0" smtClean="0"/>
              <a:t>Luas(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Disiplin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Mau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(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lain)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endParaRPr lang="en-US" dirty="0" smtClean="0"/>
          </a:p>
          <a:p>
            <a:pPr algn="just"/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tercermin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kemahiran</a:t>
            </a:r>
            <a:r>
              <a:rPr lang="en-US" dirty="0" smtClean="0"/>
              <a:t>,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diperlihatkan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ditilik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iptek</a:t>
            </a:r>
            <a:r>
              <a:rPr lang="en-US" dirty="0" smtClean="0"/>
              <a:t>,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kepatutan</a:t>
            </a:r>
            <a:r>
              <a:rPr lang="en-US" dirty="0" smtClean="0"/>
              <a:t> agama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moral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terwujud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memancarkan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takwa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YME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agama,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beraneka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,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r>
              <a:rPr lang="en-US" dirty="0" smtClean="0"/>
              <a:t> yang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,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didik</a:t>
            </a:r>
            <a:r>
              <a:rPr lang="en-US" dirty="0" smtClean="0"/>
              <a:t> yang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bertakwa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YME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&amp; </a:t>
            </a:r>
            <a:r>
              <a:rPr lang="en-US" dirty="0" err="1" smtClean="0"/>
              <a:t>perilaku</a:t>
            </a:r>
            <a:r>
              <a:rPr lang="en-US" dirty="0" smtClean="0"/>
              <a:t> 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nuraninya</a:t>
            </a:r>
            <a:r>
              <a:rPr lang="en-US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</a:t>
            </a:r>
            <a:r>
              <a:rPr lang="en-US" dirty="0" err="1" smtClean="0"/>
              <a:t>pemecahannya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perubahan-perubahan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 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seni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memaknai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menggalang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Indonesia.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algn="just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kausa</a:t>
            </a:r>
            <a:r>
              <a:rPr lang="en-US" dirty="0" smtClean="0"/>
              <a:t> </a:t>
            </a:r>
            <a:r>
              <a:rPr lang="en-US" dirty="0" err="1" smtClean="0"/>
              <a:t>materialis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Kausa</a:t>
            </a:r>
            <a:r>
              <a:rPr lang="en-US" dirty="0" smtClean="0"/>
              <a:t> </a:t>
            </a:r>
            <a:r>
              <a:rPr lang="en-US" dirty="0" err="1" smtClean="0"/>
              <a:t>Materialis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, </a:t>
            </a:r>
            <a:r>
              <a:rPr lang="en-US" dirty="0" err="1" smtClean="0"/>
              <a:t>Kausa</a:t>
            </a:r>
            <a:r>
              <a:rPr lang="en-US" dirty="0" smtClean="0"/>
              <a:t> </a:t>
            </a:r>
            <a:r>
              <a:rPr lang="en-US" dirty="0" err="1" smtClean="0"/>
              <a:t>Materialis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dihormati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Indonesia, </a:t>
            </a:r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istiadat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Kultural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Kultural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mendasarkan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tertuang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sila-sila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Yuridis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Undang-undang</a:t>
            </a:r>
            <a:r>
              <a:rPr lang="en-US" dirty="0" smtClean="0"/>
              <a:t> No. 2 </a:t>
            </a:r>
            <a:r>
              <a:rPr lang="en-US" dirty="0" err="1" smtClean="0"/>
              <a:t>Tahun</a:t>
            </a:r>
            <a:r>
              <a:rPr lang="en-US" dirty="0" smtClean="0"/>
              <a:t> 1989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 smtClean="0"/>
          </a:p>
          <a:p>
            <a:pPr algn="just"/>
            <a:r>
              <a:rPr lang="en-US" dirty="0" smtClean="0"/>
              <a:t>SK </a:t>
            </a:r>
            <a:r>
              <a:rPr lang="en-US" dirty="0" err="1" smtClean="0"/>
              <a:t>Mendiknas</a:t>
            </a:r>
            <a:r>
              <a:rPr lang="en-US" dirty="0" smtClean="0"/>
              <a:t> RI No. 232/U/2000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endParaRPr lang="en-US" dirty="0" smtClean="0"/>
          </a:p>
          <a:p>
            <a:pPr algn="just"/>
            <a:r>
              <a:rPr lang="en-US" dirty="0" smtClean="0"/>
              <a:t>SK No. 38/DIKTI/</a:t>
            </a:r>
            <a:r>
              <a:rPr lang="en-US" dirty="0" err="1" smtClean="0"/>
              <a:t>Kep</a:t>
            </a:r>
            <a:r>
              <a:rPr lang="en-US" dirty="0" smtClean="0"/>
              <a:t>/2002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Rambu-rambu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543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Pendidikan Pancasila</vt:lpstr>
      <vt:lpstr>Tujuan Pendidikan</vt:lpstr>
      <vt:lpstr>Tujuan Pendidikan Pancasila</vt:lpstr>
      <vt:lpstr>PowerPoint Presentation</vt:lpstr>
      <vt:lpstr>PowerPoint Presentation</vt:lpstr>
      <vt:lpstr>Landasan Historis</vt:lpstr>
      <vt:lpstr>PowerPoint Presentation</vt:lpstr>
      <vt:lpstr>Landasan Kultural</vt:lpstr>
      <vt:lpstr>Landasan Yuridis</vt:lpstr>
      <vt:lpstr>Landasan Filosofis</vt:lpstr>
      <vt:lpstr>Kompetensi Pendidikan Pancasila</vt:lpstr>
      <vt:lpstr>Syarat Intelektual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Pendidikan Pancasila</dc:title>
  <dc:creator>user</dc:creator>
  <cp:lastModifiedBy>ASUS</cp:lastModifiedBy>
  <cp:revision>19</cp:revision>
  <dcterms:created xsi:type="dcterms:W3CDTF">2012-09-23T13:08:22Z</dcterms:created>
  <dcterms:modified xsi:type="dcterms:W3CDTF">2023-03-25T04:35:05Z</dcterms:modified>
</cp:coreProperties>
</file>