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917" r:id="rId2"/>
    <p:sldId id="1779" r:id="rId3"/>
    <p:sldId id="1718" r:id="rId4"/>
    <p:sldId id="2091" r:id="rId5"/>
    <p:sldId id="2104" r:id="rId6"/>
    <p:sldId id="2105" r:id="rId7"/>
    <p:sldId id="2106" r:id="rId8"/>
    <p:sldId id="2107" r:id="rId9"/>
    <p:sldId id="2098" r:id="rId10"/>
    <p:sldId id="2100" r:id="rId11"/>
    <p:sldId id="2108" r:id="rId12"/>
    <p:sldId id="2067" r:id="rId13"/>
    <p:sldId id="2087" r:id="rId14"/>
    <p:sldId id="2109" r:id="rId15"/>
    <p:sldId id="2110" r:id="rId16"/>
    <p:sldId id="2079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3C8"/>
    <a:srgbClr val="0B15D0"/>
    <a:srgbClr val="101BE1"/>
    <a:srgbClr val="FFFFFF"/>
    <a:srgbClr val="9AA4EF"/>
    <a:srgbClr val="5E96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291" autoAdjust="0"/>
  </p:normalViewPr>
  <p:slideViewPr>
    <p:cSldViewPr snapToGrid="0">
      <p:cViewPr varScale="1">
        <p:scale>
          <a:sx n="43" d="100"/>
          <a:sy n="43" d="100"/>
        </p:scale>
        <p:origin x="72" y="414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51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22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88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7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26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7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777444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13 – Stream dan FILE Pada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Algoritma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&amp; </a:t>
            </a: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Pemrograman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2a</a:t>
            </a:r>
            <a:endParaRPr lang="zh-CN" sz="36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FILE INPUT 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322590"/>
            <a:ext cx="10500853" cy="18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 input stream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membaca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kata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kunci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baru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jenis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konstruktor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disediakan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Konstruktor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berikut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mengambil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string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stream input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membaca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file: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D687F-061F-4B33-8B1F-B0E2A6654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33" y="3676119"/>
            <a:ext cx="7951357" cy="416558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271EE-737C-412C-AB47-F7DCC9B52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33" y="4223889"/>
            <a:ext cx="6284088" cy="7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7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FILE OUTPUT 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322590"/>
            <a:ext cx="10500853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 output stream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nn-NO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 membuat file dan menulis file data.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konstruktor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FileOutputStream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berikut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E1D89-8806-414D-BF0E-EAEF7083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2" y="2791537"/>
            <a:ext cx="7327406" cy="55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9005C-7F55-4872-B48E-0C50CB1CF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99" y="3429000"/>
            <a:ext cx="6920066" cy="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PROGRAM INPUTSTREAM DAN OUTPUTSTREAM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050A90-7662-4509-B596-00F5925A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870" y="3267440"/>
            <a:ext cx="2514098" cy="283071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DC143C"/>
                </a:solidFill>
              </a:rPr>
              <a:t>Kode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tersebut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akan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membuat</a:t>
            </a:r>
            <a:r>
              <a:rPr lang="en-US" altLang="en-US" dirty="0">
                <a:solidFill>
                  <a:srgbClr val="DC143C"/>
                </a:solidFill>
              </a:rPr>
              <a:t> file </a:t>
            </a:r>
            <a:r>
              <a:rPr lang="en-US" altLang="en-US" dirty="0" err="1">
                <a:solidFill>
                  <a:srgbClr val="DC143C"/>
                </a:solidFill>
              </a:rPr>
              <a:t>dengan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nama</a:t>
            </a:r>
            <a:r>
              <a:rPr lang="en-US" altLang="en-US" dirty="0">
                <a:solidFill>
                  <a:srgbClr val="DC143C"/>
                </a:solidFill>
              </a:rPr>
              <a:t> test.txt dan </a:t>
            </a:r>
            <a:r>
              <a:rPr lang="en-US" altLang="en-US" dirty="0" err="1">
                <a:solidFill>
                  <a:srgbClr val="DC143C"/>
                </a:solidFill>
              </a:rPr>
              <a:t>akan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menulis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angka</a:t>
            </a:r>
            <a:r>
              <a:rPr lang="en-US" altLang="en-US" dirty="0">
                <a:solidFill>
                  <a:srgbClr val="DC143C"/>
                </a:solidFill>
              </a:rPr>
              <a:t> yang </a:t>
            </a:r>
            <a:r>
              <a:rPr lang="en-US" altLang="en-US" dirty="0" err="1">
                <a:solidFill>
                  <a:srgbClr val="DC143C"/>
                </a:solidFill>
              </a:rPr>
              <a:t>diberikan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dalam</a:t>
            </a:r>
            <a:r>
              <a:rPr lang="en-US" altLang="en-US" dirty="0">
                <a:solidFill>
                  <a:srgbClr val="DC143C"/>
                </a:solidFill>
              </a:rPr>
              <a:t> format </a:t>
            </a:r>
            <a:r>
              <a:rPr lang="en-US" altLang="en-US" dirty="0" err="1">
                <a:solidFill>
                  <a:srgbClr val="DC143C"/>
                </a:solidFill>
              </a:rPr>
              <a:t>tipe</a:t>
            </a:r>
            <a:r>
              <a:rPr lang="en-US" altLang="en-US" dirty="0">
                <a:solidFill>
                  <a:srgbClr val="DC143C"/>
                </a:solidFill>
              </a:rPr>
              <a:t> data </a:t>
            </a:r>
            <a:r>
              <a:rPr lang="en-US" altLang="en-US" dirty="0" err="1">
                <a:solidFill>
                  <a:srgbClr val="DC143C"/>
                </a:solidFill>
              </a:rPr>
              <a:t>biner</a:t>
            </a:r>
            <a:r>
              <a:rPr lang="en-US" altLang="en-US" dirty="0">
                <a:solidFill>
                  <a:srgbClr val="DC143C"/>
                </a:solidFill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B3B6A-AF2F-4A22-91C6-6084EEAE4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39" y="1202301"/>
            <a:ext cx="448627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MEMBUAT DAN MENULIS FILE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6863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MEMBUAT FILE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322590"/>
            <a:ext cx="1050085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 di Java,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createNewFile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() method. Method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mengembalikan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nilai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boolean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true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jika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berhasil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dan false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jika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85B94-6C15-409A-BF9A-C8FEEE12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887" y="2338427"/>
            <a:ext cx="5941682" cy="35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5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MENULIS KE FILE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322590"/>
            <a:ext cx="1050085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Contoh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berikut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FileWriter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bersama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write() method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teks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BAEDC-75B3-4373-A448-AE595BD6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56" y="2367923"/>
            <a:ext cx="6164750" cy="34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639" y="1320938"/>
            <a:ext cx="14754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B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A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H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A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A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N</a:t>
            </a:r>
            <a:endParaRPr lang="zh-CN" sz="36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19640" y="1536065"/>
            <a:ext cx="2629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kern="2500" dirty="0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Stream</a:t>
            </a:r>
            <a:endParaRPr sz="2400" kern="2500" dirty="0">
              <a:solidFill>
                <a:schemeClr val="bg1"/>
              </a:solidFill>
              <a:latin typeface="思源黑体 CN Light"/>
              <a:ea typeface="思源黑体 CN Regular" panose="020B0500000000000000"/>
              <a:cs typeface="庞门正道标题体" panose="0201060003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86471" y="1419860"/>
            <a:ext cx="1028700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01</a:t>
            </a:r>
          </a:p>
        </p:txBody>
      </p:sp>
      <p:sp>
        <p:nvSpPr>
          <p:cNvPr id="43" name="矩形 42"/>
          <p:cNvSpPr/>
          <p:nvPr/>
        </p:nvSpPr>
        <p:spPr>
          <a:xfrm>
            <a:off x="5532976" y="3262353"/>
            <a:ext cx="477614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Membaca</a:t>
            </a: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dan </a:t>
            </a: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Menulis</a:t>
            </a: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File</a:t>
            </a:r>
          </a:p>
        </p:txBody>
      </p:sp>
      <p:sp>
        <p:nvSpPr>
          <p:cNvPr id="44" name="矩形 43"/>
          <p:cNvSpPr/>
          <p:nvPr/>
        </p:nvSpPr>
        <p:spPr>
          <a:xfrm>
            <a:off x="4286471" y="3020695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02</a:t>
            </a:r>
          </a:p>
        </p:txBody>
      </p:sp>
      <p:sp>
        <p:nvSpPr>
          <p:cNvPr id="51" name="矩形 50"/>
          <p:cNvSpPr/>
          <p:nvPr/>
        </p:nvSpPr>
        <p:spPr>
          <a:xfrm>
            <a:off x="5532976" y="4972766"/>
            <a:ext cx="44664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Membuat</a:t>
            </a: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dan </a:t>
            </a: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Menulis</a:t>
            </a: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</a:t>
            </a: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FIle</a:t>
            </a:r>
            <a:endParaRPr lang="en-US" sz="2400" kern="25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庞门正道标题体" panose="0201060003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6471" y="4638511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Stream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19314" y="1453718"/>
            <a:ext cx="10009242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Stream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representasi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abstrak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input dan output device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dimana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aliran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bytes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ditransfer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harddisk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file pada system remote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printer.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Data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input stream,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berupa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file,keyboard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computer remote.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Sedangkan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operasi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penulisan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berarti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pada output stream.</a:t>
            </a:r>
          </a:p>
        </p:txBody>
      </p:sp>
    </p:spTree>
    <p:extLst>
      <p:ext uri="{BB962C8B-B14F-4D97-AF65-F5344CB8AC3E}">
        <p14:creationId xmlns:p14="http://schemas.microsoft.com/office/powerpoint/2010/main" val="18463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19314" y="1453718"/>
            <a:ext cx="10009242" cy="4058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Package java.io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mendukung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dua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tipe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stream,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yaitu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binary dan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karakter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stream. Binary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berupa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bit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binary,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sedangkan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karakter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tipe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khusus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pembacaan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penulisan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teks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karakter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Kemampuan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memproses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output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dakam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bentuk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byte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bytestream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diwakili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oleh class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abstrak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OutputStream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sedangkan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input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diwakili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InputStream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9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INPUTSTREAM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19314" y="1453718"/>
            <a:ext cx="10009242" cy="463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Subclass-subclass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AudioInputStream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ByteArrayInputStream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FileInputStream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FilterInputStream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PipedInputStream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SequenceInputStream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dan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StringBufferInputStream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Dua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utama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Input Stream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read() 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membaca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stream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close() 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menutup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koneksi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input stream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98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OUTPUTSTREAM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19314" y="1453718"/>
            <a:ext cx="10009242" cy="38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Subclass-subclass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OutputStream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 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ByteArrayOutputStream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stream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byte array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FileOutputStream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file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FilterOutputStream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superclass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subclass-subclass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DataOutputStream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BufferOutputStream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PrintStream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CheckedOutputStream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ObjectOutputStream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OutputStream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PipedOutputStream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output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PipedOutputStream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234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OUTPUTSTREAM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19314" y="1453718"/>
            <a:ext cx="10009242" cy="38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method-method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OutputStream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void close()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Menutup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output stream yang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aktif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melepaskan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sumber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daya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terkait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stream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void flush()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flush output stream dan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memaksa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semua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byte buffer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dituliskan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keluar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void write(byte[ ] b)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sebanyak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b.length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byte array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output stream</a:t>
            </a:r>
          </a:p>
          <a:p>
            <a:pPr marL="51435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void write(byte [ ] b, int off, int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len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Menuliskan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sebanyak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byte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byte array b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dimulai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index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offf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09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Membaca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dan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Menulis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File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94159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505</Words>
  <Application>Microsoft Office PowerPoint</Application>
  <PresentationFormat>Widescreen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Black</vt:lpstr>
      <vt:lpstr>Courier New</vt:lpstr>
      <vt:lpstr>Trebuchet MS</vt:lpstr>
      <vt:lpstr>Verdana</vt:lpstr>
      <vt:lpstr>Wingdings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Apandi</cp:lastModifiedBy>
  <cp:revision>798</cp:revision>
  <dcterms:created xsi:type="dcterms:W3CDTF">2020-07-07T03:15:00Z</dcterms:created>
  <dcterms:modified xsi:type="dcterms:W3CDTF">2022-08-29T07:42:13Z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