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917" r:id="rId2"/>
    <p:sldId id="1779" r:id="rId3"/>
    <p:sldId id="1718" r:id="rId4"/>
    <p:sldId id="2064" r:id="rId5"/>
    <p:sldId id="2080" r:id="rId6"/>
    <p:sldId id="2081" r:id="rId7"/>
    <p:sldId id="2082" r:id="rId8"/>
    <p:sldId id="2053" r:id="rId9"/>
    <p:sldId id="2092" r:id="rId10"/>
    <p:sldId id="2084" r:id="rId11"/>
    <p:sldId id="2085" r:id="rId12"/>
    <p:sldId id="2086" r:id="rId13"/>
    <p:sldId id="2087" r:id="rId14"/>
    <p:sldId id="2088" r:id="rId15"/>
    <p:sldId id="2089" r:id="rId16"/>
    <p:sldId id="2090" r:id="rId17"/>
    <p:sldId id="2091" r:id="rId18"/>
    <p:sldId id="2079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1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7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12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51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83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6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23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8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3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7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0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6121034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4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Mendapatkan</a:t>
            </a:r>
            <a:r>
              <a:rPr lang="en-US" kern="2500" cap="all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Input </a:t>
            </a:r>
            <a:r>
              <a:rPr lang="en-US" kern="2500" cap="all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dari</a:t>
            </a:r>
            <a:r>
              <a:rPr lang="en-US" kern="2500" cap="all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Keyword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72145" y="2176668"/>
            <a:ext cx="968223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Scanner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class yang </a:t>
            </a:r>
            <a:r>
              <a:rPr lang="en-US" sz="1400" dirty="0" err="1" smtClean="0"/>
              <a:t>menyediakan</a:t>
            </a:r>
            <a:r>
              <a:rPr lang="en-US" sz="1400" dirty="0" smtClean="0"/>
              <a:t> </a:t>
            </a:r>
            <a:r>
              <a:rPr lang="en-US" sz="1400" dirty="0" err="1" smtClean="0"/>
              <a:t>fungsi-fungsi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mengambil</a:t>
            </a:r>
            <a:r>
              <a:rPr lang="en-US" sz="1400" dirty="0" smtClean="0"/>
              <a:t> input </a:t>
            </a:r>
            <a:r>
              <a:rPr lang="en-US" sz="1400" dirty="0" err="1" smtClean="0"/>
              <a:t>dari</a:t>
            </a:r>
            <a:r>
              <a:rPr lang="en-US" sz="1400" dirty="0" smtClean="0"/>
              <a:t> keyboard.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Scanner,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diinport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kode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import </a:t>
            </a:r>
            <a:r>
              <a:rPr lang="en-US" sz="1400" dirty="0" err="1" smtClean="0"/>
              <a:t>java.util.Scanner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/>
              <a:t>P</a:t>
            </a:r>
            <a:r>
              <a:rPr lang="en-US" sz="1400" dirty="0" err="1" smtClean="0"/>
              <a:t>enggunakan</a:t>
            </a:r>
            <a:r>
              <a:rPr lang="en-US" sz="1400" dirty="0" smtClean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data </a:t>
            </a:r>
            <a:r>
              <a:rPr lang="en-US" sz="1400" dirty="0" err="1"/>
              <a:t>bergantung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yang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</a:t>
            </a:r>
            <a:r>
              <a:rPr lang="en-US" sz="1400" dirty="0" err="1" smtClean="0"/>
              <a:t>ipe</a:t>
            </a:r>
            <a:r>
              <a:rPr lang="en-US" sz="1400" dirty="0" smtClean="0"/>
              <a:t> </a:t>
            </a:r>
            <a:r>
              <a:rPr lang="en-US" sz="1400" dirty="0" err="1" smtClean="0"/>
              <a:t>data</a:t>
            </a:r>
            <a:r>
              <a:rPr lang="en-US" sz="1400" i="1" dirty="0" err="1" smtClean="0"/>
              <a:t>String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 </a:t>
            </a:r>
            <a:r>
              <a:rPr lang="en-US" sz="1400" i="1" dirty="0"/>
              <a:t>method</a:t>
            </a:r>
            <a:r>
              <a:rPr lang="en-US" sz="1400" dirty="0"/>
              <a:t> yang </a:t>
            </a:r>
            <a:r>
              <a:rPr lang="en-US" sz="1400" dirty="0" err="1"/>
              <a:t>dipakai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 </a:t>
            </a:r>
            <a:r>
              <a:rPr lang="en-US" sz="1400" b="1" dirty="0" err="1"/>
              <a:t>nextLine</a:t>
            </a:r>
            <a:r>
              <a:rPr lang="en-US" sz="1400" b="1" dirty="0"/>
              <a:t>()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Tipe</a:t>
            </a:r>
            <a:r>
              <a:rPr lang="en-US" sz="1400" dirty="0" smtClean="0"/>
              <a:t> data</a:t>
            </a:r>
            <a:r>
              <a:rPr lang="en-US" sz="1400" dirty="0"/>
              <a:t> </a:t>
            </a:r>
            <a:r>
              <a:rPr lang="en-US" sz="1400" i="1" dirty="0"/>
              <a:t>Integer</a:t>
            </a:r>
            <a:r>
              <a:rPr lang="en-US" sz="1400" dirty="0"/>
              <a:t> </a:t>
            </a:r>
            <a:r>
              <a:rPr lang="en-US" sz="1400" dirty="0" err="1"/>
              <a:t>menggunakan</a:t>
            </a:r>
            <a:r>
              <a:rPr lang="en-US" sz="1400" dirty="0"/>
              <a:t> </a:t>
            </a:r>
            <a:r>
              <a:rPr lang="en-US" sz="1400" b="1" dirty="0" err="1"/>
              <a:t>nextInt</a:t>
            </a:r>
            <a:r>
              <a:rPr lang="en-US" sz="1400" b="1" dirty="0"/>
              <a:t>()</a:t>
            </a:r>
            <a:r>
              <a:rPr lang="en-US" sz="1400" dirty="0"/>
              <a:t>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Tipe</a:t>
            </a:r>
            <a:r>
              <a:rPr lang="en-US" sz="1400" dirty="0" smtClean="0"/>
              <a:t> data </a:t>
            </a:r>
            <a:r>
              <a:rPr lang="en-US" sz="1400" i="1" dirty="0" smtClean="0"/>
              <a:t>Double</a:t>
            </a:r>
            <a:r>
              <a:rPr lang="en-US" sz="1400" dirty="0"/>
              <a:t> </a:t>
            </a:r>
            <a:r>
              <a:rPr lang="en-US" sz="1400" dirty="0" err="1"/>
              <a:t>menggunakan</a:t>
            </a:r>
            <a:r>
              <a:rPr lang="en-US" sz="1400" dirty="0"/>
              <a:t> </a:t>
            </a:r>
            <a:r>
              <a:rPr lang="en-US" sz="1400" b="1" dirty="0" err="1"/>
              <a:t>nextDouble</a:t>
            </a:r>
            <a:r>
              <a:rPr lang="en-US" sz="1400" b="1" dirty="0" smtClean="0"/>
              <a:t>()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Scanner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6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50374" y="1588839"/>
            <a:ext cx="5520540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package materi4;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en-US" sz="1400" u="sng" dirty="0" err="1"/>
              <a:t>mengimpor</a:t>
            </a:r>
            <a:r>
              <a:rPr lang="en-US" sz="1400" u="sng" dirty="0"/>
              <a:t> Scanner </a:t>
            </a:r>
            <a:r>
              <a:rPr lang="en-US" sz="1400" u="sng" dirty="0" err="1"/>
              <a:t>ke</a:t>
            </a:r>
            <a:r>
              <a:rPr lang="en-US" sz="1400" u="sng" dirty="0"/>
              <a:t> program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endParaRPr lang="en-US" sz="1400" dirty="0"/>
          </a:p>
          <a:p>
            <a:r>
              <a:rPr lang="en-US" sz="1400" b="1" dirty="0"/>
              <a:t>public class </a:t>
            </a:r>
            <a:r>
              <a:rPr lang="en-US" sz="1400" b="1" dirty="0" err="1"/>
              <a:t>DataKaryawan</a:t>
            </a:r>
            <a:r>
              <a:rPr lang="en-US" sz="1400" b="1" dirty="0"/>
              <a:t>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deklarasi</a:t>
            </a:r>
            <a:r>
              <a:rPr lang="en-US" sz="1400" u="sng" dirty="0"/>
              <a:t> </a:t>
            </a:r>
            <a:r>
              <a:rPr lang="en-US" sz="1400" u="sng" dirty="0" err="1"/>
              <a:t>variabel</a:t>
            </a:r>
            <a:endParaRPr lang="en-US" sz="1400" u="sng" dirty="0"/>
          </a:p>
          <a:p>
            <a:r>
              <a:rPr lang="en-US" sz="1400" dirty="0"/>
              <a:t>        String </a:t>
            </a:r>
            <a:r>
              <a:rPr lang="en-US" sz="1400" dirty="0" err="1"/>
              <a:t>nama</a:t>
            </a:r>
            <a:r>
              <a:rPr lang="en-US" sz="1400" dirty="0"/>
              <a:t>, </a:t>
            </a:r>
            <a:r>
              <a:rPr lang="en-US" sz="1400" dirty="0" err="1"/>
              <a:t>alamat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usia</a:t>
            </a:r>
            <a:r>
              <a:rPr lang="en-US" sz="1400" b="1" dirty="0"/>
              <a:t>, </a:t>
            </a:r>
            <a:r>
              <a:rPr lang="en-US" sz="1400" b="1" dirty="0" err="1"/>
              <a:t>gaji</a:t>
            </a:r>
            <a:r>
              <a:rPr lang="en-US" sz="1400" b="1" dirty="0"/>
              <a:t>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membuat</a:t>
            </a:r>
            <a:r>
              <a:rPr lang="en-US" sz="1400" u="sng" dirty="0"/>
              <a:t> scanner </a:t>
            </a:r>
            <a:r>
              <a:rPr lang="en-US" sz="1400" u="sng" dirty="0" err="1"/>
              <a:t>baru</a:t>
            </a:r>
            <a:endParaRPr lang="en-US" sz="1400" u="sng" dirty="0"/>
          </a:p>
          <a:p>
            <a:r>
              <a:rPr lang="en-US" sz="1400" dirty="0"/>
              <a:t>        Scanner </a:t>
            </a:r>
            <a:r>
              <a:rPr lang="en-US" sz="1400" u="sng" dirty="0"/>
              <a:t>keyboard = </a:t>
            </a:r>
            <a:r>
              <a:rPr lang="en-US" sz="1400" b="1" u="sng" dirty="0"/>
              <a:t>new Scanner(System.</a:t>
            </a:r>
            <a:r>
              <a:rPr lang="en-US" sz="1400" b="1" i="1" u="sng" dirty="0"/>
              <a:t>in);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Tampilkan</a:t>
            </a:r>
            <a:r>
              <a:rPr lang="en-US" sz="1400" u="sng" dirty="0"/>
              <a:t> output </a:t>
            </a:r>
            <a:r>
              <a:rPr lang="en-US" sz="1400" u="sng" dirty="0" err="1"/>
              <a:t>ke</a:t>
            </a:r>
            <a:r>
              <a:rPr lang="en-US" sz="1400" u="sng" dirty="0"/>
              <a:t> user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("### </a:t>
            </a:r>
            <a:r>
              <a:rPr lang="en-US" sz="1400" i="1" dirty="0" err="1"/>
              <a:t>Pendataan</a:t>
            </a:r>
            <a:r>
              <a:rPr lang="en-US" sz="1400" i="1" dirty="0"/>
              <a:t> </a:t>
            </a:r>
            <a:r>
              <a:rPr lang="en-US" sz="1400" i="1" dirty="0" err="1"/>
              <a:t>Karyawan</a:t>
            </a:r>
            <a:r>
              <a:rPr lang="en-US" sz="1400" i="1" dirty="0"/>
              <a:t> ###");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Nama</a:t>
            </a:r>
            <a:r>
              <a:rPr lang="en-US" sz="1400" i="1" dirty="0"/>
              <a:t> </a:t>
            </a:r>
            <a:r>
              <a:rPr lang="en-US" sz="1400" i="1" dirty="0" err="1"/>
              <a:t>karyawan</a:t>
            </a:r>
            <a:r>
              <a:rPr lang="en-US" sz="1400" i="1" dirty="0"/>
              <a:t>: ");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menggunakan</a:t>
            </a:r>
            <a:r>
              <a:rPr lang="en-US" sz="1400" u="sng" dirty="0"/>
              <a:t> scanner </a:t>
            </a:r>
            <a:r>
              <a:rPr lang="en-US" sz="1400" u="sng" dirty="0" err="1"/>
              <a:t>dan</a:t>
            </a:r>
            <a:r>
              <a:rPr lang="en-US" sz="1400" u="sng" dirty="0"/>
              <a:t> </a:t>
            </a:r>
            <a:r>
              <a:rPr lang="en-US" sz="1400" u="sng" dirty="0" err="1"/>
              <a:t>menyimpan</a:t>
            </a:r>
            <a:r>
              <a:rPr lang="en-US" sz="1400" u="sng" dirty="0"/>
              <a:t> </a:t>
            </a:r>
            <a:r>
              <a:rPr lang="en-US" sz="1400" u="sng" dirty="0" err="1"/>
              <a:t>apa</a:t>
            </a:r>
            <a:r>
              <a:rPr lang="en-US" sz="1400" u="sng" dirty="0"/>
              <a:t> yang </a:t>
            </a:r>
            <a:r>
              <a:rPr lang="en-US" sz="1400" u="sng" dirty="0" err="1"/>
              <a:t>diketik</a:t>
            </a:r>
            <a:r>
              <a:rPr lang="en-US" sz="1400" u="sng" dirty="0"/>
              <a:t> di </a:t>
            </a:r>
            <a:r>
              <a:rPr lang="en-US" sz="1400" u="sng" dirty="0" err="1"/>
              <a:t>variabel</a:t>
            </a:r>
            <a:r>
              <a:rPr lang="en-US" sz="1400" u="sng" dirty="0"/>
              <a:t> </a:t>
            </a:r>
            <a:r>
              <a:rPr lang="en-US" sz="1400" u="sng" dirty="0" err="1"/>
              <a:t>nama</a:t>
            </a:r>
            <a:endParaRPr lang="en-US" sz="1400" u="sng" dirty="0"/>
          </a:p>
          <a:p>
            <a:r>
              <a:rPr lang="en-US" sz="1400" dirty="0"/>
              <a:t>        </a:t>
            </a:r>
            <a:r>
              <a:rPr lang="en-US" sz="1400" dirty="0" err="1"/>
              <a:t>nama</a:t>
            </a:r>
            <a:r>
              <a:rPr lang="en-US" sz="1400" dirty="0"/>
              <a:t> = </a:t>
            </a:r>
            <a:r>
              <a:rPr lang="en-US" sz="1400" dirty="0" err="1"/>
              <a:t>keyboard.nextLine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Scanner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62800" y="1570541"/>
            <a:ext cx="4628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/>
              <a:t>// </a:t>
            </a:r>
            <a:r>
              <a:rPr lang="en-US" sz="1400" u="sng" dirty="0" err="1"/>
              <a:t>Tampilkan</a:t>
            </a:r>
            <a:r>
              <a:rPr lang="en-US" sz="1400" u="sng" dirty="0"/>
              <a:t> output </a:t>
            </a:r>
            <a:r>
              <a:rPr lang="en-US" sz="1400" u="sng" dirty="0" err="1"/>
              <a:t>lagi</a:t>
            </a:r>
            <a:endParaRPr lang="en-US" sz="1400" u="sng" dirty="0"/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Alamat</a:t>
            </a:r>
            <a:r>
              <a:rPr lang="en-US" sz="1400" i="1" dirty="0"/>
              <a:t>: ");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menggunakan</a:t>
            </a:r>
            <a:r>
              <a:rPr lang="en-US" sz="1400" u="sng" dirty="0"/>
              <a:t> scanner </a:t>
            </a:r>
            <a:r>
              <a:rPr lang="en-US" sz="1400" u="sng" dirty="0" err="1"/>
              <a:t>lagi</a:t>
            </a:r>
            <a:endParaRPr lang="en-US" sz="1400" u="sng" dirty="0"/>
          </a:p>
          <a:p>
            <a:r>
              <a:rPr lang="en-US" sz="1400" dirty="0"/>
              <a:t>        </a:t>
            </a:r>
            <a:r>
              <a:rPr lang="en-US" sz="1400" dirty="0" err="1"/>
              <a:t>alamat</a:t>
            </a:r>
            <a:r>
              <a:rPr lang="en-US" sz="1400" dirty="0"/>
              <a:t> = </a:t>
            </a:r>
            <a:r>
              <a:rPr lang="en-US" sz="1400" dirty="0" err="1"/>
              <a:t>keyboard.nextLine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Usia</a:t>
            </a:r>
            <a:r>
              <a:rPr lang="en-US" sz="1400" i="1" dirty="0"/>
              <a:t>: 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usia</a:t>
            </a:r>
            <a:r>
              <a:rPr lang="en-US" sz="1400" dirty="0"/>
              <a:t> = </a:t>
            </a:r>
            <a:r>
              <a:rPr lang="en-US" sz="1400" dirty="0" err="1"/>
              <a:t>keyboard.nextInt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Gaji</a:t>
            </a:r>
            <a:r>
              <a:rPr lang="en-US" sz="1400" i="1" dirty="0"/>
              <a:t>: 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gaji</a:t>
            </a:r>
            <a:r>
              <a:rPr lang="en-US" sz="1400" dirty="0"/>
              <a:t> = </a:t>
            </a:r>
            <a:r>
              <a:rPr lang="en-US" sz="1400" dirty="0" err="1"/>
              <a:t>keyboard.nextInt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 </a:t>
            </a:r>
            <a:r>
              <a:rPr lang="en-US" sz="1400" u="sng" dirty="0" err="1"/>
              <a:t>Menampilkan</a:t>
            </a:r>
            <a:r>
              <a:rPr lang="en-US" sz="1400" u="sng" dirty="0"/>
              <a:t> </a:t>
            </a:r>
            <a:r>
              <a:rPr lang="en-US" sz="1400" u="sng" dirty="0" err="1"/>
              <a:t>apa</a:t>
            </a:r>
            <a:r>
              <a:rPr lang="en-US" sz="1400" u="sng" dirty="0"/>
              <a:t> yang </a:t>
            </a:r>
            <a:r>
              <a:rPr lang="en-US" sz="1400" u="sng" dirty="0" err="1"/>
              <a:t>sudah</a:t>
            </a:r>
            <a:r>
              <a:rPr lang="en-US" sz="1400" u="sng" dirty="0"/>
              <a:t> </a:t>
            </a:r>
            <a:r>
              <a:rPr lang="en-US" sz="1400" u="sng" dirty="0" err="1"/>
              <a:t>simpan</a:t>
            </a:r>
            <a:r>
              <a:rPr lang="en-US" sz="1400" u="sng" dirty="0"/>
              <a:t> di </a:t>
            </a:r>
            <a:r>
              <a:rPr lang="en-US" sz="1400" u="sng" dirty="0" err="1"/>
              <a:t>variabel</a:t>
            </a:r>
            <a:endParaRPr lang="en-US" sz="1400" u="sng" dirty="0"/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("--------------------");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Nama</a:t>
            </a:r>
            <a:r>
              <a:rPr lang="en-US" sz="1400" i="1" dirty="0"/>
              <a:t> </a:t>
            </a:r>
            <a:r>
              <a:rPr lang="en-US" sz="1400" i="1" dirty="0" err="1"/>
              <a:t>Karyawan</a:t>
            </a:r>
            <a:r>
              <a:rPr lang="en-US" sz="1400" i="1" dirty="0"/>
              <a:t>: " + </a:t>
            </a:r>
            <a:r>
              <a:rPr lang="en-US" sz="1400" i="1" dirty="0" err="1"/>
              <a:t>nama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Alamat</a:t>
            </a:r>
            <a:r>
              <a:rPr lang="en-US" sz="1400" i="1" dirty="0"/>
              <a:t>: " + </a:t>
            </a:r>
            <a:r>
              <a:rPr lang="en-US" sz="1400" i="1" dirty="0" err="1"/>
              <a:t>alamat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Usia</a:t>
            </a:r>
            <a:r>
              <a:rPr lang="en-US" sz="1400" i="1" dirty="0"/>
              <a:t>: " + </a:t>
            </a:r>
            <a:r>
              <a:rPr lang="en-US" sz="1400" i="1" dirty="0" err="1"/>
              <a:t>usia</a:t>
            </a:r>
            <a:r>
              <a:rPr lang="en-US" sz="1400" i="1" dirty="0"/>
              <a:t> + " </a:t>
            </a:r>
            <a:r>
              <a:rPr lang="en-US" sz="1400" i="1" dirty="0" err="1"/>
              <a:t>tahun</a:t>
            </a:r>
            <a:r>
              <a:rPr lang="en-US" sz="1400" i="1" dirty="0"/>
              <a:t>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Gaji</a:t>
            </a:r>
            <a:r>
              <a:rPr lang="en-US" sz="1400" i="1" dirty="0"/>
              <a:t>: </a:t>
            </a:r>
            <a:r>
              <a:rPr lang="en-US" sz="1400" i="1" dirty="0" err="1"/>
              <a:t>Rp</a:t>
            </a:r>
            <a:r>
              <a:rPr lang="en-US" sz="1400" i="1" dirty="0"/>
              <a:t> " + </a:t>
            </a:r>
            <a:r>
              <a:rPr lang="en-US" sz="1400" i="1" dirty="0" err="1"/>
              <a:t>gaji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Scanner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9978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Menghasilkan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Output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5490" t="59095" r="37378" b="9188"/>
          <a:stretch/>
        </p:blipFill>
        <p:spPr>
          <a:xfrm>
            <a:off x="3048000" y="2507693"/>
            <a:ext cx="4831308" cy="23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72145" y="2176668"/>
            <a:ext cx="96822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Class </a:t>
            </a:r>
            <a:r>
              <a:rPr lang="en-US" sz="1400" dirty="0" err="1" smtClean="0"/>
              <a:t>BufferReader</a:t>
            </a:r>
            <a:r>
              <a:rPr lang="en-US" sz="1400" dirty="0" smtClean="0"/>
              <a:t> </a:t>
            </a:r>
            <a:r>
              <a:rPr lang="en-US" sz="1400" dirty="0" err="1" smtClean="0"/>
              <a:t>selain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mengambil</a:t>
            </a:r>
            <a:r>
              <a:rPr lang="en-US" sz="1400" dirty="0" smtClean="0"/>
              <a:t> input </a:t>
            </a:r>
            <a:r>
              <a:rPr lang="en-US" sz="1400" dirty="0" err="1" smtClean="0"/>
              <a:t>dari</a:t>
            </a:r>
            <a:r>
              <a:rPr lang="en-US" sz="1400" dirty="0" smtClean="0"/>
              <a:t> keyboard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membaca</a:t>
            </a:r>
            <a:r>
              <a:rPr lang="en-US" sz="1400" dirty="0" smtClean="0"/>
              <a:t> input </a:t>
            </a:r>
            <a:r>
              <a:rPr lang="en-US" sz="1400" dirty="0" err="1" smtClean="0"/>
              <a:t>dari</a:t>
            </a:r>
            <a:r>
              <a:rPr lang="en-US" sz="1400" dirty="0" smtClean="0"/>
              <a:t> file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jaringan</a:t>
            </a:r>
            <a:r>
              <a:rPr lang="en-US" sz="1400" dirty="0" smtClean="0"/>
              <a:t>. Class </a:t>
            </a:r>
            <a:r>
              <a:rPr lang="en-US" sz="1400" dirty="0" err="1" smtClean="0"/>
              <a:t>BufferReader</a:t>
            </a:r>
            <a:r>
              <a:rPr lang="en-US" sz="1400" dirty="0" smtClean="0"/>
              <a:t> </a:t>
            </a:r>
            <a:r>
              <a:rPr lang="en-US" sz="1400" dirty="0" err="1" smtClean="0"/>
              <a:t>terletak</a:t>
            </a:r>
            <a:r>
              <a:rPr lang="en-US" sz="1400" dirty="0" smtClean="0"/>
              <a:t> di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paket</a:t>
            </a:r>
            <a:r>
              <a:rPr lang="en-US" sz="1400" dirty="0" smtClean="0"/>
              <a:t> java.io</a:t>
            </a:r>
          </a:p>
          <a:p>
            <a:endParaRPr lang="en-US" sz="1400" dirty="0"/>
          </a:p>
          <a:p>
            <a:r>
              <a:rPr lang="en-US" sz="1400" b="1" dirty="0" smtClean="0"/>
              <a:t>Import class </a:t>
            </a:r>
            <a:r>
              <a:rPr lang="en-US" sz="1400" b="1" dirty="0" err="1" smtClean="0"/>
              <a:t>BufferReader</a:t>
            </a:r>
            <a:endParaRPr lang="en-US" sz="1400" b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import </a:t>
            </a:r>
            <a:r>
              <a:rPr lang="en-US" sz="1400" dirty="0" err="1" smtClean="0"/>
              <a:t>java.io.BufferedReader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Class </a:t>
            </a:r>
            <a:r>
              <a:rPr lang="en-US" sz="1400" dirty="0" err="1" smtClean="0"/>
              <a:t>BufferReader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bias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</a:t>
            </a:r>
            <a:r>
              <a:rPr lang="en-US" sz="1400" dirty="0" err="1" smtClean="0"/>
              <a:t>sendiri</a:t>
            </a:r>
            <a:r>
              <a:rPr lang="en-US" sz="1400" dirty="0" smtClean="0"/>
              <a:t>, </a:t>
            </a:r>
            <a:r>
              <a:rPr lang="en-US" sz="1400" dirty="0" err="1" smtClean="0"/>
              <a:t>dibutuhkan</a:t>
            </a:r>
            <a:r>
              <a:rPr lang="en-US" sz="1400" dirty="0" smtClean="0"/>
              <a:t> class </a:t>
            </a:r>
            <a:r>
              <a:rPr lang="en-US" sz="1400" dirty="0" err="1" smtClean="0"/>
              <a:t>InputStreamReader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class </a:t>
            </a:r>
            <a:r>
              <a:rPr lang="en-US" sz="1400" dirty="0" err="1" smtClean="0"/>
              <a:t>IOException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BufferReader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4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BufferReader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1864" y="3834933"/>
            <a:ext cx="361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Menghasilkan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385" t="9842" r="29119" b="26663"/>
          <a:stretch/>
        </p:blipFill>
        <p:spPr>
          <a:xfrm>
            <a:off x="890687" y="1346478"/>
            <a:ext cx="5919546" cy="4644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966" t="73274" r="40000" b="8629"/>
          <a:stretch/>
        </p:blipFill>
        <p:spPr>
          <a:xfrm>
            <a:off x="7269224" y="4353635"/>
            <a:ext cx="4558353" cy="1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44849" y="1780883"/>
            <a:ext cx="968223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Perbedaan</a:t>
            </a:r>
            <a:r>
              <a:rPr lang="en-US" sz="1400" dirty="0"/>
              <a:t> </a:t>
            </a:r>
            <a:r>
              <a:rPr lang="en-US" sz="1400" b="1" dirty="0" err="1"/>
              <a:t>BufferReader</a:t>
            </a:r>
            <a:r>
              <a:rPr lang="en-US" sz="1400" dirty="0"/>
              <a:t> </a:t>
            </a:r>
            <a:r>
              <a:rPr lang="en-US" sz="1400" dirty="0" err="1"/>
              <a:t>dengan</a:t>
            </a:r>
            <a:r>
              <a:rPr lang="en-US" sz="1400" dirty="0"/>
              <a:t> </a:t>
            </a:r>
            <a:r>
              <a:rPr lang="en-US" sz="1400" b="1" dirty="0"/>
              <a:t>Scanner</a:t>
            </a:r>
            <a:r>
              <a:rPr lang="en-US" sz="1400" dirty="0"/>
              <a:t> 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 </a:t>
            </a:r>
            <a:r>
              <a:rPr lang="en-US" sz="1400" i="1" dirty="0"/>
              <a:t>method</a:t>
            </a:r>
            <a:r>
              <a:rPr lang="en-US" sz="1400" dirty="0"/>
              <a:t> yang </a:t>
            </a:r>
            <a:r>
              <a:rPr lang="en-US" sz="1400" dirty="0" err="1"/>
              <a:t>dipakai</a:t>
            </a:r>
            <a:r>
              <a:rPr lang="en-US" sz="1400" dirty="0"/>
              <a:t>.</a:t>
            </a:r>
          </a:p>
          <a:p>
            <a:r>
              <a:rPr lang="en-US" sz="1400" b="1" dirty="0"/>
              <a:t>Scanner</a:t>
            </a:r>
            <a:r>
              <a:rPr lang="en-US" sz="1400" dirty="0"/>
              <a:t> </a:t>
            </a:r>
            <a:r>
              <a:rPr lang="en-US" sz="1400" dirty="0" err="1"/>
              <a:t>menggunakan</a:t>
            </a:r>
            <a:r>
              <a:rPr lang="en-US" sz="1400" dirty="0"/>
              <a:t> </a:t>
            </a:r>
            <a:r>
              <a:rPr lang="en-US" sz="1400" b="1" dirty="0"/>
              <a:t>next()</a:t>
            </a:r>
            <a:r>
              <a:rPr lang="en-US" sz="1400" dirty="0"/>
              <a:t>, </a:t>
            </a:r>
            <a:r>
              <a:rPr lang="en-US" sz="1400" dirty="0" err="1"/>
              <a:t>sedangkan</a:t>
            </a:r>
            <a:r>
              <a:rPr lang="en-US" sz="1400" dirty="0"/>
              <a:t> </a:t>
            </a:r>
            <a:r>
              <a:rPr lang="en-US" sz="1400" b="1" dirty="0" err="1"/>
              <a:t>BufferReader</a:t>
            </a:r>
            <a:r>
              <a:rPr lang="en-US" sz="1400" dirty="0"/>
              <a:t> </a:t>
            </a:r>
            <a:r>
              <a:rPr lang="en-US" sz="1400" dirty="0" err="1"/>
              <a:t>menggunakan</a:t>
            </a:r>
            <a:r>
              <a:rPr lang="en-US" sz="1400" dirty="0"/>
              <a:t> </a:t>
            </a:r>
            <a:r>
              <a:rPr lang="en-US" sz="1400" b="1" dirty="0" err="1"/>
              <a:t>readLine</a:t>
            </a:r>
            <a:r>
              <a:rPr lang="en-US" sz="1400" b="1" dirty="0"/>
              <a:t>()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integer, </a:t>
            </a:r>
            <a:r>
              <a:rPr lang="en-US" sz="1400" b="1" dirty="0" err="1"/>
              <a:t>BufferReader</a:t>
            </a:r>
            <a:r>
              <a:rPr lang="en-US" sz="1400" dirty="0"/>
              <a:t> 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 </a:t>
            </a:r>
            <a:r>
              <a:rPr lang="en-US" sz="1400" b="1" dirty="0"/>
              <a:t>read()</a:t>
            </a:r>
            <a:r>
              <a:rPr lang="en-US" sz="1400" dirty="0"/>
              <a:t> </a:t>
            </a:r>
            <a:r>
              <a:rPr lang="en-US" sz="1400" dirty="0" err="1"/>
              <a:t>saja</a:t>
            </a:r>
            <a:r>
              <a:rPr lang="en-US" sz="1400" dirty="0"/>
              <a:t>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 </a:t>
            </a:r>
            <a:r>
              <a:rPr lang="en-US" sz="1400" i="1" dirty="0"/>
              <a:t>hint autocomplete</a:t>
            </a:r>
            <a:r>
              <a:rPr lang="en-US" sz="1400" dirty="0"/>
              <a:t> . </a:t>
            </a:r>
            <a:r>
              <a:rPr lang="en-US" sz="1400" dirty="0" err="1"/>
              <a:t>Tekan</a:t>
            </a:r>
            <a:r>
              <a:rPr lang="en-US" sz="1400" dirty="0"/>
              <a:t> </a:t>
            </a:r>
            <a:r>
              <a:rPr lang="en-US" sz="1400" b="1" dirty="0" err="1"/>
              <a:t>Ctrl</a:t>
            </a:r>
            <a:r>
              <a:rPr lang="en-US" sz="1400" dirty="0" err="1"/>
              <a:t>+</a:t>
            </a:r>
            <a:r>
              <a:rPr lang="en-US" sz="1400" b="1" dirty="0" err="1"/>
              <a:t>Spasi</a:t>
            </a:r>
            <a:r>
              <a:rPr lang="en-US" sz="1400" dirty="0"/>
              <a:t> 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 </a:t>
            </a:r>
            <a:r>
              <a:rPr lang="en-US" sz="1400" i="1" dirty="0"/>
              <a:t>hint autocomplete</a:t>
            </a:r>
            <a:r>
              <a:rPr lang="en-US" sz="1400" dirty="0"/>
              <a:t> 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BufferReader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915" y="3325585"/>
            <a:ext cx="6610189" cy="2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44849" y="1780883"/>
            <a:ext cx="9682236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Class </a:t>
            </a:r>
            <a:r>
              <a:rPr lang="en-US" sz="1400" b="1" dirty="0"/>
              <a:t>Console</a:t>
            </a:r>
            <a:r>
              <a:rPr lang="en-US" sz="1400" dirty="0"/>
              <a:t> 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 </a:t>
            </a:r>
            <a:r>
              <a:rPr lang="en-US" sz="1400" b="1" dirty="0" err="1"/>
              <a:t>BufferReader</a:t>
            </a:r>
            <a:r>
              <a:rPr lang="en-US" sz="1400" dirty="0"/>
              <a:t> yang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 </a:t>
            </a:r>
            <a:r>
              <a:rPr lang="en-US" sz="1400" b="1" dirty="0" err="1"/>
              <a:t>readLine</a:t>
            </a:r>
            <a:r>
              <a:rPr lang="en-US" sz="1400" b="1" dirty="0"/>
              <a:t>()</a:t>
            </a:r>
            <a:r>
              <a:rPr lang="en-US" sz="1400" dirty="0"/>
              <a:t> 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input.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di </a:t>
            </a:r>
            <a:r>
              <a:rPr lang="en-US" sz="1400" dirty="0" err="1"/>
              <a:t>lingkungan</a:t>
            </a:r>
            <a:r>
              <a:rPr lang="en-US" sz="1400" dirty="0"/>
              <a:t> console </a:t>
            </a:r>
            <a:r>
              <a:rPr lang="en-US" sz="1400" dirty="0" err="1"/>
              <a:t>saja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Terminal </a:t>
            </a:r>
            <a:r>
              <a:rPr lang="en-US" sz="1400" dirty="0" err="1"/>
              <a:t>dan</a:t>
            </a:r>
            <a:r>
              <a:rPr lang="en-US" sz="1400" dirty="0"/>
              <a:t> CMD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 Import Class </a:t>
            </a:r>
            <a:r>
              <a:rPr lang="en-US" sz="1400" b="1" dirty="0" smtClean="0"/>
              <a:t>Console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import </a:t>
            </a:r>
            <a:r>
              <a:rPr lang="en-US" sz="1400" dirty="0" err="1" smtClean="0"/>
              <a:t>java.io.Console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Console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4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Class Console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189" t="21595" r="54056" b="19450"/>
          <a:stretch/>
        </p:blipFill>
        <p:spPr>
          <a:xfrm>
            <a:off x="491319" y="1501253"/>
            <a:ext cx="5172502" cy="4312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8183" t="13760" r="49545" b="55270"/>
          <a:stretch/>
        </p:blipFill>
        <p:spPr>
          <a:xfrm>
            <a:off x="6182436" y="2078115"/>
            <a:ext cx="5500047" cy="2265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4683396"/>
            <a:ext cx="5791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Integer.parseInt</a:t>
            </a:r>
            <a:r>
              <a:rPr lang="en-US" sz="1400" dirty="0"/>
              <a:t>(</a:t>
            </a:r>
            <a:r>
              <a:rPr lang="en-US" sz="1400" dirty="0" err="1"/>
              <a:t>con.readLine</a:t>
            </a:r>
            <a:r>
              <a:rPr lang="en-US" sz="1400" dirty="0"/>
              <a:t>())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integer. </a:t>
            </a:r>
            <a:r>
              <a:rPr lang="en-US" sz="1400" dirty="0" err="1"/>
              <a:t>Artinya</a:t>
            </a:r>
            <a:r>
              <a:rPr lang="en-US" sz="1400" dirty="0"/>
              <a:t>, </a:t>
            </a:r>
            <a:r>
              <a:rPr lang="en-US" sz="1400" dirty="0" err="1" smtClean="0"/>
              <a:t>merubah</a:t>
            </a:r>
            <a:r>
              <a:rPr lang="en-US" sz="1400" dirty="0" smtClean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String </a:t>
            </a:r>
            <a:r>
              <a:rPr lang="en-US" sz="1400" dirty="0" err="1"/>
              <a:t>ke</a:t>
            </a:r>
            <a:r>
              <a:rPr lang="en-US" sz="1400" dirty="0"/>
              <a:t> Integer.</a:t>
            </a:r>
          </a:p>
          <a:p>
            <a:endParaRPr lang="en-US" sz="1400" dirty="0"/>
          </a:p>
          <a:p>
            <a:r>
              <a:rPr lang="en-US" sz="1400" dirty="0" err="1"/>
              <a:t>Karena</a:t>
            </a:r>
            <a:r>
              <a:rPr lang="en-US" sz="1400" dirty="0"/>
              <a:t> Console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kembalian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integer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read().</a:t>
            </a:r>
          </a:p>
        </p:txBody>
      </p:sp>
    </p:spTree>
    <p:extLst>
      <p:ext uri="{BB962C8B-B14F-4D97-AF65-F5344CB8AC3E}">
        <p14:creationId xmlns:p14="http://schemas.microsoft.com/office/powerpoint/2010/main" val="31602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333115" y="818273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25812" y="1502024"/>
            <a:ext cx="3284765" cy="938913"/>
            <a:chOff x="7007" y="1637"/>
            <a:chExt cx="4395" cy="1597"/>
          </a:xfrm>
        </p:grpSpPr>
        <p:sp>
          <p:nvSpPr>
            <p:cNvPr id="39" name="矩形 38"/>
            <p:cNvSpPr/>
            <p:nvPr/>
          </p:nvSpPr>
          <p:spPr>
            <a:xfrm>
              <a:off x="8167" y="1946"/>
              <a:ext cx="3235" cy="7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Package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pada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7" y="1637"/>
              <a:ext cx="1172" cy="1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11747" y="2955675"/>
            <a:ext cx="3547486" cy="938560"/>
            <a:chOff x="7018" y="1829"/>
            <a:chExt cx="4634" cy="1924"/>
          </a:xfrm>
        </p:grpSpPr>
        <p:sp>
          <p:nvSpPr>
            <p:cNvPr id="43" name="矩形 42"/>
            <p:cNvSpPr/>
            <p:nvPr/>
          </p:nvSpPr>
          <p:spPr>
            <a:xfrm>
              <a:off x="8169" y="2201"/>
              <a:ext cx="3483" cy="1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Mengambil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Input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Menampilkan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Output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171" cy="1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Package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37458" y="1763011"/>
            <a:ext cx="968223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Package</a:t>
            </a:r>
            <a:r>
              <a:rPr lang="en-US" sz="1400" dirty="0" smtClean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Java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(</a:t>
            </a:r>
            <a:r>
              <a:rPr lang="en-US" sz="1400" dirty="0" err="1"/>
              <a:t>kelas</a:t>
            </a:r>
            <a:r>
              <a:rPr lang="en-US" sz="1400" dirty="0"/>
              <a:t>, interface, </a:t>
            </a:r>
            <a:r>
              <a:rPr lang="en-US" sz="1400" dirty="0" err="1"/>
              <a:t>enum</a:t>
            </a:r>
            <a:r>
              <a:rPr lang="en-US" sz="1400" dirty="0"/>
              <a:t>, </a:t>
            </a:r>
            <a:r>
              <a:rPr lang="en-US" sz="1400" dirty="0" err="1"/>
              <a:t>dsb</a:t>
            </a:r>
            <a:r>
              <a:rPr lang="en-US" sz="1400" dirty="0"/>
              <a:t>)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berkaitan</a:t>
            </a:r>
            <a:r>
              <a:rPr lang="en-US" sz="1400" dirty="0"/>
              <a:t>. Package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diibaratkan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folder yang </a:t>
            </a:r>
            <a:r>
              <a:rPr lang="en-US" sz="1400" dirty="0" err="1"/>
              <a:t>mengelompokkan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file. </a:t>
            </a:r>
            <a:r>
              <a:rPr lang="en-US" sz="1400" dirty="0" err="1"/>
              <a:t>Dengan</a:t>
            </a:r>
            <a:r>
              <a:rPr lang="en-US" sz="1400" dirty="0"/>
              <a:t> package program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rapi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terhindar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konflik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penamaan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 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Package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1026" name="Picture 2" descr="Struktur proyek Java di Netbe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934" y="2778674"/>
            <a:ext cx="62960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37458" y="1763011"/>
            <a:ext cx="968223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smtClean="0"/>
              <a:t>Built-in</a:t>
            </a:r>
            <a:r>
              <a:rPr lang="en-US" sz="1400" b="1" dirty="0"/>
              <a:t> package </a:t>
            </a:r>
            <a:r>
              <a:rPr lang="en-US" sz="1400" dirty="0" err="1"/>
              <a:t>adalah</a:t>
            </a:r>
            <a:r>
              <a:rPr lang="en-US" sz="1400" dirty="0"/>
              <a:t> package </a:t>
            </a:r>
            <a:r>
              <a:rPr lang="en-US" sz="1400" dirty="0" err="1"/>
              <a:t>bawaan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Java.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package </a:t>
            </a:r>
            <a:r>
              <a:rPr lang="en-US" sz="1400" i="1" dirty="0"/>
              <a:t>built-in </a:t>
            </a:r>
            <a:r>
              <a:rPr lang="en-US" sz="1400" dirty="0"/>
              <a:t>yang </a:t>
            </a:r>
            <a:r>
              <a:rPr lang="en-US" sz="1400" dirty="0" err="1"/>
              <a:t>disediakan</a:t>
            </a:r>
            <a:r>
              <a:rPr lang="en-US" sz="1400" dirty="0"/>
              <a:t>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java.util</a:t>
            </a:r>
            <a:r>
              <a:rPr lang="en-US" sz="1400" dirty="0"/>
              <a:t> 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umum</a:t>
            </a:r>
            <a:r>
              <a:rPr lang="en-US" sz="1400" dirty="0"/>
              <a:t> </a:t>
            </a:r>
            <a:r>
              <a:rPr lang="en-US" sz="1400" i="1" dirty="0"/>
              <a:t>(utility) </a:t>
            </a:r>
            <a:r>
              <a:rPr lang="en-US" sz="1400" dirty="0" err="1"/>
              <a:t>serperti</a:t>
            </a:r>
            <a:r>
              <a:rPr lang="en-US" sz="1400" dirty="0"/>
              <a:t> Scanner, Date, </a:t>
            </a:r>
            <a:r>
              <a:rPr lang="en-US" sz="1400" dirty="0" err="1"/>
              <a:t>ArrayList</a:t>
            </a:r>
            <a:r>
              <a:rPr lang="en-US" sz="1400" dirty="0"/>
              <a:t>, </a:t>
            </a:r>
            <a:r>
              <a:rPr lang="en-US" sz="1400" dirty="0" err="1"/>
              <a:t>HashMap</a:t>
            </a:r>
            <a:r>
              <a:rPr lang="en-US" sz="1400" dirty="0"/>
              <a:t>, Observer, Observable, </a:t>
            </a:r>
            <a:r>
              <a:rPr lang="en-US" sz="1400" dirty="0" err="1"/>
              <a:t>dsb</a:t>
            </a:r>
            <a:r>
              <a:rPr lang="en-US" sz="1400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java.io 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menagani</a:t>
            </a:r>
            <a:r>
              <a:rPr lang="en-US" sz="1400" dirty="0"/>
              <a:t> input / output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pembacaan</a:t>
            </a:r>
            <a:r>
              <a:rPr lang="en-US" sz="1400" dirty="0"/>
              <a:t> file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penulisan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kedalam</a:t>
            </a:r>
            <a:r>
              <a:rPr lang="en-US" sz="1400" dirty="0"/>
              <a:t>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java.sql</a:t>
            </a:r>
            <a:r>
              <a:rPr lang="en-US" sz="1400" b="1" dirty="0"/>
              <a:t> 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menangani</a:t>
            </a:r>
            <a:r>
              <a:rPr lang="en-US" sz="1400" dirty="0"/>
              <a:t> </a:t>
            </a:r>
            <a:r>
              <a:rPr lang="en-US" sz="1400" dirty="0" err="1"/>
              <a:t>koneksi</a:t>
            </a:r>
            <a:r>
              <a:rPr lang="en-US" sz="1400" dirty="0"/>
              <a:t> database.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javax.swing</a:t>
            </a:r>
            <a:r>
              <a:rPr lang="en-US" sz="1400" b="1" dirty="0"/>
              <a:t> 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implementasi</a:t>
            </a:r>
            <a:r>
              <a:rPr lang="en-US" sz="1400" dirty="0"/>
              <a:t> user interface (UI). Di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javax.swing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UI </a:t>
            </a:r>
            <a:r>
              <a:rPr lang="en-US" sz="1400" dirty="0" err="1"/>
              <a:t>seperti</a:t>
            </a:r>
            <a:r>
              <a:rPr lang="en-US" sz="1400" dirty="0"/>
              <a:t> button, input, label,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Built-in Package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2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37458" y="1763011"/>
            <a:ext cx="43053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smtClean="0"/>
              <a:t>User </a:t>
            </a:r>
            <a:r>
              <a:rPr lang="en-US" sz="1400" b="1" i="1" dirty="0"/>
              <a:t>defined</a:t>
            </a:r>
            <a:r>
              <a:rPr lang="en-US" sz="1400" b="1" dirty="0"/>
              <a:t> package </a:t>
            </a:r>
            <a:r>
              <a:rPr lang="en-US" sz="1400" dirty="0" err="1"/>
              <a:t>adalah</a:t>
            </a:r>
            <a:r>
              <a:rPr lang="en-US" sz="1400" dirty="0"/>
              <a:t> package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didefinisikan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user. Cara </a:t>
            </a:r>
            <a:r>
              <a:rPr lang="en-US" sz="1400" dirty="0" err="1"/>
              <a:t>termudah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package </a:t>
            </a:r>
            <a:r>
              <a:rPr lang="en-US" sz="1400" dirty="0" err="1"/>
              <a:t>pada</a:t>
            </a:r>
            <a:r>
              <a:rPr lang="en-US" sz="1400" dirty="0"/>
              <a:t> IDE </a:t>
            </a:r>
            <a:r>
              <a:rPr lang="en-US" sz="1400" dirty="0" err="1"/>
              <a:t>netbeans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kanan</a:t>
            </a:r>
            <a:r>
              <a:rPr lang="en-US" sz="1400" dirty="0"/>
              <a:t> source package &gt; New &gt; Java Package.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User Defined Package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050" name="Picture 2" descr="Membuat package baru Netbe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58" y="3101974"/>
            <a:ext cx="4305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6"/>
          <p:cNvSpPr txBox="1"/>
          <p:nvPr/>
        </p:nvSpPr>
        <p:spPr>
          <a:xfrm>
            <a:off x="6780315" y="1763011"/>
            <a:ext cx="43053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package </a:t>
            </a:r>
            <a:r>
              <a:rPr lang="en-US" sz="1400" dirty="0" err="1"/>
              <a:t>maka</a:t>
            </a:r>
            <a:r>
              <a:rPr lang="en-US" sz="1400" dirty="0"/>
              <a:t> IDE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mendeklarasikan</a:t>
            </a:r>
            <a:r>
              <a:rPr lang="en-US" sz="1400" dirty="0"/>
              <a:t> package </a:t>
            </a:r>
            <a:r>
              <a:rPr lang="en-US" sz="1400" dirty="0" err="1"/>
              <a:t>dengan</a:t>
            </a:r>
            <a:r>
              <a:rPr lang="en-US" sz="1400" dirty="0"/>
              <a:t> keyword package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//package declaration </a:t>
            </a:r>
            <a:endParaRPr lang="en-US" sz="1400" dirty="0" smtClean="0"/>
          </a:p>
          <a:p>
            <a:r>
              <a:rPr lang="en-US" sz="1400" dirty="0" smtClean="0"/>
              <a:t>package </a:t>
            </a:r>
            <a:r>
              <a:rPr lang="en-US" sz="1400" dirty="0" err="1"/>
              <a:t>animalsystem</a:t>
            </a:r>
            <a:r>
              <a:rPr lang="en-US" sz="1400" dirty="0"/>
              <a:t>; </a:t>
            </a:r>
            <a:endParaRPr lang="en-US" sz="1400" dirty="0" smtClean="0"/>
          </a:p>
          <a:p>
            <a:r>
              <a:rPr lang="en-US" sz="1400" dirty="0" smtClean="0"/>
              <a:t>public </a:t>
            </a:r>
            <a:r>
              <a:rPr lang="en-US" sz="1400" dirty="0"/>
              <a:t>class Animal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9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37458" y="1763011"/>
            <a:ext cx="968223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smtClean="0"/>
              <a:t>Sub-package</a:t>
            </a:r>
            <a:r>
              <a:rPr lang="en-US" sz="1400" dirty="0"/>
              <a:t> </a:t>
            </a:r>
            <a:r>
              <a:rPr lang="en-US" sz="1400" dirty="0" err="1"/>
              <a:t>adalah</a:t>
            </a:r>
            <a:r>
              <a:rPr lang="en-US" sz="1400" dirty="0"/>
              <a:t> package yang </a:t>
            </a:r>
            <a:r>
              <a:rPr lang="en-US" sz="1400" dirty="0" err="1"/>
              <a:t>dibuat</a:t>
            </a:r>
            <a:r>
              <a:rPr lang="en-US" sz="1400" dirty="0"/>
              <a:t> di </a:t>
            </a:r>
            <a:r>
              <a:rPr lang="en-US" sz="1400" dirty="0" err="1"/>
              <a:t>dalam</a:t>
            </a:r>
            <a:r>
              <a:rPr lang="en-US" sz="1400" dirty="0"/>
              <a:t> package lain. </a:t>
            </a:r>
            <a:r>
              <a:rPr lang="en-US" sz="1400" dirty="0" err="1"/>
              <a:t>Pada</a:t>
            </a:r>
            <a:r>
              <a:rPr lang="en-US" sz="1400" dirty="0"/>
              <a:t> sub-package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(</a:t>
            </a:r>
            <a:r>
              <a:rPr lang="en-US" sz="1400" i="1" dirty="0"/>
              <a:t>dot) </a:t>
            </a:r>
            <a:r>
              <a:rPr lang="en-US" sz="1400" dirty="0"/>
              <a:t>. 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memisahkan</a:t>
            </a:r>
            <a:r>
              <a:rPr lang="en-US" sz="1400" dirty="0"/>
              <a:t> parent </a:t>
            </a:r>
            <a:r>
              <a:rPr lang="en-US" sz="1400" dirty="0" err="1"/>
              <a:t>dan</a:t>
            </a:r>
            <a:r>
              <a:rPr lang="en-US" sz="1400" dirty="0"/>
              <a:t> child package. </a:t>
            </a:r>
            <a:r>
              <a:rPr lang="en-US" sz="1400" dirty="0" err="1"/>
              <a:t>Contoh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Package </a:t>
            </a:r>
            <a:r>
              <a:rPr lang="en-US" sz="1400" dirty="0" err="1"/>
              <a:t>animalsystem.pets</a:t>
            </a:r>
            <a:r>
              <a:rPr lang="en-US" sz="1400" i="1" dirty="0"/>
              <a:t> </a:t>
            </a:r>
            <a:r>
              <a:rPr lang="en-US" sz="1400" dirty="0" err="1"/>
              <a:t>artinya</a:t>
            </a:r>
            <a:r>
              <a:rPr lang="en-US" sz="1400" dirty="0"/>
              <a:t> pets </a:t>
            </a:r>
            <a:r>
              <a:rPr lang="en-US" sz="1400" dirty="0" err="1"/>
              <a:t>adalah</a:t>
            </a:r>
            <a:r>
              <a:rPr lang="en-US" sz="1400" dirty="0"/>
              <a:t> sub-package </a:t>
            </a:r>
            <a:r>
              <a:rPr lang="en-US" sz="1400" dirty="0" err="1"/>
              <a:t>dari</a:t>
            </a:r>
            <a:r>
              <a:rPr lang="en-US" sz="1400" dirty="0"/>
              <a:t> </a:t>
            </a:r>
            <a:r>
              <a:rPr lang="en-US" sz="1400" dirty="0" err="1"/>
              <a:t>animalsystem</a:t>
            </a:r>
            <a:r>
              <a:rPr lang="en-US" sz="1400" dirty="0"/>
              <a:t> 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binatang</a:t>
            </a:r>
            <a:r>
              <a:rPr lang="en-US" sz="1400" dirty="0"/>
              <a:t> </a:t>
            </a:r>
            <a:r>
              <a:rPr lang="en-US" sz="1400" dirty="0" err="1"/>
              <a:t>peliharaan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Package</a:t>
            </a:r>
            <a:r>
              <a:rPr lang="en-US" sz="1400" i="1" dirty="0"/>
              <a:t> </a:t>
            </a:r>
            <a:r>
              <a:rPr lang="en-US" sz="1400" dirty="0" err="1"/>
              <a:t>animalsystem.wild</a:t>
            </a:r>
            <a:r>
              <a:rPr lang="en-US" sz="1400" dirty="0"/>
              <a:t> </a:t>
            </a:r>
            <a:r>
              <a:rPr lang="en-US" sz="1400" dirty="0" err="1"/>
              <a:t>artinya</a:t>
            </a:r>
            <a:r>
              <a:rPr lang="en-US" sz="1400" dirty="0"/>
              <a:t> wild </a:t>
            </a:r>
            <a:r>
              <a:rPr lang="en-US" sz="1400" dirty="0" err="1"/>
              <a:t>adalah</a:t>
            </a:r>
            <a:r>
              <a:rPr lang="en-US" sz="1400" dirty="0"/>
              <a:t> sub-package </a:t>
            </a:r>
            <a:r>
              <a:rPr lang="en-US" sz="1400" dirty="0" err="1"/>
              <a:t>dari</a:t>
            </a:r>
            <a:r>
              <a:rPr lang="en-US" sz="1400" dirty="0"/>
              <a:t> </a:t>
            </a:r>
            <a:r>
              <a:rPr lang="en-US" sz="1400" dirty="0" err="1"/>
              <a:t>animalsystem</a:t>
            </a:r>
            <a:r>
              <a:rPr lang="en-US" sz="1400" dirty="0"/>
              <a:t> 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mengelompokkan</a:t>
            </a:r>
            <a:r>
              <a:rPr lang="en-US" sz="1400" dirty="0"/>
              <a:t> </a:t>
            </a:r>
            <a:r>
              <a:rPr lang="en-US" sz="1400" dirty="0" err="1"/>
              <a:t>kelas-kelas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binatang</a:t>
            </a:r>
            <a:r>
              <a:rPr lang="en-US" sz="1400" dirty="0"/>
              <a:t> </a:t>
            </a:r>
            <a:r>
              <a:rPr lang="en-US" sz="1400" dirty="0" err="1"/>
              <a:t>buas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/>
              <a:t>Import Package</a:t>
            </a:r>
          </a:p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(</a:t>
            </a:r>
            <a:r>
              <a:rPr lang="en-US" sz="1400" dirty="0" err="1"/>
              <a:t>kelas</a:t>
            </a:r>
            <a:r>
              <a:rPr lang="en-US" sz="1400" dirty="0"/>
              <a:t>, interface, </a:t>
            </a:r>
            <a:r>
              <a:rPr lang="en-US" sz="1400" dirty="0" err="1"/>
              <a:t>enum</a:t>
            </a:r>
            <a:r>
              <a:rPr lang="en-US" sz="1400" dirty="0"/>
              <a:t>, </a:t>
            </a:r>
            <a:r>
              <a:rPr lang="en-US" sz="1400" dirty="0" err="1"/>
              <a:t>dsb</a:t>
            </a:r>
            <a:r>
              <a:rPr lang="en-US" sz="1400" dirty="0"/>
              <a:t>) </a:t>
            </a:r>
            <a:r>
              <a:rPr lang="en-US" sz="1400" dirty="0" err="1"/>
              <a:t>diluar</a:t>
            </a:r>
            <a:r>
              <a:rPr lang="en-US" sz="1400" dirty="0"/>
              <a:t> package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import package.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import </a:t>
            </a:r>
            <a:r>
              <a:rPr lang="en-US" sz="1400" dirty="0" err="1"/>
              <a:t>obyek</a:t>
            </a:r>
            <a:r>
              <a:rPr lang="en-US" sz="1400" dirty="0"/>
              <a:t> </a:t>
            </a:r>
            <a:r>
              <a:rPr lang="en-US" sz="1400" dirty="0" err="1"/>
              <a:t>diluar</a:t>
            </a:r>
            <a:r>
              <a:rPr lang="en-US" sz="1400" dirty="0"/>
              <a:t> package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dikenali</a:t>
            </a:r>
            <a:r>
              <a:rPr lang="en-US" sz="1400" dirty="0"/>
              <a:t>. 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import </a:t>
            </a:r>
            <a:r>
              <a:rPr lang="en-US" sz="1400" dirty="0" err="1"/>
              <a:t>menggunakan</a:t>
            </a:r>
            <a:r>
              <a:rPr lang="en-US" sz="1400" dirty="0"/>
              <a:t> keyword </a:t>
            </a:r>
            <a:r>
              <a:rPr lang="en-US" sz="1400" i="1" dirty="0"/>
              <a:t>"import"</a:t>
            </a:r>
            <a:r>
              <a:rPr lang="en-US" sz="1400" dirty="0"/>
              <a:t>. </a:t>
            </a:r>
            <a:r>
              <a:rPr lang="en-US" sz="1400" dirty="0" err="1"/>
              <a:t>Contoh</a:t>
            </a:r>
            <a:r>
              <a:rPr lang="en-US" sz="1400" dirty="0"/>
              <a:t>: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95331" y="824292"/>
            <a:ext cx="5407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Sub-Package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Import Package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5133" y="4563778"/>
            <a:ext cx="49203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codeternity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import </a:t>
            </a:r>
            <a:r>
              <a:rPr lang="en-US" sz="1400" dirty="0" err="1"/>
              <a:t>animalsystem.pets.Cat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Codeternity</a:t>
            </a:r>
            <a:r>
              <a:rPr lang="en-US" sz="1400" dirty="0"/>
              <a:t> {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Cat </a:t>
            </a:r>
            <a:r>
              <a:rPr lang="en-US" sz="1400" dirty="0" err="1"/>
              <a:t>cat</a:t>
            </a:r>
            <a:r>
              <a:rPr lang="en-US" sz="1400" dirty="0"/>
              <a:t> = new Cat();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2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Mengambil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Input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Menampilkan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Output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îşļîdé"/>
          <p:cNvSpPr/>
          <p:nvPr/>
        </p:nvSpPr>
        <p:spPr bwMode="auto">
          <a:xfrm>
            <a:off x="6640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iṩlïdé"/>
          <p:cNvSpPr/>
          <p:nvPr/>
        </p:nvSpPr>
        <p:spPr bwMode="auto">
          <a:xfrm>
            <a:off x="3275871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5" name="ïş1ïdè"/>
          <p:cNvSpPr txBox="1"/>
          <p:nvPr/>
        </p:nvSpPr>
        <p:spPr bwMode="auto">
          <a:xfrm>
            <a:off x="1321476" y="2695276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Class Scanner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6" name="îşļîdé"/>
          <p:cNvSpPr/>
          <p:nvPr/>
        </p:nvSpPr>
        <p:spPr bwMode="auto">
          <a:xfrm>
            <a:off x="4484914" y="2063317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iṩlïdé"/>
          <p:cNvSpPr/>
          <p:nvPr/>
        </p:nvSpPr>
        <p:spPr bwMode="auto">
          <a:xfrm>
            <a:off x="7116682" y="217320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9" name="ïş1ïdè"/>
          <p:cNvSpPr txBox="1"/>
          <p:nvPr/>
        </p:nvSpPr>
        <p:spPr bwMode="auto">
          <a:xfrm>
            <a:off x="5162287" y="2695276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Class </a:t>
            </a:r>
            <a:r>
              <a:rPr lang="en-US" altLang="zh-CN" b="1" noProof="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BufferReader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9695" y="869968"/>
            <a:ext cx="6640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3 Class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untuk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Mengambil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Input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pada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4" name="îşļîdé"/>
          <p:cNvSpPr/>
          <p:nvPr/>
        </p:nvSpPr>
        <p:spPr bwMode="auto">
          <a:xfrm>
            <a:off x="82188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5" name="iṩlïdé"/>
          <p:cNvSpPr/>
          <p:nvPr/>
        </p:nvSpPr>
        <p:spPr bwMode="auto">
          <a:xfrm>
            <a:off x="10839005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ïş1ïdè"/>
          <p:cNvSpPr txBox="1"/>
          <p:nvPr/>
        </p:nvSpPr>
        <p:spPr bwMode="auto">
          <a:xfrm>
            <a:off x="8917445" y="2695276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Class Console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0618" y="4126890"/>
            <a:ext cx="10053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Ketiga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input </a:t>
            </a:r>
            <a:r>
              <a:rPr lang="en-US" dirty="0" err="1"/>
              <a:t>pada</a:t>
            </a:r>
            <a:r>
              <a:rPr lang="en-US" dirty="0"/>
              <a:t> program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 </a:t>
            </a:r>
            <a:r>
              <a:rPr lang="en-US" dirty="0" err="1"/>
              <a:t>menggunakan</a:t>
            </a:r>
            <a:r>
              <a:rPr lang="en-US" dirty="0"/>
              <a:t> class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JOptionPane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inputbox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23373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495</Words>
  <Application>Microsoft Office PowerPoint</Application>
  <PresentationFormat>Widescreen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Courier New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Normal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787</cp:revision>
  <dcterms:created xsi:type="dcterms:W3CDTF">2020-07-07T03:15:00Z</dcterms:created>
  <dcterms:modified xsi:type="dcterms:W3CDTF">2022-08-29T06:40:55Z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