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917" r:id="rId2"/>
    <p:sldId id="1779" r:id="rId3"/>
    <p:sldId id="1718" r:id="rId4"/>
    <p:sldId id="2067" r:id="rId5"/>
    <p:sldId id="2102" r:id="rId6"/>
    <p:sldId id="2092" r:id="rId7"/>
    <p:sldId id="2093" r:id="rId8"/>
    <p:sldId id="2094" r:id="rId9"/>
    <p:sldId id="2095" r:id="rId10"/>
    <p:sldId id="2091" r:id="rId11"/>
    <p:sldId id="2103" r:id="rId12"/>
    <p:sldId id="2080" r:id="rId13"/>
    <p:sldId id="2097" r:id="rId14"/>
    <p:sldId id="2098" r:id="rId15"/>
    <p:sldId id="2099" r:id="rId16"/>
    <p:sldId id="2100" r:id="rId17"/>
    <p:sldId id="2101" r:id="rId18"/>
    <p:sldId id="2079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3C8"/>
    <a:srgbClr val="0B15D0"/>
    <a:srgbClr val="101BE1"/>
    <a:srgbClr val="FFFFFF"/>
    <a:srgbClr val="9AA4EF"/>
    <a:srgbClr val="5E96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291" autoAdjust="0"/>
  </p:normalViewPr>
  <p:slideViewPr>
    <p:cSldViewPr snapToGrid="0">
      <p:cViewPr varScale="1">
        <p:scale>
          <a:sx n="40" d="100"/>
          <a:sy n="40" d="100"/>
        </p:scale>
        <p:origin x="60" y="594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03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13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29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72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01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352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716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81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75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630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77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2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Object-oriented programming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OOP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metode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Program-program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gabungan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komponen-komponen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kecil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mempermudah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pekerjaan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seorang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programmer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program.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berkaitan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disusun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kedalam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kelompok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class.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Nantinya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objek-objek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saling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berinteraksi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menyelesaikan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masalah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program yang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rumit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endParaRPr lang="en-US" altLang="zh-CN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berfokus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OOP,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developer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lebih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terfokus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objeknya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saja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dimanipulasi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64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49240" y="2878217"/>
            <a:ext cx="922977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8  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Algoritma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&amp; </a:t>
            </a: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Pemrograman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2a</a:t>
            </a:r>
            <a:endParaRPr lang="zh-CN" sz="36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  <p:sp>
        <p:nvSpPr>
          <p:cNvPr id="12" name="矩形 33">
            <a:extLst>
              <a:ext uri="{FF2B5EF4-FFF2-40B4-BE49-F238E27FC236}">
                <a16:creationId xmlns:a16="http://schemas.microsoft.com/office/drawing/2014/main" id="{C6A62592-446A-4F28-B775-38C68B0972C3}"/>
              </a:ext>
            </a:extLst>
          </p:cNvPr>
          <p:cNvSpPr/>
          <p:nvPr/>
        </p:nvSpPr>
        <p:spPr>
          <a:xfrm>
            <a:off x="1049240" y="3257516"/>
            <a:ext cx="922977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Array multi </a:t>
            </a:r>
            <a:r>
              <a:rPr lang="en-US" kern="2500" cap="all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dimensi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dan </a:t>
            </a:r>
            <a:r>
              <a:rPr lang="en-US" kern="2500" cap="all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operasinya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pada java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67709" y="479679"/>
            <a:ext cx="995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CONTOH PROGRAM ARRAY DUA DIMENSI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D595E-E744-4DB4-B6B2-E74876B4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21" y="1640527"/>
            <a:ext cx="7153892" cy="3576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E26E3-1937-45BB-8296-37967F555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928" y="4570002"/>
            <a:ext cx="3017563" cy="1808319"/>
          </a:xfrm>
          <a:prstGeom prst="rect">
            <a:avLst/>
          </a:prstGeom>
        </p:spPr>
      </p:pic>
      <p:sp>
        <p:nvSpPr>
          <p:cNvPr id="8" name="文本框 4">
            <a:extLst>
              <a:ext uri="{FF2B5EF4-FFF2-40B4-BE49-F238E27FC236}">
                <a16:creationId xmlns:a16="http://schemas.microsoft.com/office/drawing/2014/main" id="{51DAD85A-2DF1-4704-BA83-F3F0EB02B3DB}"/>
              </a:ext>
            </a:extLst>
          </p:cNvPr>
          <p:cNvSpPr txBox="1"/>
          <p:nvPr/>
        </p:nvSpPr>
        <p:spPr>
          <a:xfrm>
            <a:off x="8649928" y="4015184"/>
            <a:ext cx="165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Output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43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Array </a:t>
            </a: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Tiga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Dimensi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41061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ARRAY TIGA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97191" y="1470194"/>
            <a:ext cx="10397613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Array 3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bentuk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kompleks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multi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konsep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2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kumpulan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1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Begitu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juga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3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yang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kumpulan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2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Contoh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penerapan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3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gambar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berwarna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RGB(Red Green Blue).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Visualisasinya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bawah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2050" name="Picture 2" descr="RGB">
            <a:extLst>
              <a:ext uri="{FF2B5EF4-FFF2-40B4-BE49-F238E27FC236}">
                <a16:creationId xmlns:a16="http://schemas.microsoft.com/office/drawing/2014/main" id="{F6AB5A0F-610D-4ED8-BB5F-AA109D499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00" y="2996381"/>
            <a:ext cx="7345594" cy="316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4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ARRAY TIGA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6518787" y="1588182"/>
            <a:ext cx="4776017" cy="43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visualisasi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terlihat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setiap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gambar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memiliki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3 channel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layer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yaitu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RGB(Red, Green, dan Blue), 3 channel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merepresentasikan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3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Setiap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channel, RGB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direpresentasikan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2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Jadi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sesuai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konsep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3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bahwa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3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kumpulan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2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</p:txBody>
      </p:sp>
      <p:pic>
        <p:nvPicPr>
          <p:cNvPr id="4098" name="Picture 2" descr="RGB">
            <a:extLst>
              <a:ext uri="{FF2B5EF4-FFF2-40B4-BE49-F238E27FC236}">
                <a16:creationId xmlns:a16="http://schemas.microsoft.com/office/drawing/2014/main" id="{96FC54ED-3D83-4250-AF20-2A7F2E41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7" y="1432695"/>
            <a:ext cx="58293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04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5174" y="523955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DEKLARASI ARRAY 3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1135626" y="1602930"/>
            <a:ext cx="996990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mendeklarasikan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3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yaitu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menambahkan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kurung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siku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[]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subskrip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menjadi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3, [][][].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Secara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umum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deklarasinya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bawah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DBDC4-0747-4339-9799-03E181F8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909" y="2973209"/>
            <a:ext cx="7634456" cy="249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5174" y="523955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INISIALISASI ARRAY 3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1135626" y="1602930"/>
            <a:ext cx="996990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memudahkan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inisialisasi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3D,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bisa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representasi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2D.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secara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umum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disajikan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bawah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DE0CB-DE98-4036-8D78-6197FFB26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37" y="2799514"/>
            <a:ext cx="3514725" cy="3162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0F1192-FDB2-4198-8692-B0E10C69A2A7}"/>
              </a:ext>
            </a:extLst>
          </p:cNvPr>
          <p:cNvSpPr/>
          <p:nvPr/>
        </p:nvSpPr>
        <p:spPr>
          <a:xfrm>
            <a:off x="6624640" y="4195916"/>
            <a:ext cx="38519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err="1"/>
              <a:t>Keterangan</a:t>
            </a:r>
            <a:endParaRPr lang="en-US" b="1" dirty="0"/>
          </a:p>
          <a:p>
            <a:r>
              <a:rPr lang="en-US" dirty="0"/>
              <a:t>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indek</a:t>
            </a:r>
            <a:r>
              <a:rPr lang="en-US" dirty="0"/>
              <a:t> array</a:t>
            </a:r>
          </a:p>
          <a:p>
            <a:r>
              <a:rPr lang="en-US" dirty="0"/>
              <a:t>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baris</a:t>
            </a:r>
            <a:endParaRPr lang="en-US" dirty="0"/>
          </a:p>
          <a:p>
            <a:r>
              <a:rPr lang="en-US" dirty="0"/>
              <a:t>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6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5174" y="523955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VISUALISASI ARRAY 3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5122" name="Picture 2" descr="RGB">
            <a:extLst>
              <a:ext uri="{FF2B5EF4-FFF2-40B4-BE49-F238E27FC236}">
                <a16:creationId xmlns:a16="http://schemas.microsoft.com/office/drawing/2014/main" id="{E8A71128-D2BF-4BAA-8659-BBDBC49D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37" y="1457258"/>
            <a:ext cx="8338677" cy="447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1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5174" y="523955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CONTOH PROGRAM ARRAY 3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5BF6E3-2E99-421C-A7F6-8405DC413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74" y="1525382"/>
            <a:ext cx="9324610" cy="42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8747" y="1077661"/>
            <a:ext cx="884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RPS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19640" y="1713043"/>
            <a:ext cx="445027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kern="2500" dirty="0" err="1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Pengertian</a:t>
            </a:r>
            <a:r>
              <a:rPr lang="en-US" sz="2400" kern="2500" dirty="0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 Array Multi </a:t>
            </a:r>
            <a:r>
              <a:rPr lang="en-US" sz="2400" kern="2500" dirty="0" err="1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Dimensi</a:t>
            </a:r>
            <a:endParaRPr sz="2400" kern="2500" dirty="0">
              <a:solidFill>
                <a:schemeClr val="bg1"/>
              </a:solidFill>
              <a:latin typeface="思源黑体 CN Light"/>
              <a:ea typeface="思源黑体 CN Regular" panose="020B0500000000000000"/>
              <a:cs typeface="庞门正道标题体" panose="0201060003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86471" y="1419860"/>
            <a:ext cx="1028700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01</a:t>
            </a:r>
          </a:p>
        </p:txBody>
      </p:sp>
      <p:sp>
        <p:nvSpPr>
          <p:cNvPr id="43" name="矩形 42"/>
          <p:cNvSpPr/>
          <p:nvPr/>
        </p:nvSpPr>
        <p:spPr>
          <a:xfrm>
            <a:off x="5532976" y="3310703"/>
            <a:ext cx="2401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Array </a:t>
            </a:r>
            <a:r>
              <a:rPr lang="en-US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Dua</a:t>
            </a:r>
            <a:r>
              <a:rPr lang="en-US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 </a:t>
            </a:r>
            <a:r>
              <a:rPr lang="en-US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Dimensi</a:t>
            </a:r>
            <a:endParaRPr lang="en-US" kern="25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庞门正道标题体" panose="0201060003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86471" y="3020695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02</a:t>
            </a:r>
          </a:p>
        </p:txBody>
      </p:sp>
      <p:sp>
        <p:nvSpPr>
          <p:cNvPr id="51" name="矩形 50"/>
          <p:cNvSpPr/>
          <p:nvPr/>
        </p:nvSpPr>
        <p:spPr>
          <a:xfrm>
            <a:off x="5532975" y="4798508"/>
            <a:ext cx="261661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Array </a:t>
            </a:r>
            <a:r>
              <a:rPr lang="en-US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Tiga</a:t>
            </a:r>
            <a:r>
              <a:rPr lang="en-US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 </a:t>
            </a:r>
            <a:r>
              <a:rPr lang="en-US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Dimensi</a:t>
            </a:r>
            <a:endParaRPr lang="en-US" kern="25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庞门正道标题体" panose="0201060003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6471" y="4508500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Pengertian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Array Multi </a:t>
            </a: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dimensi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PENGERTIAN ARRAY MULTI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796413" y="1566671"/>
            <a:ext cx="9955161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Array multi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artinya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yang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memiliki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lebih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satu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juga array di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array.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Array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multidimensi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dideklarasikan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menambahkan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jumlah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tanda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kurung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setelah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nama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array.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contoh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901C8-797D-4284-8E06-6DC89BD8D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08" y="3608593"/>
            <a:ext cx="406717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Array </a:t>
            </a: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Dua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Dimensi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8328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ARRAY DUA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796413" y="1566671"/>
            <a:ext cx="9955161" cy="18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Biasanya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menyajikan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data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tabel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tabel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disajikan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baris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dan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kolom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Hal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menjadi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ciri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khas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dua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BFEE9-749E-4CD1-AA04-7B1B89D0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883" y="3185190"/>
            <a:ext cx="4524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71877" y="480413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CARA MENDEKLARASIKAN ARRAY 2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796413" y="1566671"/>
            <a:ext cx="995516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mendeklarasikan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2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mirip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1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perbedaanya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jumlah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kurung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siku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[]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atau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subskrip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Pada array 2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berarti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2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kurung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siku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[], pada java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deklarasinya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bawah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21427-21EB-4E94-8A86-DB0A7F21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877" y="3068125"/>
            <a:ext cx="6540210" cy="24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71877" y="480413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INISIALISASI ARRAY 2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796411" y="1448684"/>
            <a:ext cx="995516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memberikan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nilai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awal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array 2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operator </a:t>
            </a:r>
            <a:r>
              <a:rPr lang="en-US" altLang="zh-CN" i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assigment</a:t>
            </a:r>
            <a:r>
              <a:rPr lang="en-US" altLang="zh-CN" i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=,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ketika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inisialisasi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2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dimensi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kolom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setiap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baris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boleh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berbeda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dicontohkan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bawah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FB339-E661-4715-845E-55863F194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80" y="3003908"/>
            <a:ext cx="2983169" cy="2605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A6FB1-4908-4148-A06B-6B397FE01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918" y="3003908"/>
            <a:ext cx="2895557" cy="26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71877" y="480413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INISIALISASI ARRAY 2 DIMENSI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796411" y="1448684"/>
            <a:ext cx="995516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Array yang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pertama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variabel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kolomnya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semua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sama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antar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baris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sedangkan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jika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dilihat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pada array b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kolomnya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berbeda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array 2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multidimensi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hal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diperbolehkan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Ketika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divisualisasikan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tabel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bawah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ini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46FF-A579-420D-8071-784503D14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256" y="2782520"/>
            <a:ext cx="6047432" cy="333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62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1296</Words>
  <Application>Microsoft Office PowerPoint</Application>
  <PresentationFormat>Widescreen</PresentationFormat>
  <Paragraphs>186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Black</vt:lpstr>
      <vt:lpstr>Trebuchet MS</vt:lpstr>
      <vt:lpstr>Verdana</vt:lpstr>
      <vt:lpstr>Wingdings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Apandi</cp:lastModifiedBy>
  <cp:revision>779</cp:revision>
  <dcterms:created xsi:type="dcterms:W3CDTF">2020-07-07T03:15:00Z</dcterms:created>
  <dcterms:modified xsi:type="dcterms:W3CDTF">2022-08-29T07:07:59Z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