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9" r:id="rId2"/>
    <p:sldId id="280" r:id="rId3"/>
    <p:sldId id="273" r:id="rId4"/>
    <p:sldId id="275" r:id="rId5"/>
    <p:sldId id="293" r:id="rId6"/>
    <p:sldId id="281" r:id="rId7"/>
    <p:sldId id="262" r:id="rId8"/>
    <p:sldId id="276" r:id="rId9"/>
    <p:sldId id="277" r:id="rId10"/>
    <p:sldId id="287" r:id="rId11"/>
    <p:sldId id="289" r:id="rId12"/>
    <p:sldId id="29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D0A3A-07C8-4F96-8A93-66405CE0E8B4}" v="81" dt="2023-03-26T23:49:49.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6" autoAdjust="0"/>
    <p:restoredTop sz="94695"/>
  </p:normalViewPr>
  <p:slideViewPr>
    <p:cSldViewPr>
      <p:cViewPr varScale="1">
        <p:scale>
          <a:sx n="62" d="100"/>
          <a:sy n="62" d="100"/>
        </p:scale>
        <p:origin x="9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y Hertinsyana" userId="161e33367aad32cb" providerId="LiveId" clId="{119D0A3A-07C8-4F96-8A93-66405CE0E8B4}"/>
    <pc:docChg chg="addSld delSld modSld">
      <pc:chgData name="Desy Hertinsyana" userId="161e33367aad32cb" providerId="LiveId" clId="{119D0A3A-07C8-4F96-8A93-66405CE0E8B4}" dt="2023-03-27T14:32:48.563" v="223" actId="20577"/>
      <pc:docMkLst>
        <pc:docMk/>
      </pc:docMkLst>
      <pc:sldChg chg="modSp mod">
        <pc:chgData name="Desy Hertinsyana" userId="161e33367aad32cb" providerId="LiveId" clId="{119D0A3A-07C8-4F96-8A93-66405CE0E8B4}" dt="2023-03-26T09:52:14.951" v="188" actId="20577"/>
        <pc:sldMkLst>
          <pc:docMk/>
          <pc:sldMk cId="0" sldId="262"/>
        </pc:sldMkLst>
        <pc:spChg chg="mod">
          <ac:chgData name="Desy Hertinsyana" userId="161e33367aad32cb" providerId="LiveId" clId="{119D0A3A-07C8-4F96-8A93-66405CE0E8B4}" dt="2023-03-26T09:52:14.951" v="188" actId="20577"/>
          <ac:spMkLst>
            <pc:docMk/>
            <pc:sldMk cId="0" sldId="262"/>
            <ac:spMk id="2" creationId="{00000000-0000-0000-0000-000000000000}"/>
          </ac:spMkLst>
        </pc:spChg>
      </pc:sldChg>
      <pc:sldChg chg="delSp modSp mod">
        <pc:chgData name="Desy Hertinsyana" userId="161e33367aad32cb" providerId="LiveId" clId="{119D0A3A-07C8-4F96-8A93-66405CE0E8B4}" dt="2023-03-26T09:51:53.741" v="174" actId="20577"/>
        <pc:sldMkLst>
          <pc:docMk/>
          <pc:sldMk cId="3579282328" sldId="275"/>
        </pc:sldMkLst>
        <pc:spChg chg="mod">
          <ac:chgData name="Desy Hertinsyana" userId="161e33367aad32cb" providerId="LiveId" clId="{119D0A3A-07C8-4F96-8A93-66405CE0E8B4}" dt="2023-03-26T09:51:53.741" v="174" actId="20577"/>
          <ac:spMkLst>
            <pc:docMk/>
            <pc:sldMk cId="3579282328" sldId="275"/>
            <ac:spMk id="2" creationId="{38390935-CDEC-1F4C-BA98-513D63A9D60E}"/>
          </ac:spMkLst>
        </pc:spChg>
        <pc:grpChg chg="del mod">
          <ac:chgData name="Desy Hertinsyana" userId="161e33367aad32cb" providerId="LiveId" clId="{119D0A3A-07C8-4F96-8A93-66405CE0E8B4}" dt="2023-03-26T09:51:20.692" v="151"/>
          <ac:grpSpMkLst>
            <pc:docMk/>
            <pc:sldMk cId="3579282328" sldId="275"/>
            <ac:grpSpMk id="14" creationId="{B3AAF3D3-D6A1-4A79-8A4E-1DA59BCF5539}"/>
          </ac:grpSpMkLst>
        </pc:grpChg>
        <pc:grpChg chg="del mod">
          <ac:chgData name="Desy Hertinsyana" userId="161e33367aad32cb" providerId="LiveId" clId="{119D0A3A-07C8-4F96-8A93-66405CE0E8B4}" dt="2023-03-26T09:51:20.692" v="163"/>
          <ac:grpSpMkLst>
            <pc:docMk/>
            <pc:sldMk cId="3579282328" sldId="275"/>
            <ac:grpSpMk id="15" creationId="{3232C377-5162-4C5E-BEB5-497E0E4A77CE}"/>
          </ac:grpSpMkLst>
        </pc:grpChg>
        <pc:grpChg chg="del mod">
          <ac:chgData name="Desy Hertinsyana" userId="161e33367aad32cb" providerId="LiveId" clId="{119D0A3A-07C8-4F96-8A93-66405CE0E8B4}" dt="2023-03-26T09:51:20.690" v="144"/>
          <ac:grpSpMkLst>
            <pc:docMk/>
            <pc:sldMk cId="3579282328" sldId="275"/>
            <ac:grpSpMk id="25" creationId="{01755FC4-CB78-4F13-B60B-9649E1D6B768}"/>
          </ac:grpSpMkLst>
        </pc:grpChg>
        <pc:grpChg chg="del mod">
          <ac:chgData name="Desy Hertinsyana" userId="161e33367aad32cb" providerId="LiveId" clId="{119D0A3A-07C8-4F96-8A93-66405CE0E8B4}" dt="2023-03-26T09:51:20.692" v="156"/>
          <ac:grpSpMkLst>
            <pc:docMk/>
            <pc:sldMk cId="3579282328" sldId="275"/>
            <ac:grpSpMk id="26" creationId="{0BDE7006-0324-4F8D-97EB-8420B5341CEF}"/>
          </ac:grpSpMkLst>
        </pc:grpChg>
        <pc:grpChg chg="del mod">
          <ac:chgData name="Desy Hertinsyana" userId="161e33367aad32cb" providerId="LiveId" clId="{119D0A3A-07C8-4F96-8A93-66405CE0E8B4}" dt="2023-03-26T09:51:20.692" v="152"/>
          <ac:grpSpMkLst>
            <pc:docMk/>
            <pc:sldMk cId="3579282328" sldId="275"/>
            <ac:grpSpMk id="37" creationId="{663D31C2-8442-4601-9B78-C5FB1579FB77}"/>
          </ac:grpSpMkLst>
        </pc:grpChg>
        <pc:grpChg chg="del mod">
          <ac:chgData name="Desy Hertinsyana" userId="161e33367aad32cb" providerId="LiveId" clId="{119D0A3A-07C8-4F96-8A93-66405CE0E8B4}" dt="2023-03-26T09:51:20.688" v="128"/>
          <ac:grpSpMkLst>
            <pc:docMk/>
            <pc:sldMk cId="3579282328" sldId="275"/>
            <ac:grpSpMk id="40" creationId="{C0BF68F6-596B-443A-B42F-18138CEAAC4A}"/>
          </ac:grpSpMkLst>
        </pc:grpChg>
        <pc:grpChg chg="del mod">
          <ac:chgData name="Desy Hertinsyana" userId="161e33367aad32cb" providerId="LiveId" clId="{119D0A3A-07C8-4F96-8A93-66405CE0E8B4}" dt="2023-03-26T09:51:20.692" v="150"/>
          <ac:grpSpMkLst>
            <pc:docMk/>
            <pc:sldMk cId="3579282328" sldId="275"/>
            <ac:grpSpMk id="52" creationId="{D998DEE0-7ADB-4BF0-A859-FB14D67A9DE1}"/>
          </ac:grpSpMkLst>
        </pc:grpChg>
        <pc:grpChg chg="del mod">
          <ac:chgData name="Desy Hertinsyana" userId="161e33367aad32cb" providerId="LiveId" clId="{119D0A3A-07C8-4F96-8A93-66405CE0E8B4}" dt="2023-03-26T09:51:20.692" v="149"/>
          <ac:grpSpMkLst>
            <pc:docMk/>
            <pc:sldMk cId="3579282328" sldId="275"/>
            <ac:grpSpMk id="53" creationId="{E1E476D3-7007-4FD8-A623-921FF984CA8B}"/>
          </ac:grpSpMkLst>
        </pc:grpChg>
        <pc:grpChg chg="del mod">
          <ac:chgData name="Desy Hertinsyana" userId="161e33367aad32cb" providerId="LiveId" clId="{119D0A3A-07C8-4F96-8A93-66405CE0E8B4}" dt="2023-03-26T09:51:20.692" v="157"/>
          <ac:grpSpMkLst>
            <pc:docMk/>
            <pc:sldMk cId="3579282328" sldId="275"/>
            <ac:grpSpMk id="57" creationId="{24007027-8657-453A-98C8-886F14626C9E}"/>
          </ac:grpSpMkLst>
        </pc:grpChg>
        <pc:inkChg chg="del">
          <ac:chgData name="Desy Hertinsyana" userId="161e33367aad32cb" providerId="LiveId" clId="{119D0A3A-07C8-4F96-8A93-66405CE0E8B4}" dt="2023-03-26T09:51:20.689" v="133"/>
          <ac:inkMkLst>
            <pc:docMk/>
            <pc:sldMk cId="3579282328" sldId="275"/>
            <ac:inkMk id="5" creationId="{DDE2A057-7963-4EEB-A67A-73C41A0659B6}"/>
          </ac:inkMkLst>
        </pc:inkChg>
        <pc:inkChg chg="del mod">
          <ac:chgData name="Desy Hertinsyana" userId="161e33367aad32cb" providerId="LiveId" clId="{119D0A3A-07C8-4F96-8A93-66405CE0E8B4}" dt="2023-03-26T09:51:20.692" v="154"/>
          <ac:inkMkLst>
            <pc:docMk/>
            <pc:sldMk cId="3579282328" sldId="275"/>
            <ac:inkMk id="6" creationId="{D8F6D7C4-2D9A-4DD4-B298-538B331EE689}"/>
          </ac:inkMkLst>
        </pc:inkChg>
        <pc:inkChg chg="del mod">
          <ac:chgData name="Desy Hertinsyana" userId="161e33367aad32cb" providerId="LiveId" clId="{119D0A3A-07C8-4F96-8A93-66405CE0E8B4}" dt="2023-03-26T09:51:20.689" v="137"/>
          <ac:inkMkLst>
            <pc:docMk/>
            <pc:sldMk cId="3579282328" sldId="275"/>
            <ac:inkMk id="7" creationId="{65D6B9D2-8E8E-4F24-8062-511F38B4740C}"/>
          </ac:inkMkLst>
        </pc:inkChg>
        <pc:inkChg chg="del mod">
          <ac:chgData name="Desy Hertinsyana" userId="161e33367aad32cb" providerId="LiveId" clId="{119D0A3A-07C8-4F96-8A93-66405CE0E8B4}" dt="2023-03-26T09:51:20.692" v="167"/>
          <ac:inkMkLst>
            <pc:docMk/>
            <pc:sldMk cId="3579282328" sldId="275"/>
            <ac:inkMk id="8" creationId="{F2EA0CE0-8467-4CF0-8CC3-10223340C187}"/>
          </ac:inkMkLst>
        </pc:inkChg>
        <pc:inkChg chg="del mod">
          <ac:chgData name="Desy Hertinsyana" userId="161e33367aad32cb" providerId="LiveId" clId="{119D0A3A-07C8-4F96-8A93-66405CE0E8B4}" dt="2023-03-26T09:51:20.692" v="163"/>
          <ac:inkMkLst>
            <pc:docMk/>
            <pc:sldMk cId="3579282328" sldId="275"/>
            <ac:inkMk id="9" creationId="{27E28CAD-42CF-4A24-99F3-76273A748303}"/>
          </ac:inkMkLst>
        </pc:inkChg>
        <pc:inkChg chg="del mod">
          <ac:chgData name="Desy Hertinsyana" userId="161e33367aad32cb" providerId="LiveId" clId="{119D0A3A-07C8-4F96-8A93-66405CE0E8B4}" dt="2023-03-26T09:51:20.692" v="161"/>
          <ac:inkMkLst>
            <pc:docMk/>
            <pc:sldMk cId="3579282328" sldId="275"/>
            <ac:inkMk id="10" creationId="{E0EE4360-8637-4F6E-B8A2-B2C4CDA2BF40}"/>
          </ac:inkMkLst>
        </pc:inkChg>
        <pc:inkChg chg="del mod">
          <ac:chgData name="Desy Hertinsyana" userId="161e33367aad32cb" providerId="LiveId" clId="{119D0A3A-07C8-4F96-8A93-66405CE0E8B4}" dt="2023-03-26T09:51:20.692" v="159"/>
          <ac:inkMkLst>
            <pc:docMk/>
            <pc:sldMk cId="3579282328" sldId="275"/>
            <ac:inkMk id="11" creationId="{ADB755E7-B0B2-491E-92C5-69E55A780BC8}"/>
          </ac:inkMkLst>
        </pc:inkChg>
        <pc:inkChg chg="del mod">
          <ac:chgData name="Desy Hertinsyana" userId="161e33367aad32cb" providerId="LiveId" clId="{119D0A3A-07C8-4F96-8A93-66405CE0E8B4}" dt="2023-03-26T09:51:20.692" v="151"/>
          <ac:inkMkLst>
            <pc:docMk/>
            <pc:sldMk cId="3579282328" sldId="275"/>
            <ac:inkMk id="12" creationId="{077C38C8-36F0-4E8D-8555-655AC2B39751}"/>
          </ac:inkMkLst>
        </pc:inkChg>
        <pc:inkChg chg="del">
          <ac:chgData name="Desy Hertinsyana" userId="161e33367aad32cb" providerId="LiveId" clId="{119D0A3A-07C8-4F96-8A93-66405CE0E8B4}" dt="2023-03-26T09:51:20.689" v="134"/>
          <ac:inkMkLst>
            <pc:docMk/>
            <pc:sldMk cId="3579282328" sldId="275"/>
            <ac:inkMk id="13" creationId="{28B1A9F6-63E6-4616-A6D4-E3177152ADF1}"/>
          </ac:inkMkLst>
        </pc:inkChg>
        <pc:inkChg chg="del">
          <ac:chgData name="Desy Hertinsyana" userId="161e33367aad32cb" providerId="LiveId" clId="{119D0A3A-07C8-4F96-8A93-66405CE0E8B4}" dt="2023-03-26T09:51:20.688" v="131"/>
          <ac:inkMkLst>
            <pc:docMk/>
            <pc:sldMk cId="3579282328" sldId="275"/>
            <ac:inkMk id="16" creationId="{4C9D22D6-D048-4EE0-865D-0EE2EA81C0A9}"/>
          </ac:inkMkLst>
        </pc:inkChg>
        <pc:inkChg chg="del mod">
          <ac:chgData name="Desy Hertinsyana" userId="161e33367aad32cb" providerId="LiveId" clId="{119D0A3A-07C8-4F96-8A93-66405CE0E8B4}" dt="2023-03-26T09:51:20.689" v="135"/>
          <ac:inkMkLst>
            <pc:docMk/>
            <pc:sldMk cId="3579282328" sldId="275"/>
            <ac:inkMk id="17" creationId="{D94B492B-2090-4E03-A425-CFE92DA0B5B8}"/>
          </ac:inkMkLst>
        </pc:inkChg>
        <pc:inkChg chg="del mod">
          <ac:chgData name="Desy Hertinsyana" userId="161e33367aad32cb" providerId="LiveId" clId="{119D0A3A-07C8-4F96-8A93-66405CE0E8B4}" dt="2023-03-26T09:51:20.692" v="156"/>
          <ac:inkMkLst>
            <pc:docMk/>
            <pc:sldMk cId="3579282328" sldId="275"/>
            <ac:inkMk id="18" creationId="{5F8421A6-07D1-4585-8452-2D385834559B}"/>
          </ac:inkMkLst>
        </pc:inkChg>
        <pc:inkChg chg="del mod">
          <ac:chgData name="Desy Hertinsyana" userId="161e33367aad32cb" providerId="LiveId" clId="{119D0A3A-07C8-4F96-8A93-66405CE0E8B4}" dt="2023-03-26T09:51:20.692" v="158"/>
          <ac:inkMkLst>
            <pc:docMk/>
            <pc:sldMk cId="3579282328" sldId="275"/>
            <ac:inkMk id="19" creationId="{205225DF-072D-4AB3-92C0-88F6DF274C58}"/>
          </ac:inkMkLst>
        </pc:inkChg>
        <pc:inkChg chg="del mod">
          <ac:chgData name="Desy Hertinsyana" userId="161e33367aad32cb" providerId="LiveId" clId="{119D0A3A-07C8-4F96-8A93-66405CE0E8B4}" dt="2023-03-26T09:51:20.690" v="144"/>
          <ac:inkMkLst>
            <pc:docMk/>
            <pc:sldMk cId="3579282328" sldId="275"/>
            <ac:inkMk id="20" creationId="{47326BB0-D880-4A24-9854-5B66BD2D2B97}"/>
          </ac:inkMkLst>
        </pc:inkChg>
        <pc:inkChg chg="del mod">
          <ac:chgData name="Desy Hertinsyana" userId="161e33367aad32cb" providerId="LiveId" clId="{119D0A3A-07C8-4F96-8A93-66405CE0E8B4}" dt="2023-03-26T09:51:20.692" v="153"/>
          <ac:inkMkLst>
            <pc:docMk/>
            <pc:sldMk cId="3579282328" sldId="275"/>
            <ac:inkMk id="21" creationId="{D14EFCC5-837E-4B37-8233-6D3ABE1D7A43}"/>
          </ac:inkMkLst>
        </pc:inkChg>
        <pc:inkChg chg="del mod">
          <ac:chgData name="Desy Hertinsyana" userId="161e33367aad32cb" providerId="LiveId" clId="{119D0A3A-07C8-4F96-8A93-66405CE0E8B4}" dt="2023-03-26T09:51:20.689" v="136"/>
          <ac:inkMkLst>
            <pc:docMk/>
            <pc:sldMk cId="3579282328" sldId="275"/>
            <ac:inkMk id="22" creationId="{2CDAE9E7-B781-4F7C-BC9E-97EB2F716B3A}"/>
          </ac:inkMkLst>
        </pc:inkChg>
        <pc:inkChg chg="del">
          <ac:chgData name="Desy Hertinsyana" userId="161e33367aad32cb" providerId="LiveId" clId="{119D0A3A-07C8-4F96-8A93-66405CE0E8B4}" dt="2023-03-26T09:51:20.688" v="129"/>
          <ac:inkMkLst>
            <pc:docMk/>
            <pc:sldMk cId="3579282328" sldId="275"/>
            <ac:inkMk id="23" creationId="{1F34A80E-AE56-4A70-9A82-AEB110A8987E}"/>
          </ac:inkMkLst>
        </pc:inkChg>
        <pc:inkChg chg="del">
          <ac:chgData name="Desy Hertinsyana" userId="161e33367aad32cb" providerId="LiveId" clId="{119D0A3A-07C8-4F96-8A93-66405CE0E8B4}" dt="2023-03-26T09:51:20.692" v="162"/>
          <ac:inkMkLst>
            <pc:docMk/>
            <pc:sldMk cId="3579282328" sldId="275"/>
            <ac:inkMk id="24" creationId="{8F9B2163-5B7F-48DD-99CD-6032B11D755A}"/>
          </ac:inkMkLst>
        </pc:inkChg>
        <pc:inkChg chg="del">
          <ac:chgData name="Desy Hertinsyana" userId="161e33367aad32cb" providerId="LiveId" clId="{119D0A3A-07C8-4F96-8A93-66405CE0E8B4}" dt="2023-03-26T09:51:20.692" v="164"/>
          <ac:inkMkLst>
            <pc:docMk/>
            <pc:sldMk cId="3579282328" sldId="275"/>
            <ac:inkMk id="27" creationId="{29CB8BA6-18E4-4B6B-83AC-00F11E11F3FC}"/>
          </ac:inkMkLst>
        </pc:inkChg>
        <pc:inkChg chg="del">
          <ac:chgData name="Desy Hertinsyana" userId="161e33367aad32cb" providerId="LiveId" clId="{119D0A3A-07C8-4F96-8A93-66405CE0E8B4}" dt="2023-03-26T09:51:20.692" v="165"/>
          <ac:inkMkLst>
            <pc:docMk/>
            <pc:sldMk cId="3579282328" sldId="275"/>
            <ac:inkMk id="28" creationId="{27ABCB86-53EB-4AC0-9DC2-EB92A576AD13}"/>
          </ac:inkMkLst>
        </pc:inkChg>
        <pc:inkChg chg="del mod">
          <ac:chgData name="Desy Hertinsyana" userId="161e33367aad32cb" providerId="LiveId" clId="{119D0A3A-07C8-4F96-8A93-66405CE0E8B4}" dt="2023-03-26T09:51:20.690" v="141"/>
          <ac:inkMkLst>
            <pc:docMk/>
            <pc:sldMk cId="3579282328" sldId="275"/>
            <ac:inkMk id="29" creationId="{42BCB54B-260D-43F3-AB72-FCDFF789E1BC}"/>
          </ac:inkMkLst>
        </pc:inkChg>
        <pc:inkChg chg="del mod">
          <ac:chgData name="Desy Hertinsyana" userId="161e33367aad32cb" providerId="LiveId" clId="{119D0A3A-07C8-4F96-8A93-66405CE0E8B4}" dt="2023-03-26T09:51:20.692" v="152"/>
          <ac:inkMkLst>
            <pc:docMk/>
            <pc:sldMk cId="3579282328" sldId="275"/>
            <ac:inkMk id="30" creationId="{C80F9E2F-C778-423E-B2E8-27D50F9E375A}"/>
          </ac:inkMkLst>
        </pc:inkChg>
        <pc:inkChg chg="del mod">
          <ac:chgData name="Desy Hertinsyana" userId="161e33367aad32cb" providerId="LiveId" clId="{119D0A3A-07C8-4F96-8A93-66405CE0E8B4}" dt="2023-03-26T09:51:20.692" v="155"/>
          <ac:inkMkLst>
            <pc:docMk/>
            <pc:sldMk cId="3579282328" sldId="275"/>
            <ac:inkMk id="32" creationId="{F5A0625B-0ADF-4924-B574-3B36055564D1}"/>
          </ac:inkMkLst>
        </pc:inkChg>
        <pc:inkChg chg="del mod">
          <ac:chgData name="Desy Hertinsyana" userId="161e33367aad32cb" providerId="LiveId" clId="{119D0A3A-07C8-4F96-8A93-66405CE0E8B4}" dt="2023-03-26T09:51:20.690" v="142"/>
          <ac:inkMkLst>
            <pc:docMk/>
            <pc:sldMk cId="3579282328" sldId="275"/>
            <ac:inkMk id="33" creationId="{ECC1D469-B8F1-49DF-BD00-C27C22C8974D}"/>
          </ac:inkMkLst>
        </pc:inkChg>
        <pc:inkChg chg="del mod">
          <ac:chgData name="Desy Hertinsyana" userId="161e33367aad32cb" providerId="LiveId" clId="{119D0A3A-07C8-4F96-8A93-66405CE0E8B4}" dt="2023-03-26T09:51:20.690" v="143"/>
          <ac:inkMkLst>
            <pc:docMk/>
            <pc:sldMk cId="3579282328" sldId="275"/>
            <ac:inkMk id="34" creationId="{6DBB98A6-33EF-4177-9F1E-0F8C362E7C40}"/>
          </ac:inkMkLst>
        </pc:inkChg>
        <pc:inkChg chg="del">
          <ac:chgData name="Desy Hertinsyana" userId="161e33367aad32cb" providerId="LiveId" clId="{119D0A3A-07C8-4F96-8A93-66405CE0E8B4}" dt="2023-03-26T09:51:20.685" v="127"/>
          <ac:inkMkLst>
            <pc:docMk/>
            <pc:sldMk cId="3579282328" sldId="275"/>
            <ac:inkMk id="35" creationId="{8A90AD6F-271A-44D5-BC5D-85D0F66C3A67}"/>
          </ac:inkMkLst>
        </pc:inkChg>
        <pc:inkChg chg="del">
          <ac:chgData name="Desy Hertinsyana" userId="161e33367aad32cb" providerId="LiveId" clId="{119D0A3A-07C8-4F96-8A93-66405CE0E8B4}" dt="2023-03-26T09:51:20.689" v="139"/>
          <ac:inkMkLst>
            <pc:docMk/>
            <pc:sldMk cId="3579282328" sldId="275"/>
            <ac:inkMk id="36" creationId="{897D624C-13D3-43E3-B359-9D0037A826FC}"/>
          </ac:inkMkLst>
        </pc:inkChg>
        <pc:inkChg chg="del mod">
          <ac:chgData name="Desy Hertinsyana" userId="161e33367aad32cb" providerId="LiveId" clId="{119D0A3A-07C8-4F96-8A93-66405CE0E8B4}" dt="2023-03-26T09:51:20.692" v="145"/>
          <ac:inkMkLst>
            <pc:docMk/>
            <pc:sldMk cId="3579282328" sldId="275"/>
            <ac:inkMk id="38" creationId="{9EF301AD-21CE-492D-9DA0-69AA3FE20993}"/>
          </ac:inkMkLst>
        </pc:inkChg>
        <pc:inkChg chg="del">
          <ac:chgData name="Desy Hertinsyana" userId="161e33367aad32cb" providerId="LiveId" clId="{119D0A3A-07C8-4F96-8A93-66405CE0E8B4}" dt="2023-03-26T09:51:20.688" v="128"/>
          <ac:inkMkLst>
            <pc:docMk/>
            <pc:sldMk cId="3579282328" sldId="275"/>
            <ac:inkMk id="39" creationId="{C43A36A4-FDA4-499E-91A2-14A9F5289DE6}"/>
          </ac:inkMkLst>
        </pc:inkChg>
        <pc:inkChg chg="del mod">
          <ac:chgData name="Desy Hertinsyana" userId="161e33367aad32cb" providerId="LiveId" clId="{119D0A3A-07C8-4F96-8A93-66405CE0E8B4}" dt="2023-03-26T09:51:20.692" v="149"/>
          <ac:inkMkLst>
            <pc:docMk/>
            <pc:sldMk cId="3579282328" sldId="275"/>
            <ac:inkMk id="41" creationId="{E18D562E-90B1-407D-B55D-FBFFD73FCFB0}"/>
          </ac:inkMkLst>
        </pc:inkChg>
        <pc:inkChg chg="del mod">
          <ac:chgData name="Desy Hertinsyana" userId="161e33367aad32cb" providerId="LiveId" clId="{119D0A3A-07C8-4F96-8A93-66405CE0E8B4}" dt="2023-03-26T09:51:20.692" v="146"/>
          <ac:inkMkLst>
            <pc:docMk/>
            <pc:sldMk cId="3579282328" sldId="275"/>
            <ac:inkMk id="42" creationId="{13336A00-F38D-41DB-B240-CDF8F68AB61F}"/>
          </ac:inkMkLst>
        </pc:inkChg>
        <pc:inkChg chg="del">
          <ac:chgData name="Desy Hertinsyana" userId="161e33367aad32cb" providerId="LiveId" clId="{119D0A3A-07C8-4F96-8A93-66405CE0E8B4}" dt="2023-03-26T09:51:20.685" v="126"/>
          <ac:inkMkLst>
            <pc:docMk/>
            <pc:sldMk cId="3579282328" sldId="275"/>
            <ac:inkMk id="43" creationId="{1852673F-E21D-443F-B70C-36A8D624A7BD}"/>
          </ac:inkMkLst>
        </pc:inkChg>
        <pc:inkChg chg="del mod">
          <ac:chgData name="Desy Hertinsyana" userId="161e33367aad32cb" providerId="LiveId" clId="{119D0A3A-07C8-4F96-8A93-66405CE0E8B4}" dt="2023-03-26T09:51:20.689" v="138"/>
          <ac:inkMkLst>
            <pc:docMk/>
            <pc:sldMk cId="3579282328" sldId="275"/>
            <ac:inkMk id="44" creationId="{3339D9C4-EF31-467E-BFD6-D65610C71289}"/>
          </ac:inkMkLst>
        </pc:inkChg>
        <pc:inkChg chg="del mod">
          <ac:chgData name="Desy Hertinsyana" userId="161e33367aad32cb" providerId="LiveId" clId="{119D0A3A-07C8-4F96-8A93-66405CE0E8B4}" dt="2023-03-26T09:51:20.688" v="130"/>
          <ac:inkMkLst>
            <pc:docMk/>
            <pc:sldMk cId="3579282328" sldId="275"/>
            <ac:inkMk id="45" creationId="{27A4D032-8391-4135-B5C7-5ED132346461}"/>
          </ac:inkMkLst>
        </pc:inkChg>
        <pc:inkChg chg="mod">
          <ac:chgData name="Desy Hertinsyana" userId="161e33367aad32cb" providerId="LiveId" clId="{119D0A3A-07C8-4F96-8A93-66405CE0E8B4}" dt="2023-03-26T09:51:20.692" v="149"/>
          <ac:inkMkLst>
            <pc:docMk/>
            <pc:sldMk cId="3579282328" sldId="275"/>
            <ac:inkMk id="46" creationId="{2DD33271-FC47-4497-B916-5795929859D3}"/>
          </ac:inkMkLst>
        </pc:inkChg>
        <pc:inkChg chg="del mod">
          <ac:chgData name="Desy Hertinsyana" userId="161e33367aad32cb" providerId="LiveId" clId="{119D0A3A-07C8-4F96-8A93-66405CE0E8B4}" dt="2023-03-26T09:51:20.692" v="150"/>
          <ac:inkMkLst>
            <pc:docMk/>
            <pc:sldMk cId="3579282328" sldId="275"/>
            <ac:inkMk id="47" creationId="{485FCC66-68AA-42E2-898D-30F806360B33}"/>
          </ac:inkMkLst>
        </pc:inkChg>
        <pc:inkChg chg="del mod">
          <ac:chgData name="Desy Hertinsyana" userId="161e33367aad32cb" providerId="LiveId" clId="{119D0A3A-07C8-4F96-8A93-66405CE0E8B4}" dt="2023-03-26T09:51:20.690" v="140"/>
          <ac:inkMkLst>
            <pc:docMk/>
            <pc:sldMk cId="3579282328" sldId="275"/>
            <ac:inkMk id="48" creationId="{BEBBF903-1EBF-4DA1-9D3E-68375F8E7168}"/>
          </ac:inkMkLst>
        </pc:inkChg>
        <pc:inkChg chg="del mod">
          <ac:chgData name="Desy Hertinsyana" userId="161e33367aad32cb" providerId="LiveId" clId="{119D0A3A-07C8-4F96-8A93-66405CE0E8B4}" dt="2023-03-26T09:51:20.692" v="147"/>
          <ac:inkMkLst>
            <pc:docMk/>
            <pc:sldMk cId="3579282328" sldId="275"/>
            <ac:inkMk id="49" creationId="{B0A62AA0-2904-44D8-AFF9-EBDE82D9D2DF}"/>
          </ac:inkMkLst>
        </pc:inkChg>
        <pc:inkChg chg="del">
          <ac:chgData name="Desy Hertinsyana" userId="161e33367aad32cb" providerId="LiveId" clId="{119D0A3A-07C8-4F96-8A93-66405CE0E8B4}" dt="2023-03-26T09:51:20.688" v="132"/>
          <ac:inkMkLst>
            <pc:docMk/>
            <pc:sldMk cId="3579282328" sldId="275"/>
            <ac:inkMk id="50" creationId="{9FE3E67B-4BA8-41A3-9047-4C97FACFB6C5}"/>
          </ac:inkMkLst>
        </pc:inkChg>
        <pc:inkChg chg="del mod">
          <ac:chgData name="Desy Hertinsyana" userId="161e33367aad32cb" providerId="LiveId" clId="{119D0A3A-07C8-4F96-8A93-66405CE0E8B4}" dt="2023-03-26T09:51:20.692" v="166"/>
          <ac:inkMkLst>
            <pc:docMk/>
            <pc:sldMk cId="3579282328" sldId="275"/>
            <ac:inkMk id="51" creationId="{FBF71F7A-E716-411A-BD39-3FF1BD2EA24F}"/>
          </ac:inkMkLst>
        </pc:inkChg>
        <pc:inkChg chg="del mod">
          <ac:chgData name="Desy Hertinsyana" userId="161e33367aad32cb" providerId="LiveId" clId="{119D0A3A-07C8-4F96-8A93-66405CE0E8B4}" dt="2023-03-26T09:51:20.692" v="157"/>
          <ac:inkMkLst>
            <pc:docMk/>
            <pc:sldMk cId="3579282328" sldId="275"/>
            <ac:inkMk id="54" creationId="{B6A6DAFB-233C-4F54-BC49-CC78FF6812F2}"/>
          </ac:inkMkLst>
        </pc:inkChg>
        <pc:inkChg chg="del mod">
          <ac:chgData name="Desy Hertinsyana" userId="161e33367aad32cb" providerId="LiveId" clId="{119D0A3A-07C8-4F96-8A93-66405CE0E8B4}" dt="2023-03-26T09:51:20.692" v="160"/>
          <ac:inkMkLst>
            <pc:docMk/>
            <pc:sldMk cId="3579282328" sldId="275"/>
            <ac:inkMk id="55" creationId="{19D013B4-C7CA-4562-B25D-AC6D7CF83890}"/>
          </ac:inkMkLst>
        </pc:inkChg>
        <pc:inkChg chg="del">
          <ac:chgData name="Desy Hertinsyana" userId="161e33367aad32cb" providerId="LiveId" clId="{119D0A3A-07C8-4F96-8A93-66405CE0E8B4}" dt="2023-03-26T09:51:20.692" v="148"/>
          <ac:inkMkLst>
            <pc:docMk/>
            <pc:sldMk cId="3579282328" sldId="275"/>
            <ac:inkMk id="56" creationId="{F597E965-4668-413A-9F1F-4FBC17178354}"/>
          </ac:inkMkLst>
        </pc:inkChg>
      </pc:sldChg>
      <pc:sldChg chg="delSp modSp mod">
        <pc:chgData name="Desy Hertinsyana" userId="161e33367aad32cb" providerId="LiveId" clId="{119D0A3A-07C8-4F96-8A93-66405CE0E8B4}" dt="2023-03-27T14:32:36.167" v="219" actId="6549"/>
        <pc:sldMkLst>
          <pc:docMk/>
          <pc:sldMk cId="1841987687" sldId="276"/>
        </pc:sldMkLst>
        <pc:spChg chg="mod">
          <ac:chgData name="Desy Hertinsyana" userId="161e33367aad32cb" providerId="LiveId" clId="{119D0A3A-07C8-4F96-8A93-66405CE0E8B4}" dt="2023-03-27T14:32:36.167" v="219" actId="6549"/>
          <ac:spMkLst>
            <pc:docMk/>
            <pc:sldMk cId="1841987687" sldId="276"/>
            <ac:spMk id="2" creationId="{F1605B33-A45C-364A-AAE6-DC9077408ED2}"/>
          </ac:spMkLst>
        </pc:spChg>
        <pc:grpChg chg="del mod">
          <ac:chgData name="Desy Hertinsyana" userId="161e33367aad32cb" providerId="LiveId" clId="{119D0A3A-07C8-4F96-8A93-66405CE0E8B4}" dt="2023-03-26T23:49:49.567" v="215"/>
          <ac:grpSpMkLst>
            <pc:docMk/>
            <pc:sldMk cId="1841987687" sldId="276"/>
            <ac:grpSpMk id="29" creationId="{487C124B-3687-4D0A-9B21-7353B7B3CADA}"/>
          </ac:grpSpMkLst>
        </pc:grpChg>
        <pc:inkChg chg="del mod">
          <ac:chgData name="Desy Hertinsyana" userId="161e33367aad32cb" providerId="LiveId" clId="{119D0A3A-07C8-4F96-8A93-66405CE0E8B4}" dt="2023-03-26T23:49:49.567" v="203"/>
          <ac:inkMkLst>
            <pc:docMk/>
            <pc:sldMk cId="1841987687" sldId="276"/>
            <ac:inkMk id="4" creationId="{31E70BD7-9695-48FE-B99F-0D7521D1F167}"/>
          </ac:inkMkLst>
        </pc:inkChg>
        <pc:inkChg chg="del mod">
          <ac:chgData name="Desy Hertinsyana" userId="161e33367aad32cb" providerId="LiveId" clId="{119D0A3A-07C8-4F96-8A93-66405CE0E8B4}" dt="2023-03-26T23:49:49.564" v="197"/>
          <ac:inkMkLst>
            <pc:docMk/>
            <pc:sldMk cId="1841987687" sldId="276"/>
            <ac:inkMk id="5" creationId="{93D8F7DF-3C99-4D6A-8EB8-A3A76F95F414}"/>
          </ac:inkMkLst>
        </pc:inkChg>
        <pc:inkChg chg="del mod">
          <ac:chgData name="Desy Hertinsyana" userId="161e33367aad32cb" providerId="LiveId" clId="{119D0A3A-07C8-4F96-8A93-66405CE0E8B4}" dt="2023-03-26T23:49:49.559" v="195"/>
          <ac:inkMkLst>
            <pc:docMk/>
            <pc:sldMk cId="1841987687" sldId="276"/>
            <ac:inkMk id="6" creationId="{91AFB7D8-3EB8-477B-A050-940301F891C5}"/>
          </ac:inkMkLst>
        </pc:inkChg>
        <pc:inkChg chg="del mod">
          <ac:chgData name="Desy Hertinsyana" userId="161e33367aad32cb" providerId="LiveId" clId="{119D0A3A-07C8-4F96-8A93-66405CE0E8B4}" dt="2023-03-26T23:49:49.559" v="194"/>
          <ac:inkMkLst>
            <pc:docMk/>
            <pc:sldMk cId="1841987687" sldId="276"/>
            <ac:inkMk id="7" creationId="{7C922654-B345-42A7-8D94-891D73C8BCCE}"/>
          </ac:inkMkLst>
        </pc:inkChg>
        <pc:inkChg chg="del mod">
          <ac:chgData name="Desy Hertinsyana" userId="161e33367aad32cb" providerId="LiveId" clId="{119D0A3A-07C8-4F96-8A93-66405CE0E8B4}" dt="2023-03-26T23:49:49.567" v="213"/>
          <ac:inkMkLst>
            <pc:docMk/>
            <pc:sldMk cId="1841987687" sldId="276"/>
            <ac:inkMk id="8" creationId="{C7746532-7A49-4DC9-9FE4-70EEEE8F4924}"/>
          </ac:inkMkLst>
        </pc:inkChg>
        <pc:inkChg chg="del mod">
          <ac:chgData name="Desy Hertinsyana" userId="161e33367aad32cb" providerId="LiveId" clId="{119D0A3A-07C8-4F96-8A93-66405CE0E8B4}" dt="2023-03-26T23:49:49.567" v="204"/>
          <ac:inkMkLst>
            <pc:docMk/>
            <pc:sldMk cId="1841987687" sldId="276"/>
            <ac:inkMk id="9" creationId="{38F39576-DAD3-4E62-82AB-A82D39A9A6C3}"/>
          </ac:inkMkLst>
        </pc:inkChg>
        <pc:inkChg chg="del mod">
          <ac:chgData name="Desy Hertinsyana" userId="161e33367aad32cb" providerId="LiveId" clId="{119D0A3A-07C8-4F96-8A93-66405CE0E8B4}" dt="2023-03-26T23:49:49.567" v="205"/>
          <ac:inkMkLst>
            <pc:docMk/>
            <pc:sldMk cId="1841987687" sldId="276"/>
            <ac:inkMk id="10" creationId="{B1E4455B-464F-4C22-BCAD-5F3C9A3CF77E}"/>
          </ac:inkMkLst>
        </pc:inkChg>
        <pc:inkChg chg="del mod">
          <ac:chgData name="Desy Hertinsyana" userId="161e33367aad32cb" providerId="LiveId" clId="{119D0A3A-07C8-4F96-8A93-66405CE0E8B4}" dt="2023-03-26T23:49:49.567" v="215"/>
          <ac:inkMkLst>
            <pc:docMk/>
            <pc:sldMk cId="1841987687" sldId="276"/>
            <ac:inkMk id="11" creationId="{E03AD38D-9488-4411-95E3-1BEFBED86F9F}"/>
          </ac:inkMkLst>
        </pc:inkChg>
        <pc:inkChg chg="del mod">
          <ac:chgData name="Desy Hertinsyana" userId="161e33367aad32cb" providerId="LiveId" clId="{119D0A3A-07C8-4F96-8A93-66405CE0E8B4}" dt="2023-03-26T23:49:49.567" v="207"/>
          <ac:inkMkLst>
            <pc:docMk/>
            <pc:sldMk cId="1841987687" sldId="276"/>
            <ac:inkMk id="12" creationId="{9F905100-311D-4778-AE9D-436625CAEB68}"/>
          </ac:inkMkLst>
        </pc:inkChg>
        <pc:inkChg chg="del mod">
          <ac:chgData name="Desy Hertinsyana" userId="161e33367aad32cb" providerId="LiveId" clId="{119D0A3A-07C8-4F96-8A93-66405CE0E8B4}" dt="2023-03-26T23:49:49.567" v="209"/>
          <ac:inkMkLst>
            <pc:docMk/>
            <pc:sldMk cId="1841987687" sldId="276"/>
            <ac:inkMk id="13" creationId="{30A1DAB8-10EB-438E-90BE-7FF935D28DD4}"/>
          </ac:inkMkLst>
        </pc:inkChg>
        <pc:inkChg chg="del">
          <ac:chgData name="Desy Hertinsyana" userId="161e33367aad32cb" providerId="LiveId" clId="{119D0A3A-07C8-4F96-8A93-66405CE0E8B4}" dt="2023-03-26T23:49:49.559" v="193"/>
          <ac:inkMkLst>
            <pc:docMk/>
            <pc:sldMk cId="1841987687" sldId="276"/>
            <ac:inkMk id="14" creationId="{9F48D3FC-5AA1-46E4-868F-AB0F037AFB42}"/>
          </ac:inkMkLst>
        </pc:inkChg>
        <pc:inkChg chg="del mod">
          <ac:chgData name="Desy Hertinsyana" userId="161e33367aad32cb" providerId="LiveId" clId="{119D0A3A-07C8-4F96-8A93-66405CE0E8B4}" dt="2023-03-26T23:49:49.567" v="208"/>
          <ac:inkMkLst>
            <pc:docMk/>
            <pc:sldMk cId="1841987687" sldId="276"/>
            <ac:inkMk id="15" creationId="{1D0B3D4A-8AB9-44E7-8521-8A2ADD20E100}"/>
          </ac:inkMkLst>
        </pc:inkChg>
        <pc:inkChg chg="del mod">
          <ac:chgData name="Desy Hertinsyana" userId="161e33367aad32cb" providerId="LiveId" clId="{119D0A3A-07C8-4F96-8A93-66405CE0E8B4}" dt="2023-03-26T23:49:49.567" v="206"/>
          <ac:inkMkLst>
            <pc:docMk/>
            <pc:sldMk cId="1841987687" sldId="276"/>
            <ac:inkMk id="16" creationId="{90B99F13-3061-48C5-92C4-5034081CBDBD}"/>
          </ac:inkMkLst>
        </pc:inkChg>
        <pc:inkChg chg="del mod">
          <ac:chgData name="Desy Hertinsyana" userId="161e33367aad32cb" providerId="LiveId" clId="{119D0A3A-07C8-4F96-8A93-66405CE0E8B4}" dt="2023-03-26T23:49:49.567" v="212"/>
          <ac:inkMkLst>
            <pc:docMk/>
            <pc:sldMk cId="1841987687" sldId="276"/>
            <ac:inkMk id="17" creationId="{33BC16D0-DB84-4A0C-B4EA-4859D8A58DCB}"/>
          </ac:inkMkLst>
        </pc:inkChg>
        <pc:inkChg chg="del mod">
          <ac:chgData name="Desy Hertinsyana" userId="161e33367aad32cb" providerId="LiveId" clId="{119D0A3A-07C8-4F96-8A93-66405CE0E8B4}" dt="2023-03-26T23:49:49.564" v="198"/>
          <ac:inkMkLst>
            <pc:docMk/>
            <pc:sldMk cId="1841987687" sldId="276"/>
            <ac:inkMk id="18" creationId="{7122AF5C-550A-4604-82A4-0DF1A3B26451}"/>
          </ac:inkMkLst>
        </pc:inkChg>
        <pc:inkChg chg="del mod">
          <ac:chgData name="Desy Hertinsyana" userId="161e33367aad32cb" providerId="LiveId" clId="{119D0A3A-07C8-4F96-8A93-66405CE0E8B4}" dt="2023-03-26T23:49:49.566" v="202"/>
          <ac:inkMkLst>
            <pc:docMk/>
            <pc:sldMk cId="1841987687" sldId="276"/>
            <ac:inkMk id="20" creationId="{F0031E1C-B51E-40EA-99FA-720246EB8311}"/>
          </ac:inkMkLst>
        </pc:inkChg>
        <pc:inkChg chg="del mod">
          <ac:chgData name="Desy Hertinsyana" userId="161e33367aad32cb" providerId="LiveId" clId="{119D0A3A-07C8-4F96-8A93-66405CE0E8B4}" dt="2023-03-26T23:49:49.566" v="201"/>
          <ac:inkMkLst>
            <pc:docMk/>
            <pc:sldMk cId="1841987687" sldId="276"/>
            <ac:inkMk id="21" creationId="{6A32A170-BD27-4B10-A062-44F6082ACC25}"/>
          </ac:inkMkLst>
        </pc:inkChg>
        <pc:inkChg chg="del mod">
          <ac:chgData name="Desy Hertinsyana" userId="161e33367aad32cb" providerId="LiveId" clId="{119D0A3A-07C8-4F96-8A93-66405CE0E8B4}" dt="2023-03-26T23:49:49.567" v="216"/>
          <ac:inkMkLst>
            <pc:docMk/>
            <pc:sldMk cId="1841987687" sldId="276"/>
            <ac:inkMk id="22" creationId="{79C74606-FA7C-4784-A0F4-8CD482746070}"/>
          </ac:inkMkLst>
        </pc:inkChg>
        <pc:inkChg chg="del mod">
          <ac:chgData name="Desy Hertinsyana" userId="161e33367aad32cb" providerId="LiveId" clId="{119D0A3A-07C8-4F96-8A93-66405CE0E8B4}" dt="2023-03-26T23:49:49.564" v="199"/>
          <ac:inkMkLst>
            <pc:docMk/>
            <pc:sldMk cId="1841987687" sldId="276"/>
            <ac:inkMk id="23" creationId="{5F4CF2BF-CF9A-46F2-BC79-4489E4FB56D0}"/>
          </ac:inkMkLst>
        </pc:inkChg>
        <pc:inkChg chg="del mod">
          <ac:chgData name="Desy Hertinsyana" userId="161e33367aad32cb" providerId="LiveId" clId="{119D0A3A-07C8-4F96-8A93-66405CE0E8B4}" dt="2023-03-26T23:49:49.564" v="196"/>
          <ac:inkMkLst>
            <pc:docMk/>
            <pc:sldMk cId="1841987687" sldId="276"/>
            <ac:inkMk id="24" creationId="{A9C75421-29BD-4E8C-9866-321C3AC750FF}"/>
          </ac:inkMkLst>
        </pc:inkChg>
        <pc:inkChg chg="del mod">
          <ac:chgData name="Desy Hertinsyana" userId="161e33367aad32cb" providerId="LiveId" clId="{119D0A3A-07C8-4F96-8A93-66405CE0E8B4}" dt="2023-03-26T23:49:49.567" v="210"/>
          <ac:inkMkLst>
            <pc:docMk/>
            <pc:sldMk cId="1841987687" sldId="276"/>
            <ac:inkMk id="25" creationId="{1BC8147E-8B99-455F-BEAF-21C1C4F2E64A}"/>
          </ac:inkMkLst>
        </pc:inkChg>
        <pc:inkChg chg="del mod">
          <ac:chgData name="Desy Hertinsyana" userId="161e33367aad32cb" providerId="LiveId" clId="{119D0A3A-07C8-4F96-8A93-66405CE0E8B4}" dt="2023-03-26T23:49:49.564" v="200"/>
          <ac:inkMkLst>
            <pc:docMk/>
            <pc:sldMk cId="1841987687" sldId="276"/>
            <ac:inkMk id="26" creationId="{F7F93316-283F-4047-89E4-35AA55A3CB76}"/>
          </ac:inkMkLst>
        </pc:inkChg>
        <pc:inkChg chg="del mod">
          <ac:chgData name="Desy Hertinsyana" userId="161e33367aad32cb" providerId="LiveId" clId="{119D0A3A-07C8-4F96-8A93-66405CE0E8B4}" dt="2023-03-26T23:49:49.567" v="214"/>
          <ac:inkMkLst>
            <pc:docMk/>
            <pc:sldMk cId="1841987687" sldId="276"/>
            <ac:inkMk id="27" creationId="{FA024999-FACF-402A-8282-5D71EF1CDC67}"/>
          </ac:inkMkLst>
        </pc:inkChg>
        <pc:inkChg chg="del mod">
          <ac:chgData name="Desy Hertinsyana" userId="161e33367aad32cb" providerId="LiveId" clId="{119D0A3A-07C8-4F96-8A93-66405CE0E8B4}" dt="2023-03-26T23:49:49.567" v="211"/>
          <ac:inkMkLst>
            <pc:docMk/>
            <pc:sldMk cId="1841987687" sldId="276"/>
            <ac:inkMk id="28" creationId="{31E30F79-6025-411F-A88D-F438A4996657}"/>
          </ac:inkMkLst>
        </pc:inkChg>
      </pc:sldChg>
      <pc:sldChg chg="modSp mod">
        <pc:chgData name="Desy Hertinsyana" userId="161e33367aad32cb" providerId="LiveId" clId="{119D0A3A-07C8-4F96-8A93-66405CE0E8B4}" dt="2023-03-27T14:32:48.563" v="223" actId="20577"/>
        <pc:sldMkLst>
          <pc:docMk/>
          <pc:sldMk cId="2274411323" sldId="277"/>
        </pc:sldMkLst>
        <pc:spChg chg="mod">
          <ac:chgData name="Desy Hertinsyana" userId="161e33367aad32cb" providerId="LiveId" clId="{119D0A3A-07C8-4F96-8A93-66405CE0E8B4}" dt="2023-03-27T14:32:43.818" v="220"/>
          <ac:spMkLst>
            <pc:docMk/>
            <pc:sldMk cId="2274411323" sldId="277"/>
            <ac:spMk id="2" creationId="{09F42E26-0A6C-4D4E-A4D1-753E35BCF294}"/>
          </ac:spMkLst>
        </pc:spChg>
        <pc:spChg chg="mod">
          <ac:chgData name="Desy Hertinsyana" userId="161e33367aad32cb" providerId="LiveId" clId="{119D0A3A-07C8-4F96-8A93-66405CE0E8B4}" dt="2023-03-27T14:32:48.563" v="223" actId="20577"/>
          <ac:spMkLst>
            <pc:docMk/>
            <pc:sldMk cId="2274411323" sldId="277"/>
            <ac:spMk id="3" creationId="{A90E4568-9588-544D-B0E7-56EF1EB0C5E5}"/>
          </ac:spMkLst>
        </pc:spChg>
      </pc:sldChg>
      <pc:sldChg chg="modSp mod">
        <pc:chgData name="Desy Hertinsyana" userId="161e33367aad32cb" providerId="LiveId" clId="{119D0A3A-07C8-4F96-8A93-66405CE0E8B4}" dt="2023-03-26T09:52:06.955" v="181" actId="20577"/>
        <pc:sldMkLst>
          <pc:docMk/>
          <pc:sldMk cId="282523705" sldId="281"/>
        </pc:sldMkLst>
        <pc:spChg chg="mod">
          <ac:chgData name="Desy Hertinsyana" userId="161e33367aad32cb" providerId="LiveId" clId="{119D0A3A-07C8-4F96-8A93-66405CE0E8B4}" dt="2023-03-26T09:52:06.955" v="181" actId="20577"/>
          <ac:spMkLst>
            <pc:docMk/>
            <pc:sldMk cId="282523705" sldId="281"/>
            <ac:spMk id="2" creationId="{49796BEA-3F31-4EBD-942E-FC56EFCC8B60}"/>
          </ac:spMkLst>
        </pc:spChg>
      </pc:sldChg>
      <pc:sldChg chg="del">
        <pc:chgData name="Desy Hertinsyana" userId="161e33367aad32cb" providerId="LiveId" clId="{119D0A3A-07C8-4F96-8A93-66405CE0E8B4}" dt="2023-03-26T23:47:17.781" v="189" actId="2696"/>
        <pc:sldMkLst>
          <pc:docMk/>
          <pc:sldMk cId="1423055883" sldId="282"/>
        </pc:sldMkLst>
      </pc:sldChg>
      <pc:sldChg chg="del">
        <pc:chgData name="Desy Hertinsyana" userId="161e33367aad32cb" providerId="LiveId" clId="{119D0A3A-07C8-4F96-8A93-66405CE0E8B4}" dt="2023-03-26T23:47:17.781" v="189" actId="2696"/>
        <pc:sldMkLst>
          <pc:docMk/>
          <pc:sldMk cId="3333603520" sldId="283"/>
        </pc:sldMkLst>
      </pc:sldChg>
      <pc:sldChg chg="del">
        <pc:chgData name="Desy Hertinsyana" userId="161e33367aad32cb" providerId="LiveId" clId="{119D0A3A-07C8-4F96-8A93-66405CE0E8B4}" dt="2023-03-26T23:47:17.781" v="189" actId="2696"/>
        <pc:sldMkLst>
          <pc:docMk/>
          <pc:sldMk cId="2270585962" sldId="284"/>
        </pc:sldMkLst>
      </pc:sldChg>
      <pc:sldChg chg="del">
        <pc:chgData name="Desy Hertinsyana" userId="161e33367aad32cb" providerId="LiveId" clId="{119D0A3A-07C8-4F96-8A93-66405CE0E8B4}" dt="2023-03-26T23:47:17.781" v="189" actId="2696"/>
        <pc:sldMkLst>
          <pc:docMk/>
          <pc:sldMk cId="788552170" sldId="285"/>
        </pc:sldMkLst>
      </pc:sldChg>
      <pc:sldChg chg="del">
        <pc:chgData name="Desy Hertinsyana" userId="161e33367aad32cb" providerId="LiveId" clId="{119D0A3A-07C8-4F96-8A93-66405CE0E8B4}" dt="2023-03-26T23:47:17.781" v="189" actId="2696"/>
        <pc:sldMkLst>
          <pc:docMk/>
          <pc:sldMk cId="2431716326" sldId="286"/>
        </pc:sldMkLst>
      </pc:sldChg>
      <pc:sldChg chg="del">
        <pc:chgData name="Desy Hertinsyana" userId="161e33367aad32cb" providerId="LiveId" clId="{119D0A3A-07C8-4F96-8A93-66405CE0E8B4}" dt="2023-03-27T14:29:36.345" v="217" actId="2696"/>
        <pc:sldMkLst>
          <pc:docMk/>
          <pc:sldMk cId="1435865071" sldId="288"/>
        </pc:sldMkLst>
      </pc:sldChg>
      <pc:sldChg chg="addSp modSp mod">
        <pc:chgData name="Desy Hertinsyana" userId="161e33367aad32cb" providerId="LiveId" clId="{119D0A3A-07C8-4F96-8A93-66405CE0E8B4}" dt="2023-03-26T23:49:16.616" v="192"/>
        <pc:sldMkLst>
          <pc:docMk/>
          <pc:sldMk cId="82061396" sldId="290"/>
        </pc:sldMkLst>
        <pc:grpChg chg="mod">
          <ac:chgData name="Desy Hertinsyana" userId="161e33367aad32cb" providerId="LiveId" clId="{119D0A3A-07C8-4F96-8A93-66405CE0E8B4}" dt="2023-03-26T23:49:16.616" v="192"/>
          <ac:grpSpMkLst>
            <pc:docMk/>
            <pc:sldMk cId="82061396" sldId="290"/>
            <ac:grpSpMk id="8" creationId="{F13BA2C9-8628-D9C2-6032-8943821A73D9}"/>
          </ac:grpSpMkLst>
        </pc:grpChg>
        <pc:inkChg chg="add mod">
          <ac:chgData name="Desy Hertinsyana" userId="161e33367aad32cb" providerId="LiveId" clId="{119D0A3A-07C8-4F96-8A93-66405CE0E8B4}" dt="2023-03-26T23:49:16.616" v="192"/>
          <ac:inkMkLst>
            <pc:docMk/>
            <pc:sldMk cId="82061396" sldId="290"/>
            <ac:inkMk id="4" creationId="{BBFBDFC4-6CB8-8FA3-F730-6C74F31DF674}"/>
          </ac:inkMkLst>
        </pc:inkChg>
        <pc:inkChg chg="add mod">
          <ac:chgData name="Desy Hertinsyana" userId="161e33367aad32cb" providerId="LiveId" clId="{119D0A3A-07C8-4F96-8A93-66405CE0E8B4}" dt="2023-03-26T23:49:16.616" v="192"/>
          <ac:inkMkLst>
            <pc:docMk/>
            <pc:sldMk cId="82061396" sldId="290"/>
            <ac:inkMk id="6" creationId="{3EE46A78-6ED0-32DE-4329-6E89BA8D7922}"/>
          </ac:inkMkLst>
        </pc:inkChg>
      </pc:sldChg>
      <pc:sldChg chg="del">
        <pc:chgData name="Desy Hertinsyana" userId="161e33367aad32cb" providerId="LiveId" clId="{119D0A3A-07C8-4F96-8A93-66405CE0E8B4}" dt="2023-03-27T14:31:38.176" v="218" actId="2696"/>
        <pc:sldMkLst>
          <pc:docMk/>
          <pc:sldMk cId="294092100" sldId="291"/>
        </pc:sldMkLst>
      </pc:sldChg>
      <pc:sldChg chg="del">
        <pc:chgData name="Desy Hertinsyana" userId="161e33367aad32cb" providerId="LiveId" clId="{119D0A3A-07C8-4F96-8A93-66405CE0E8B4}" dt="2023-03-27T14:31:38.176" v="218" actId="2696"/>
        <pc:sldMkLst>
          <pc:docMk/>
          <pc:sldMk cId="134751834" sldId="292"/>
        </pc:sldMkLst>
      </pc:sldChg>
      <pc:sldChg chg="addSp delSp modSp new mod">
        <pc:chgData name="Desy Hertinsyana" userId="161e33367aad32cb" providerId="LiveId" clId="{119D0A3A-07C8-4F96-8A93-66405CE0E8B4}" dt="2023-03-26T09:51:06.077" v="125"/>
        <pc:sldMkLst>
          <pc:docMk/>
          <pc:sldMk cId="3202769012" sldId="293"/>
        </pc:sldMkLst>
        <pc:grpChg chg="mod">
          <ac:chgData name="Desy Hertinsyana" userId="161e33367aad32cb" providerId="LiveId" clId="{119D0A3A-07C8-4F96-8A93-66405CE0E8B4}" dt="2023-03-26T09:49:35.189" v="3"/>
          <ac:grpSpMkLst>
            <pc:docMk/>
            <pc:sldMk cId="3202769012" sldId="293"/>
            <ac:grpSpMk id="4" creationId="{C02A2044-B5FF-15A6-213D-71892EDEFC85}"/>
          </ac:grpSpMkLst>
        </pc:grpChg>
        <pc:grpChg chg="mod">
          <ac:chgData name="Desy Hertinsyana" userId="161e33367aad32cb" providerId="LiveId" clId="{119D0A3A-07C8-4F96-8A93-66405CE0E8B4}" dt="2023-03-26T09:49:42.415" v="17"/>
          <ac:grpSpMkLst>
            <pc:docMk/>
            <pc:sldMk cId="3202769012" sldId="293"/>
            <ac:grpSpMk id="18" creationId="{7EBFDB2B-48A0-A29C-5386-65FFD93D2CB0}"/>
          </ac:grpSpMkLst>
        </pc:grpChg>
        <pc:grpChg chg="mod">
          <ac:chgData name="Desy Hertinsyana" userId="161e33367aad32cb" providerId="LiveId" clId="{119D0A3A-07C8-4F96-8A93-66405CE0E8B4}" dt="2023-03-26T09:49:42.415" v="17"/>
          <ac:grpSpMkLst>
            <pc:docMk/>
            <pc:sldMk cId="3202769012" sldId="293"/>
            <ac:grpSpMk id="19" creationId="{7751807A-EFDD-8284-8251-9C34AF167BB5}"/>
          </ac:grpSpMkLst>
        </pc:grpChg>
        <pc:grpChg chg="mod">
          <ac:chgData name="Desy Hertinsyana" userId="161e33367aad32cb" providerId="LiveId" clId="{119D0A3A-07C8-4F96-8A93-66405CE0E8B4}" dt="2023-03-26T09:49:42.415" v="17"/>
          <ac:grpSpMkLst>
            <pc:docMk/>
            <pc:sldMk cId="3202769012" sldId="293"/>
            <ac:grpSpMk id="20" creationId="{CDD01031-5AE4-2D41-8D41-4E8C78CCD7BD}"/>
          </ac:grpSpMkLst>
        </pc:grpChg>
        <pc:grpChg chg="mod">
          <ac:chgData name="Desy Hertinsyana" userId="161e33367aad32cb" providerId="LiveId" clId="{119D0A3A-07C8-4F96-8A93-66405CE0E8B4}" dt="2023-03-26T09:49:42.415" v="17"/>
          <ac:grpSpMkLst>
            <pc:docMk/>
            <pc:sldMk cId="3202769012" sldId="293"/>
            <ac:grpSpMk id="21" creationId="{D78E6E28-1CAA-C0CF-6C37-69FC86E02350}"/>
          </ac:grpSpMkLst>
        </pc:grpChg>
        <pc:grpChg chg="mod">
          <ac:chgData name="Desy Hertinsyana" userId="161e33367aad32cb" providerId="LiveId" clId="{119D0A3A-07C8-4F96-8A93-66405CE0E8B4}" dt="2023-03-26T09:49:42.415" v="17"/>
          <ac:grpSpMkLst>
            <pc:docMk/>
            <pc:sldMk cId="3202769012" sldId="293"/>
            <ac:grpSpMk id="22" creationId="{A88E7035-060C-18D7-AA57-9069E1806828}"/>
          </ac:grpSpMkLst>
        </pc:grpChg>
        <pc:grpChg chg="mod">
          <ac:chgData name="Desy Hertinsyana" userId="161e33367aad32cb" providerId="LiveId" clId="{119D0A3A-07C8-4F96-8A93-66405CE0E8B4}" dt="2023-03-26T09:49:49.823" v="32"/>
          <ac:grpSpMkLst>
            <pc:docMk/>
            <pc:sldMk cId="3202769012" sldId="293"/>
            <ac:grpSpMk id="37" creationId="{DA7AEAFE-F48B-3C3B-E05F-6AFE83F9B22D}"/>
          </ac:grpSpMkLst>
        </pc:grpChg>
        <pc:grpChg chg="mod">
          <ac:chgData name="Desy Hertinsyana" userId="161e33367aad32cb" providerId="LiveId" clId="{119D0A3A-07C8-4F96-8A93-66405CE0E8B4}" dt="2023-03-26T09:49:49.823" v="32"/>
          <ac:grpSpMkLst>
            <pc:docMk/>
            <pc:sldMk cId="3202769012" sldId="293"/>
            <ac:grpSpMk id="38" creationId="{F5CB2587-7CB5-39AF-705E-59E82460C063}"/>
          </ac:grpSpMkLst>
        </pc:grpChg>
        <pc:grpChg chg="mod">
          <ac:chgData name="Desy Hertinsyana" userId="161e33367aad32cb" providerId="LiveId" clId="{119D0A3A-07C8-4F96-8A93-66405CE0E8B4}" dt="2023-03-26T09:49:49.823" v="32"/>
          <ac:grpSpMkLst>
            <pc:docMk/>
            <pc:sldMk cId="3202769012" sldId="293"/>
            <ac:grpSpMk id="39" creationId="{EA585B85-ECCE-D5F3-F447-98A0A1FD40DE}"/>
          </ac:grpSpMkLst>
        </pc:grpChg>
        <pc:grpChg chg="mod">
          <ac:chgData name="Desy Hertinsyana" userId="161e33367aad32cb" providerId="LiveId" clId="{119D0A3A-07C8-4F96-8A93-66405CE0E8B4}" dt="2023-03-26T09:49:49.823" v="32"/>
          <ac:grpSpMkLst>
            <pc:docMk/>
            <pc:sldMk cId="3202769012" sldId="293"/>
            <ac:grpSpMk id="40" creationId="{10FDC9BC-2DA0-C362-9622-C8C77B4D9ADF}"/>
          </ac:grpSpMkLst>
        </pc:grpChg>
        <pc:grpChg chg="mod">
          <ac:chgData name="Desy Hertinsyana" userId="161e33367aad32cb" providerId="LiveId" clId="{119D0A3A-07C8-4F96-8A93-66405CE0E8B4}" dt="2023-03-26T09:49:54.703" v="43"/>
          <ac:grpSpMkLst>
            <pc:docMk/>
            <pc:sldMk cId="3202769012" sldId="293"/>
            <ac:grpSpMk id="51" creationId="{EB88C1CC-F0EC-E033-FDA4-01941EEC1339}"/>
          </ac:grpSpMkLst>
        </pc:grpChg>
        <pc:grpChg chg="mod">
          <ac:chgData name="Desy Hertinsyana" userId="161e33367aad32cb" providerId="LiveId" clId="{119D0A3A-07C8-4F96-8A93-66405CE0E8B4}" dt="2023-03-26T09:49:54.703" v="43"/>
          <ac:grpSpMkLst>
            <pc:docMk/>
            <pc:sldMk cId="3202769012" sldId="293"/>
            <ac:grpSpMk id="52" creationId="{4FCC21CA-652E-47D2-B3D7-B14697FC08FB}"/>
          </ac:grpSpMkLst>
        </pc:grpChg>
        <pc:grpChg chg="mod">
          <ac:chgData name="Desy Hertinsyana" userId="161e33367aad32cb" providerId="LiveId" clId="{119D0A3A-07C8-4F96-8A93-66405CE0E8B4}" dt="2023-03-26T09:49:59.554" v="53"/>
          <ac:grpSpMkLst>
            <pc:docMk/>
            <pc:sldMk cId="3202769012" sldId="293"/>
            <ac:grpSpMk id="62" creationId="{B9C7BFE5-6667-CED9-1831-8CA59CCC9527}"/>
          </ac:grpSpMkLst>
        </pc:grpChg>
        <pc:grpChg chg="mod">
          <ac:chgData name="Desy Hertinsyana" userId="161e33367aad32cb" providerId="LiveId" clId="{119D0A3A-07C8-4F96-8A93-66405CE0E8B4}" dt="2023-03-26T09:49:59.554" v="53"/>
          <ac:grpSpMkLst>
            <pc:docMk/>
            <pc:sldMk cId="3202769012" sldId="293"/>
            <ac:grpSpMk id="63" creationId="{6CDB9B64-F478-3A9F-BED6-2828B9847111}"/>
          </ac:grpSpMkLst>
        </pc:grpChg>
        <pc:grpChg chg="mod">
          <ac:chgData name="Desy Hertinsyana" userId="161e33367aad32cb" providerId="LiveId" clId="{119D0A3A-07C8-4F96-8A93-66405CE0E8B4}" dt="2023-03-26T09:50:03.430" v="62"/>
          <ac:grpSpMkLst>
            <pc:docMk/>
            <pc:sldMk cId="3202769012" sldId="293"/>
            <ac:grpSpMk id="72" creationId="{D1114AB5-DB89-346E-ADD3-20A921801B28}"/>
          </ac:grpSpMkLst>
        </pc:grpChg>
        <pc:grpChg chg="mod">
          <ac:chgData name="Desy Hertinsyana" userId="161e33367aad32cb" providerId="LiveId" clId="{119D0A3A-07C8-4F96-8A93-66405CE0E8B4}" dt="2023-03-26T09:50:03.430" v="62"/>
          <ac:grpSpMkLst>
            <pc:docMk/>
            <pc:sldMk cId="3202769012" sldId="293"/>
            <ac:grpSpMk id="73" creationId="{ACCD8B14-DB9D-836F-E84F-7E711D7DBDD5}"/>
          </ac:grpSpMkLst>
        </pc:grpChg>
        <pc:grpChg chg="mod">
          <ac:chgData name="Desy Hertinsyana" userId="161e33367aad32cb" providerId="LiveId" clId="{119D0A3A-07C8-4F96-8A93-66405CE0E8B4}" dt="2023-03-26T09:50:09.580" v="70"/>
          <ac:grpSpMkLst>
            <pc:docMk/>
            <pc:sldMk cId="3202769012" sldId="293"/>
            <ac:grpSpMk id="81" creationId="{A770008B-6DF5-E1D9-37A0-9BBA9A402C53}"/>
          </ac:grpSpMkLst>
        </pc:grpChg>
        <pc:grpChg chg="mod">
          <ac:chgData name="Desy Hertinsyana" userId="161e33367aad32cb" providerId="LiveId" clId="{119D0A3A-07C8-4F96-8A93-66405CE0E8B4}" dt="2023-03-26T09:50:09.580" v="70"/>
          <ac:grpSpMkLst>
            <pc:docMk/>
            <pc:sldMk cId="3202769012" sldId="293"/>
            <ac:grpSpMk id="82" creationId="{E28746EE-0050-A9D5-D97D-40DAD27C14ED}"/>
          </ac:grpSpMkLst>
        </pc:grpChg>
        <pc:grpChg chg="mod">
          <ac:chgData name="Desy Hertinsyana" userId="161e33367aad32cb" providerId="LiveId" clId="{119D0A3A-07C8-4F96-8A93-66405CE0E8B4}" dt="2023-03-26T09:50:13.530" v="75"/>
          <ac:grpSpMkLst>
            <pc:docMk/>
            <pc:sldMk cId="3202769012" sldId="293"/>
            <ac:grpSpMk id="87" creationId="{C094222E-5068-2375-6AE7-C342521B7C4C}"/>
          </ac:grpSpMkLst>
        </pc:grpChg>
        <pc:grpChg chg="del mod">
          <ac:chgData name="Desy Hertinsyana" userId="161e33367aad32cb" providerId="LiveId" clId="{119D0A3A-07C8-4F96-8A93-66405CE0E8B4}" dt="2023-03-26T09:50:24.203" v="91"/>
          <ac:grpSpMkLst>
            <pc:docMk/>
            <pc:sldMk cId="3202769012" sldId="293"/>
            <ac:grpSpMk id="101" creationId="{F21FFEC4-302C-4DA6-14FA-C12566C245E1}"/>
          </ac:grpSpMkLst>
        </pc:grpChg>
        <pc:grpChg chg="del mod">
          <ac:chgData name="Desy Hertinsyana" userId="161e33367aad32cb" providerId="LiveId" clId="{119D0A3A-07C8-4F96-8A93-66405CE0E8B4}" dt="2023-03-26T09:50:24.203" v="91"/>
          <ac:grpSpMkLst>
            <pc:docMk/>
            <pc:sldMk cId="3202769012" sldId="293"/>
            <ac:grpSpMk id="102" creationId="{9C8F61FB-A180-7442-DB8E-951316546F4B}"/>
          </ac:grpSpMkLst>
        </pc:grpChg>
        <pc:grpChg chg="del mod">
          <ac:chgData name="Desy Hertinsyana" userId="161e33367aad32cb" providerId="LiveId" clId="{119D0A3A-07C8-4F96-8A93-66405CE0E8B4}" dt="2023-03-26T09:50:24.203" v="91"/>
          <ac:grpSpMkLst>
            <pc:docMk/>
            <pc:sldMk cId="3202769012" sldId="293"/>
            <ac:grpSpMk id="103" creationId="{95C69290-8987-17F0-E6DB-4C32DA726F77}"/>
          </ac:grpSpMkLst>
        </pc:grpChg>
        <pc:grpChg chg="del mod">
          <ac:chgData name="Desy Hertinsyana" userId="161e33367aad32cb" providerId="LiveId" clId="{119D0A3A-07C8-4F96-8A93-66405CE0E8B4}" dt="2023-03-26T09:50:24.203" v="91"/>
          <ac:grpSpMkLst>
            <pc:docMk/>
            <pc:sldMk cId="3202769012" sldId="293"/>
            <ac:grpSpMk id="104" creationId="{6E3A6386-8B3C-2519-319B-396922E0A7CC}"/>
          </ac:grpSpMkLst>
        </pc:grpChg>
        <pc:grpChg chg="del mod">
          <ac:chgData name="Desy Hertinsyana" userId="161e33367aad32cb" providerId="LiveId" clId="{119D0A3A-07C8-4F96-8A93-66405CE0E8B4}" dt="2023-03-26T09:50:29.825" v="104"/>
          <ac:grpSpMkLst>
            <pc:docMk/>
            <pc:sldMk cId="3202769012" sldId="293"/>
            <ac:grpSpMk id="106" creationId="{88E982B7-1673-DB7E-30C4-6DFAFAD0C734}"/>
          </ac:grpSpMkLst>
        </pc:grpChg>
        <pc:grpChg chg="mod">
          <ac:chgData name="Desy Hertinsyana" userId="161e33367aad32cb" providerId="LiveId" clId="{119D0A3A-07C8-4F96-8A93-66405CE0E8B4}" dt="2023-03-26T09:50:29.825" v="104"/>
          <ac:grpSpMkLst>
            <pc:docMk/>
            <pc:sldMk cId="3202769012" sldId="293"/>
            <ac:grpSpMk id="119" creationId="{9920508A-AA37-EB9F-784E-E8C77F90DEBE}"/>
          </ac:grpSpMkLst>
        </pc:grpChg>
        <pc:grpChg chg="mod">
          <ac:chgData name="Desy Hertinsyana" userId="161e33367aad32cb" providerId="LiveId" clId="{119D0A3A-07C8-4F96-8A93-66405CE0E8B4}" dt="2023-03-26T09:50:29.825" v="104"/>
          <ac:grpSpMkLst>
            <pc:docMk/>
            <pc:sldMk cId="3202769012" sldId="293"/>
            <ac:grpSpMk id="120" creationId="{02BE2706-38C9-AB5D-78CF-86A73CD3E541}"/>
          </ac:grpSpMkLst>
        </pc:grpChg>
        <pc:grpChg chg="mod">
          <ac:chgData name="Desy Hertinsyana" userId="161e33367aad32cb" providerId="LiveId" clId="{119D0A3A-07C8-4F96-8A93-66405CE0E8B4}" dt="2023-03-26T09:50:50.693" v="117"/>
          <ac:grpSpMkLst>
            <pc:docMk/>
            <pc:sldMk cId="3202769012" sldId="293"/>
            <ac:grpSpMk id="133" creationId="{C1E7BAA6-2F33-4CA1-F69D-EA9F2A9D0EB5}"/>
          </ac:grpSpMkLst>
        </pc:grpChg>
        <pc:grpChg chg="mod">
          <ac:chgData name="Desy Hertinsyana" userId="161e33367aad32cb" providerId="LiveId" clId="{119D0A3A-07C8-4F96-8A93-66405CE0E8B4}" dt="2023-03-26T09:50:50.693" v="117"/>
          <ac:grpSpMkLst>
            <pc:docMk/>
            <pc:sldMk cId="3202769012" sldId="293"/>
            <ac:grpSpMk id="134" creationId="{CAE01508-10E4-1183-90DB-C4A2C4760E5B}"/>
          </ac:grpSpMkLst>
        </pc:grpChg>
        <pc:grpChg chg="del mod">
          <ac:chgData name="Desy Hertinsyana" userId="161e33367aad32cb" providerId="LiveId" clId="{119D0A3A-07C8-4F96-8A93-66405CE0E8B4}" dt="2023-03-26T09:51:06.077" v="125"/>
          <ac:grpSpMkLst>
            <pc:docMk/>
            <pc:sldMk cId="3202769012" sldId="293"/>
            <ac:grpSpMk id="138" creationId="{4AEBDA49-5470-CB0F-827F-78750C131CAC}"/>
          </ac:grpSpMkLst>
        </pc:grpChg>
        <pc:grpChg chg="mod">
          <ac:chgData name="Desy Hertinsyana" userId="161e33367aad32cb" providerId="LiveId" clId="{119D0A3A-07C8-4F96-8A93-66405CE0E8B4}" dt="2023-03-26T09:51:06.077" v="125"/>
          <ac:grpSpMkLst>
            <pc:docMk/>
            <pc:sldMk cId="3202769012" sldId="293"/>
            <ac:grpSpMk id="142" creationId="{B8F4612B-6CEB-0BC0-7D37-42DD1925A456}"/>
          </ac:grpSpMkLst>
        </pc:grpChg>
        <pc:inkChg chg="add mod">
          <ac:chgData name="Desy Hertinsyana" userId="161e33367aad32cb" providerId="LiveId" clId="{119D0A3A-07C8-4F96-8A93-66405CE0E8B4}" dt="2023-03-26T09:49:35.189" v="3"/>
          <ac:inkMkLst>
            <pc:docMk/>
            <pc:sldMk cId="3202769012" sldId="293"/>
            <ac:inkMk id="2" creationId="{2F57DA71-886D-15E6-B990-7869BF015970}"/>
          </ac:inkMkLst>
        </pc:inkChg>
        <pc:inkChg chg="add mod">
          <ac:chgData name="Desy Hertinsyana" userId="161e33367aad32cb" providerId="LiveId" clId="{119D0A3A-07C8-4F96-8A93-66405CE0E8B4}" dt="2023-03-26T09:49:35.189" v="3"/>
          <ac:inkMkLst>
            <pc:docMk/>
            <pc:sldMk cId="3202769012" sldId="293"/>
            <ac:inkMk id="3" creationId="{65773B36-ED34-D0B5-0C6F-EFF68EBCEAD2}"/>
          </ac:inkMkLst>
        </pc:inkChg>
        <pc:inkChg chg="add mod">
          <ac:chgData name="Desy Hertinsyana" userId="161e33367aad32cb" providerId="LiveId" clId="{119D0A3A-07C8-4F96-8A93-66405CE0E8B4}" dt="2023-03-26T09:49:42.415" v="17"/>
          <ac:inkMkLst>
            <pc:docMk/>
            <pc:sldMk cId="3202769012" sldId="293"/>
            <ac:inkMk id="5" creationId="{03CFF53C-9323-3AFE-044D-E33D8AEFD627}"/>
          </ac:inkMkLst>
        </pc:inkChg>
        <pc:inkChg chg="add mod">
          <ac:chgData name="Desy Hertinsyana" userId="161e33367aad32cb" providerId="LiveId" clId="{119D0A3A-07C8-4F96-8A93-66405CE0E8B4}" dt="2023-03-26T09:49:42.415" v="17"/>
          <ac:inkMkLst>
            <pc:docMk/>
            <pc:sldMk cId="3202769012" sldId="293"/>
            <ac:inkMk id="6" creationId="{44ADE813-E1D4-7A74-459F-F5EC6C00CFD7}"/>
          </ac:inkMkLst>
        </pc:inkChg>
        <pc:inkChg chg="add mod">
          <ac:chgData name="Desy Hertinsyana" userId="161e33367aad32cb" providerId="LiveId" clId="{119D0A3A-07C8-4F96-8A93-66405CE0E8B4}" dt="2023-03-26T09:49:42.415" v="17"/>
          <ac:inkMkLst>
            <pc:docMk/>
            <pc:sldMk cId="3202769012" sldId="293"/>
            <ac:inkMk id="7" creationId="{ADA670D7-FE3B-5D18-CBC7-B9376CB05FAB}"/>
          </ac:inkMkLst>
        </pc:inkChg>
        <pc:inkChg chg="add mod">
          <ac:chgData name="Desy Hertinsyana" userId="161e33367aad32cb" providerId="LiveId" clId="{119D0A3A-07C8-4F96-8A93-66405CE0E8B4}" dt="2023-03-26T09:49:42.415" v="17"/>
          <ac:inkMkLst>
            <pc:docMk/>
            <pc:sldMk cId="3202769012" sldId="293"/>
            <ac:inkMk id="8" creationId="{903BB212-A7A3-0E56-E545-B112A272C875}"/>
          </ac:inkMkLst>
        </pc:inkChg>
        <pc:inkChg chg="add">
          <ac:chgData name="Desy Hertinsyana" userId="161e33367aad32cb" providerId="LiveId" clId="{119D0A3A-07C8-4F96-8A93-66405CE0E8B4}" dt="2023-03-26T09:49:37.120" v="8" actId="9405"/>
          <ac:inkMkLst>
            <pc:docMk/>
            <pc:sldMk cId="3202769012" sldId="293"/>
            <ac:inkMk id="9" creationId="{8AA311BA-3BD5-1B9E-9E91-56B459153AB2}"/>
          </ac:inkMkLst>
        </pc:inkChg>
        <pc:inkChg chg="add mod">
          <ac:chgData name="Desy Hertinsyana" userId="161e33367aad32cb" providerId="LiveId" clId="{119D0A3A-07C8-4F96-8A93-66405CE0E8B4}" dt="2023-03-26T09:49:42.415" v="17"/>
          <ac:inkMkLst>
            <pc:docMk/>
            <pc:sldMk cId="3202769012" sldId="293"/>
            <ac:inkMk id="10" creationId="{80ABDC9A-D1B8-7014-6116-973A1421A5DE}"/>
          </ac:inkMkLst>
        </pc:inkChg>
        <pc:inkChg chg="add mod">
          <ac:chgData name="Desy Hertinsyana" userId="161e33367aad32cb" providerId="LiveId" clId="{119D0A3A-07C8-4F96-8A93-66405CE0E8B4}" dt="2023-03-26T09:49:42.415" v="17"/>
          <ac:inkMkLst>
            <pc:docMk/>
            <pc:sldMk cId="3202769012" sldId="293"/>
            <ac:inkMk id="11" creationId="{56DFE262-A289-633F-37AD-4F76911EB52B}"/>
          </ac:inkMkLst>
        </pc:inkChg>
        <pc:inkChg chg="add mod">
          <ac:chgData name="Desy Hertinsyana" userId="161e33367aad32cb" providerId="LiveId" clId="{119D0A3A-07C8-4F96-8A93-66405CE0E8B4}" dt="2023-03-26T09:49:42.415" v="17"/>
          <ac:inkMkLst>
            <pc:docMk/>
            <pc:sldMk cId="3202769012" sldId="293"/>
            <ac:inkMk id="12" creationId="{F4C5E49B-A0CF-5CD8-4FFB-5B3072A1EBE9}"/>
          </ac:inkMkLst>
        </pc:inkChg>
        <pc:inkChg chg="add mod">
          <ac:chgData name="Desy Hertinsyana" userId="161e33367aad32cb" providerId="LiveId" clId="{119D0A3A-07C8-4F96-8A93-66405CE0E8B4}" dt="2023-03-26T09:49:42.415" v="17"/>
          <ac:inkMkLst>
            <pc:docMk/>
            <pc:sldMk cId="3202769012" sldId="293"/>
            <ac:inkMk id="13" creationId="{70240342-05E5-A386-310E-F59D3C1C342F}"/>
          </ac:inkMkLst>
        </pc:inkChg>
        <pc:inkChg chg="add mod">
          <ac:chgData name="Desy Hertinsyana" userId="161e33367aad32cb" providerId="LiveId" clId="{119D0A3A-07C8-4F96-8A93-66405CE0E8B4}" dt="2023-03-26T09:49:42.415" v="17"/>
          <ac:inkMkLst>
            <pc:docMk/>
            <pc:sldMk cId="3202769012" sldId="293"/>
            <ac:inkMk id="14" creationId="{BCC2E3A5-3BD3-69CF-69C1-8275E70F921D}"/>
          </ac:inkMkLst>
        </pc:inkChg>
        <pc:inkChg chg="add mod">
          <ac:chgData name="Desy Hertinsyana" userId="161e33367aad32cb" providerId="LiveId" clId="{119D0A3A-07C8-4F96-8A93-66405CE0E8B4}" dt="2023-03-26T09:49:42.415" v="17"/>
          <ac:inkMkLst>
            <pc:docMk/>
            <pc:sldMk cId="3202769012" sldId="293"/>
            <ac:inkMk id="15" creationId="{53943FE8-EF38-24DF-9F9B-F6A7F635C568}"/>
          </ac:inkMkLst>
        </pc:inkChg>
        <pc:inkChg chg="add mod">
          <ac:chgData name="Desy Hertinsyana" userId="161e33367aad32cb" providerId="LiveId" clId="{119D0A3A-07C8-4F96-8A93-66405CE0E8B4}" dt="2023-03-26T09:49:42.415" v="17"/>
          <ac:inkMkLst>
            <pc:docMk/>
            <pc:sldMk cId="3202769012" sldId="293"/>
            <ac:inkMk id="16" creationId="{F45DAF18-2EAB-C921-9D20-75B0B416B3F7}"/>
          </ac:inkMkLst>
        </pc:inkChg>
        <pc:inkChg chg="add mod">
          <ac:chgData name="Desy Hertinsyana" userId="161e33367aad32cb" providerId="LiveId" clId="{119D0A3A-07C8-4F96-8A93-66405CE0E8B4}" dt="2023-03-26T09:49:42.415" v="17"/>
          <ac:inkMkLst>
            <pc:docMk/>
            <pc:sldMk cId="3202769012" sldId="293"/>
            <ac:inkMk id="17" creationId="{6C77044A-B8EC-3A3E-F8FF-C3545BEE5E75}"/>
          </ac:inkMkLst>
        </pc:inkChg>
        <pc:inkChg chg="add mod">
          <ac:chgData name="Desy Hertinsyana" userId="161e33367aad32cb" providerId="LiveId" clId="{119D0A3A-07C8-4F96-8A93-66405CE0E8B4}" dt="2023-03-26T09:49:49.823" v="32"/>
          <ac:inkMkLst>
            <pc:docMk/>
            <pc:sldMk cId="3202769012" sldId="293"/>
            <ac:inkMk id="23" creationId="{9A82E678-FF11-3001-0838-3567163F14A1}"/>
          </ac:inkMkLst>
        </pc:inkChg>
        <pc:inkChg chg="add mod">
          <ac:chgData name="Desy Hertinsyana" userId="161e33367aad32cb" providerId="LiveId" clId="{119D0A3A-07C8-4F96-8A93-66405CE0E8B4}" dt="2023-03-26T09:49:49.823" v="32"/>
          <ac:inkMkLst>
            <pc:docMk/>
            <pc:sldMk cId="3202769012" sldId="293"/>
            <ac:inkMk id="24" creationId="{D73E8E8D-8243-7374-6DE0-9E935589674A}"/>
          </ac:inkMkLst>
        </pc:inkChg>
        <pc:inkChg chg="add mod">
          <ac:chgData name="Desy Hertinsyana" userId="161e33367aad32cb" providerId="LiveId" clId="{119D0A3A-07C8-4F96-8A93-66405CE0E8B4}" dt="2023-03-26T09:49:49.823" v="32"/>
          <ac:inkMkLst>
            <pc:docMk/>
            <pc:sldMk cId="3202769012" sldId="293"/>
            <ac:inkMk id="25" creationId="{A000F0F0-80F0-57FD-6C1B-642B4DE066F4}"/>
          </ac:inkMkLst>
        </pc:inkChg>
        <pc:inkChg chg="add mod">
          <ac:chgData name="Desy Hertinsyana" userId="161e33367aad32cb" providerId="LiveId" clId="{119D0A3A-07C8-4F96-8A93-66405CE0E8B4}" dt="2023-03-26T09:49:49.823" v="32"/>
          <ac:inkMkLst>
            <pc:docMk/>
            <pc:sldMk cId="3202769012" sldId="293"/>
            <ac:inkMk id="26" creationId="{3FC5573F-8DD4-B037-BB8E-95BE6CD33B40}"/>
          </ac:inkMkLst>
        </pc:inkChg>
        <pc:inkChg chg="add mod">
          <ac:chgData name="Desy Hertinsyana" userId="161e33367aad32cb" providerId="LiveId" clId="{119D0A3A-07C8-4F96-8A93-66405CE0E8B4}" dt="2023-03-26T09:49:49.823" v="32"/>
          <ac:inkMkLst>
            <pc:docMk/>
            <pc:sldMk cId="3202769012" sldId="293"/>
            <ac:inkMk id="27" creationId="{B966AF5F-A1A4-6DDC-177E-19B13395C759}"/>
          </ac:inkMkLst>
        </pc:inkChg>
        <pc:inkChg chg="add mod">
          <ac:chgData name="Desy Hertinsyana" userId="161e33367aad32cb" providerId="LiveId" clId="{119D0A3A-07C8-4F96-8A93-66405CE0E8B4}" dt="2023-03-26T09:49:49.823" v="32"/>
          <ac:inkMkLst>
            <pc:docMk/>
            <pc:sldMk cId="3202769012" sldId="293"/>
            <ac:inkMk id="28" creationId="{2FA6EF6A-F94E-EA71-194F-251F5C8A928B}"/>
          </ac:inkMkLst>
        </pc:inkChg>
        <pc:inkChg chg="add mod">
          <ac:chgData name="Desy Hertinsyana" userId="161e33367aad32cb" providerId="LiveId" clId="{119D0A3A-07C8-4F96-8A93-66405CE0E8B4}" dt="2023-03-26T09:49:49.823" v="32"/>
          <ac:inkMkLst>
            <pc:docMk/>
            <pc:sldMk cId="3202769012" sldId="293"/>
            <ac:inkMk id="29" creationId="{8C75F46D-0190-3BED-EC6D-1539C2C95CC6}"/>
          </ac:inkMkLst>
        </pc:inkChg>
        <pc:inkChg chg="add mod">
          <ac:chgData name="Desy Hertinsyana" userId="161e33367aad32cb" providerId="LiveId" clId="{119D0A3A-07C8-4F96-8A93-66405CE0E8B4}" dt="2023-03-26T09:49:49.823" v="32"/>
          <ac:inkMkLst>
            <pc:docMk/>
            <pc:sldMk cId="3202769012" sldId="293"/>
            <ac:inkMk id="30" creationId="{43C6AC5F-62FC-D501-F5C2-AAC22C97AA26}"/>
          </ac:inkMkLst>
        </pc:inkChg>
        <pc:inkChg chg="add mod">
          <ac:chgData name="Desy Hertinsyana" userId="161e33367aad32cb" providerId="LiveId" clId="{119D0A3A-07C8-4F96-8A93-66405CE0E8B4}" dt="2023-03-26T09:49:49.823" v="32"/>
          <ac:inkMkLst>
            <pc:docMk/>
            <pc:sldMk cId="3202769012" sldId="293"/>
            <ac:inkMk id="31" creationId="{96338839-A8C1-B52C-D4D8-6EDBAA0F13C3}"/>
          </ac:inkMkLst>
        </pc:inkChg>
        <pc:inkChg chg="add mod">
          <ac:chgData name="Desy Hertinsyana" userId="161e33367aad32cb" providerId="LiveId" clId="{119D0A3A-07C8-4F96-8A93-66405CE0E8B4}" dt="2023-03-26T09:49:49.823" v="32"/>
          <ac:inkMkLst>
            <pc:docMk/>
            <pc:sldMk cId="3202769012" sldId="293"/>
            <ac:inkMk id="32" creationId="{9A6ED8B5-34DF-859B-F2A1-9AD704CF22D5}"/>
          </ac:inkMkLst>
        </pc:inkChg>
        <pc:inkChg chg="add mod">
          <ac:chgData name="Desy Hertinsyana" userId="161e33367aad32cb" providerId="LiveId" clId="{119D0A3A-07C8-4F96-8A93-66405CE0E8B4}" dt="2023-03-26T09:49:49.823" v="32"/>
          <ac:inkMkLst>
            <pc:docMk/>
            <pc:sldMk cId="3202769012" sldId="293"/>
            <ac:inkMk id="33" creationId="{0CA72654-5D95-8E51-5FA9-7664F8A84690}"/>
          </ac:inkMkLst>
        </pc:inkChg>
        <pc:inkChg chg="add mod">
          <ac:chgData name="Desy Hertinsyana" userId="161e33367aad32cb" providerId="LiveId" clId="{119D0A3A-07C8-4F96-8A93-66405CE0E8B4}" dt="2023-03-26T09:49:49.823" v="32"/>
          <ac:inkMkLst>
            <pc:docMk/>
            <pc:sldMk cId="3202769012" sldId="293"/>
            <ac:inkMk id="34" creationId="{F9826D3C-C6AF-4DDD-0782-613B73B46E54}"/>
          </ac:inkMkLst>
        </pc:inkChg>
        <pc:inkChg chg="add mod">
          <ac:chgData name="Desy Hertinsyana" userId="161e33367aad32cb" providerId="LiveId" clId="{119D0A3A-07C8-4F96-8A93-66405CE0E8B4}" dt="2023-03-26T09:49:49.823" v="32"/>
          <ac:inkMkLst>
            <pc:docMk/>
            <pc:sldMk cId="3202769012" sldId="293"/>
            <ac:inkMk id="35" creationId="{6AD6DF9A-7DAF-6006-3F21-50942BA310E4}"/>
          </ac:inkMkLst>
        </pc:inkChg>
        <pc:inkChg chg="add mod">
          <ac:chgData name="Desy Hertinsyana" userId="161e33367aad32cb" providerId="LiveId" clId="{119D0A3A-07C8-4F96-8A93-66405CE0E8B4}" dt="2023-03-26T09:49:49.823" v="32"/>
          <ac:inkMkLst>
            <pc:docMk/>
            <pc:sldMk cId="3202769012" sldId="293"/>
            <ac:inkMk id="36" creationId="{67A7D1BD-13D5-F4C4-DCFD-A45D537C153A}"/>
          </ac:inkMkLst>
        </pc:inkChg>
        <pc:inkChg chg="add mod">
          <ac:chgData name="Desy Hertinsyana" userId="161e33367aad32cb" providerId="LiveId" clId="{119D0A3A-07C8-4F96-8A93-66405CE0E8B4}" dt="2023-03-26T09:49:54.703" v="43"/>
          <ac:inkMkLst>
            <pc:docMk/>
            <pc:sldMk cId="3202769012" sldId="293"/>
            <ac:inkMk id="41" creationId="{9329E913-CA3D-A96B-1233-63564EF2BA2A}"/>
          </ac:inkMkLst>
        </pc:inkChg>
        <pc:inkChg chg="add mod">
          <ac:chgData name="Desy Hertinsyana" userId="161e33367aad32cb" providerId="LiveId" clId="{119D0A3A-07C8-4F96-8A93-66405CE0E8B4}" dt="2023-03-26T09:49:54.703" v="43"/>
          <ac:inkMkLst>
            <pc:docMk/>
            <pc:sldMk cId="3202769012" sldId="293"/>
            <ac:inkMk id="42" creationId="{0033A08B-0D37-53F0-0915-91A4319DEA80}"/>
          </ac:inkMkLst>
        </pc:inkChg>
        <pc:inkChg chg="add mod">
          <ac:chgData name="Desy Hertinsyana" userId="161e33367aad32cb" providerId="LiveId" clId="{119D0A3A-07C8-4F96-8A93-66405CE0E8B4}" dt="2023-03-26T09:49:54.703" v="43"/>
          <ac:inkMkLst>
            <pc:docMk/>
            <pc:sldMk cId="3202769012" sldId="293"/>
            <ac:inkMk id="43" creationId="{06B319D3-6D73-9FD4-8EAD-D12A9C9CD41E}"/>
          </ac:inkMkLst>
        </pc:inkChg>
        <pc:inkChg chg="add mod">
          <ac:chgData name="Desy Hertinsyana" userId="161e33367aad32cb" providerId="LiveId" clId="{119D0A3A-07C8-4F96-8A93-66405CE0E8B4}" dt="2023-03-26T09:49:54.703" v="43"/>
          <ac:inkMkLst>
            <pc:docMk/>
            <pc:sldMk cId="3202769012" sldId="293"/>
            <ac:inkMk id="44" creationId="{DF8C9EC3-7264-0A19-3274-6E59C2F48E92}"/>
          </ac:inkMkLst>
        </pc:inkChg>
        <pc:inkChg chg="add mod">
          <ac:chgData name="Desy Hertinsyana" userId="161e33367aad32cb" providerId="LiveId" clId="{119D0A3A-07C8-4F96-8A93-66405CE0E8B4}" dt="2023-03-26T09:49:54.703" v="43"/>
          <ac:inkMkLst>
            <pc:docMk/>
            <pc:sldMk cId="3202769012" sldId="293"/>
            <ac:inkMk id="45" creationId="{079E3A24-2F0C-B48B-45FC-B994586A4359}"/>
          </ac:inkMkLst>
        </pc:inkChg>
        <pc:inkChg chg="add mod">
          <ac:chgData name="Desy Hertinsyana" userId="161e33367aad32cb" providerId="LiveId" clId="{119D0A3A-07C8-4F96-8A93-66405CE0E8B4}" dt="2023-03-26T09:49:54.703" v="43"/>
          <ac:inkMkLst>
            <pc:docMk/>
            <pc:sldMk cId="3202769012" sldId="293"/>
            <ac:inkMk id="46" creationId="{21E65F61-0111-A558-0F68-A50C130C48E2}"/>
          </ac:inkMkLst>
        </pc:inkChg>
        <pc:inkChg chg="add mod">
          <ac:chgData name="Desy Hertinsyana" userId="161e33367aad32cb" providerId="LiveId" clId="{119D0A3A-07C8-4F96-8A93-66405CE0E8B4}" dt="2023-03-26T09:49:54.703" v="43"/>
          <ac:inkMkLst>
            <pc:docMk/>
            <pc:sldMk cId="3202769012" sldId="293"/>
            <ac:inkMk id="47" creationId="{1ACADBB4-91BC-1F0D-1621-DAD47B5EF4DA}"/>
          </ac:inkMkLst>
        </pc:inkChg>
        <pc:inkChg chg="add mod">
          <ac:chgData name="Desy Hertinsyana" userId="161e33367aad32cb" providerId="LiveId" clId="{119D0A3A-07C8-4F96-8A93-66405CE0E8B4}" dt="2023-03-26T09:49:54.703" v="43"/>
          <ac:inkMkLst>
            <pc:docMk/>
            <pc:sldMk cId="3202769012" sldId="293"/>
            <ac:inkMk id="48" creationId="{BB3C8030-FC51-5867-9F24-C92A800387B3}"/>
          </ac:inkMkLst>
        </pc:inkChg>
        <pc:inkChg chg="add mod">
          <ac:chgData name="Desy Hertinsyana" userId="161e33367aad32cb" providerId="LiveId" clId="{119D0A3A-07C8-4F96-8A93-66405CE0E8B4}" dt="2023-03-26T09:49:54.703" v="43"/>
          <ac:inkMkLst>
            <pc:docMk/>
            <pc:sldMk cId="3202769012" sldId="293"/>
            <ac:inkMk id="49" creationId="{F76BCC2A-29CB-4B0F-AD22-583418D91BBD}"/>
          </ac:inkMkLst>
        </pc:inkChg>
        <pc:inkChg chg="add">
          <ac:chgData name="Desy Hertinsyana" userId="161e33367aad32cb" providerId="LiveId" clId="{119D0A3A-07C8-4F96-8A93-66405CE0E8B4}" dt="2023-03-26T09:49:53.868" v="42" actId="9405"/>
          <ac:inkMkLst>
            <pc:docMk/>
            <pc:sldMk cId="3202769012" sldId="293"/>
            <ac:inkMk id="50" creationId="{22FC2283-6800-8414-D865-64757E688CB2}"/>
          </ac:inkMkLst>
        </pc:inkChg>
        <pc:inkChg chg="add mod">
          <ac:chgData name="Desy Hertinsyana" userId="161e33367aad32cb" providerId="LiveId" clId="{119D0A3A-07C8-4F96-8A93-66405CE0E8B4}" dt="2023-03-26T09:49:59.554" v="53"/>
          <ac:inkMkLst>
            <pc:docMk/>
            <pc:sldMk cId="3202769012" sldId="293"/>
            <ac:inkMk id="53" creationId="{9A304793-3BB5-BEEF-5957-9628E9478F86}"/>
          </ac:inkMkLst>
        </pc:inkChg>
        <pc:inkChg chg="add mod">
          <ac:chgData name="Desy Hertinsyana" userId="161e33367aad32cb" providerId="LiveId" clId="{119D0A3A-07C8-4F96-8A93-66405CE0E8B4}" dt="2023-03-26T09:49:59.554" v="53"/>
          <ac:inkMkLst>
            <pc:docMk/>
            <pc:sldMk cId="3202769012" sldId="293"/>
            <ac:inkMk id="54" creationId="{37567B41-4A35-AA35-25A4-9B56A13BB625}"/>
          </ac:inkMkLst>
        </pc:inkChg>
        <pc:inkChg chg="add mod">
          <ac:chgData name="Desy Hertinsyana" userId="161e33367aad32cb" providerId="LiveId" clId="{119D0A3A-07C8-4F96-8A93-66405CE0E8B4}" dt="2023-03-26T09:49:59.554" v="53"/>
          <ac:inkMkLst>
            <pc:docMk/>
            <pc:sldMk cId="3202769012" sldId="293"/>
            <ac:inkMk id="55" creationId="{5A09FEAE-1499-E23B-4ECE-69A46ECC143D}"/>
          </ac:inkMkLst>
        </pc:inkChg>
        <pc:inkChg chg="add mod">
          <ac:chgData name="Desy Hertinsyana" userId="161e33367aad32cb" providerId="LiveId" clId="{119D0A3A-07C8-4F96-8A93-66405CE0E8B4}" dt="2023-03-26T09:49:59.554" v="53"/>
          <ac:inkMkLst>
            <pc:docMk/>
            <pc:sldMk cId="3202769012" sldId="293"/>
            <ac:inkMk id="56" creationId="{B6EC4410-E567-0906-E406-C69F38453A12}"/>
          </ac:inkMkLst>
        </pc:inkChg>
        <pc:inkChg chg="add mod">
          <ac:chgData name="Desy Hertinsyana" userId="161e33367aad32cb" providerId="LiveId" clId="{119D0A3A-07C8-4F96-8A93-66405CE0E8B4}" dt="2023-03-26T09:49:59.554" v="53"/>
          <ac:inkMkLst>
            <pc:docMk/>
            <pc:sldMk cId="3202769012" sldId="293"/>
            <ac:inkMk id="57" creationId="{8558477F-78DD-6ADE-DF77-8D852580371A}"/>
          </ac:inkMkLst>
        </pc:inkChg>
        <pc:inkChg chg="add mod">
          <ac:chgData name="Desy Hertinsyana" userId="161e33367aad32cb" providerId="LiveId" clId="{119D0A3A-07C8-4F96-8A93-66405CE0E8B4}" dt="2023-03-26T09:49:59.554" v="53"/>
          <ac:inkMkLst>
            <pc:docMk/>
            <pc:sldMk cId="3202769012" sldId="293"/>
            <ac:inkMk id="58" creationId="{11BE6205-F8CD-8933-4682-6A63DC4CE568}"/>
          </ac:inkMkLst>
        </pc:inkChg>
        <pc:inkChg chg="add mod">
          <ac:chgData name="Desy Hertinsyana" userId="161e33367aad32cb" providerId="LiveId" clId="{119D0A3A-07C8-4F96-8A93-66405CE0E8B4}" dt="2023-03-26T09:49:59.554" v="53"/>
          <ac:inkMkLst>
            <pc:docMk/>
            <pc:sldMk cId="3202769012" sldId="293"/>
            <ac:inkMk id="59" creationId="{51C3A1AB-A18F-6508-C84F-065755C2C35B}"/>
          </ac:inkMkLst>
        </pc:inkChg>
        <pc:inkChg chg="add mod">
          <ac:chgData name="Desy Hertinsyana" userId="161e33367aad32cb" providerId="LiveId" clId="{119D0A3A-07C8-4F96-8A93-66405CE0E8B4}" dt="2023-03-26T09:49:59.554" v="53"/>
          <ac:inkMkLst>
            <pc:docMk/>
            <pc:sldMk cId="3202769012" sldId="293"/>
            <ac:inkMk id="60" creationId="{BE246460-C537-F82C-7C51-BEB0D3DBC86E}"/>
          </ac:inkMkLst>
        </pc:inkChg>
        <pc:inkChg chg="add mod">
          <ac:chgData name="Desy Hertinsyana" userId="161e33367aad32cb" providerId="LiveId" clId="{119D0A3A-07C8-4F96-8A93-66405CE0E8B4}" dt="2023-03-26T09:49:59.554" v="53"/>
          <ac:inkMkLst>
            <pc:docMk/>
            <pc:sldMk cId="3202769012" sldId="293"/>
            <ac:inkMk id="61" creationId="{0F011C56-D1C4-2548-22CE-0664F168AB21}"/>
          </ac:inkMkLst>
        </pc:inkChg>
        <pc:inkChg chg="add mod">
          <ac:chgData name="Desy Hertinsyana" userId="161e33367aad32cb" providerId="LiveId" clId="{119D0A3A-07C8-4F96-8A93-66405CE0E8B4}" dt="2023-03-26T09:50:03.430" v="62"/>
          <ac:inkMkLst>
            <pc:docMk/>
            <pc:sldMk cId="3202769012" sldId="293"/>
            <ac:inkMk id="64" creationId="{7F523E74-168D-D63E-4920-0D0B8D81DEBA}"/>
          </ac:inkMkLst>
        </pc:inkChg>
        <pc:inkChg chg="add mod">
          <ac:chgData name="Desy Hertinsyana" userId="161e33367aad32cb" providerId="LiveId" clId="{119D0A3A-07C8-4F96-8A93-66405CE0E8B4}" dt="2023-03-26T09:50:03.430" v="62"/>
          <ac:inkMkLst>
            <pc:docMk/>
            <pc:sldMk cId="3202769012" sldId="293"/>
            <ac:inkMk id="65" creationId="{0647DB20-FB73-00F1-B0FA-3DE6AD0F2D5B}"/>
          </ac:inkMkLst>
        </pc:inkChg>
        <pc:inkChg chg="add mod">
          <ac:chgData name="Desy Hertinsyana" userId="161e33367aad32cb" providerId="LiveId" clId="{119D0A3A-07C8-4F96-8A93-66405CE0E8B4}" dt="2023-03-26T09:50:03.430" v="62"/>
          <ac:inkMkLst>
            <pc:docMk/>
            <pc:sldMk cId="3202769012" sldId="293"/>
            <ac:inkMk id="66" creationId="{9D0A149E-4360-03DE-63D5-0ADBE57DE5AA}"/>
          </ac:inkMkLst>
        </pc:inkChg>
        <pc:inkChg chg="add">
          <ac:chgData name="Desy Hertinsyana" userId="161e33367aad32cb" providerId="LiveId" clId="{119D0A3A-07C8-4F96-8A93-66405CE0E8B4}" dt="2023-03-26T09:50:00.895" v="57" actId="9405"/>
          <ac:inkMkLst>
            <pc:docMk/>
            <pc:sldMk cId="3202769012" sldId="293"/>
            <ac:inkMk id="67" creationId="{02FEC3CB-5160-B665-5E48-DA338218064C}"/>
          </ac:inkMkLst>
        </pc:inkChg>
        <pc:inkChg chg="add mod">
          <ac:chgData name="Desy Hertinsyana" userId="161e33367aad32cb" providerId="LiveId" clId="{119D0A3A-07C8-4F96-8A93-66405CE0E8B4}" dt="2023-03-26T09:50:03.430" v="62"/>
          <ac:inkMkLst>
            <pc:docMk/>
            <pc:sldMk cId="3202769012" sldId="293"/>
            <ac:inkMk id="68" creationId="{3DE6902D-7982-0A32-0DBE-D3A2B69BB9EC}"/>
          </ac:inkMkLst>
        </pc:inkChg>
        <pc:inkChg chg="add mod">
          <ac:chgData name="Desy Hertinsyana" userId="161e33367aad32cb" providerId="LiveId" clId="{119D0A3A-07C8-4F96-8A93-66405CE0E8B4}" dt="2023-03-26T09:50:03.430" v="62"/>
          <ac:inkMkLst>
            <pc:docMk/>
            <pc:sldMk cId="3202769012" sldId="293"/>
            <ac:inkMk id="69" creationId="{E6EA39AF-68E8-887E-795D-26FD8F86BA84}"/>
          </ac:inkMkLst>
        </pc:inkChg>
        <pc:inkChg chg="add mod">
          <ac:chgData name="Desy Hertinsyana" userId="161e33367aad32cb" providerId="LiveId" clId="{119D0A3A-07C8-4F96-8A93-66405CE0E8B4}" dt="2023-03-26T09:50:03.430" v="62"/>
          <ac:inkMkLst>
            <pc:docMk/>
            <pc:sldMk cId="3202769012" sldId="293"/>
            <ac:inkMk id="70" creationId="{45ABB0F1-C939-A9BF-10C7-369A3A04F83D}"/>
          </ac:inkMkLst>
        </pc:inkChg>
        <pc:inkChg chg="add mod">
          <ac:chgData name="Desy Hertinsyana" userId="161e33367aad32cb" providerId="LiveId" clId="{119D0A3A-07C8-4F96-8A93-66405CE0E8B4}" dt="2023-03-26T09:50:03.430" v="62"/>
          <ac:inkMkLst>
            <pc:docMk/>
            <pc:sldMk cId="3202769012" sldId="293"/>
            <ac:inkMk id="71" creationId="{F4C2E0A2-9D55-5C47-537C-FBD54366F12E}"/>
          </ac:inkMkLst>
        </pc:inkChg>
        <pc:inkChg chg="add">
          <ac:chgData name="Desy Hertinsyana" userId="161e33367aad32cb" providerId="LiveId" clId="{119D0A3A-07C8-4F96-8A93-66405CE0E8B4}" dt="2023-03-26T09:50:06.139" v="63" actId="9405"/>
          <ac:inkMkLst>
            <pc:docMk/>
            <pc:sldMk cId="3202769012" sldId="293"/>
            <ac:inkMk id="74" creationId="{B13DD1EF-B46C-4D43-DD1B-0B5A4ABB0F58}"/>
          </ac:inkMkLst>
        </pc:inkChg>
        <pc:inkChg chg="add mod">
          <ac:chgData name="Desy Hertinsyana" userId="161e33367aad32cb" providerId="LiveId" clId="{119D0A3A-07C8-4F96-8A93-66405CE0E8B4}" dt="2023-03-26T09:50:09.580" v="70"/>
          <ac:inkMkLst>
            <pc:docMk/>
            <pc:sldMk cId="3202769012" sldId="293"/>
            <ac:inkMk id="75" creationId="{358832F0-207A-BC07-5057-94005CACA70D}"/>
          </ac:inkMkLst>
        </pc:inkChg>
        <pc:inkChg chg="add mod">
          <ac:chgData name="Desy Hertinsyana" userId="161e33367aad32cb" providerId="LiveId" clId="{119D0A3A-07C8-4F96-8A93-66405CE0E8B4}" dt="2023-03-26T09:50:09.580" v="70"/>
          <ac:inkMkLst>
            <pc:docMk/>
            <pc:sldMk cId="3202769012" sldId="293"/>
            <ac:inkMk id="76" creationId="{2C72160C-F13F-1EB7-53E0-AAB00EB456B3}"/>
          </ac:inkMkLst>
        </pc:inkChg>
        <pc:inkChg chg="add mod">
          <ac:chgData name="Desy Hertinsyana" userId="161e33367aad32cb" providerId="LiveId" clId="{119D0A3A-07C8-4F96-8A93-66405CE0E8B4}" dt="2023-03-26T09:50:09.580" v="70"/>
          <ac:inkMkLst>
            <pc:docMk/>
            <pc:sldMk cId="3202769012" sldId="293"/>
            <ac:inkMk id="77" creationId="{0D4C0592-27F6-7D5B-8FBE-D50CCAF5A5F5}"/>
          </ac:inkMkLst>
        </pc:inkChg>
        <pc:inkChg chg="add mod">
          <ac:chgData name="Desy Hertinsyana" userId="161e33367aad32cb" providerId="LiveId" clId="{119D0A3A-07C8-4F96-8A93-66405CE0E8B4}" dt="2023-03-26T09:50:09.580" v="70"/>
          <ac:inkMkLst>
            <pc:docMk/>
            <pc:sldMk cId="3202769012" sldId="293"/>
            <ac:inkMk id="78" creationId="{060FD7BE-F54B-22D6-A81A-715D70976F5C}"/>
          </ac:inkMkLst>
        </pc:inkChg>
        <pc:inkChg chg="add mod">
          <ac:chgData name="Desy Hertinsyana" userId="161e33367aad32cb" providerId="LiveId" clId="{119D0A3A-07C8-4F96-8A93-66405CE0E8B4}" dt="2023-03-26T09:50:09.580" v="70"/>
          <ac:inkMkLst>
            <pc:docMk/>
            <pc:sldMk cId="3202769012" sldId="293"/>
            <ac:inkMk id="79" creationId="{D50FEB71-7E3F-5864-ACFA-895B92736B24}"/>
          </ac:inkMkLst>
        </pc:inkChg>
        <pc:inkChg chg="add mod">
          <ac:chgData name="Desy Hertinsyana" userId="161e33367aad32cb" providerId="LiveId" clId="{119D0A3A-07C8-4F96-8A93-66405CE0E8B4}" dt="2023-03-26T09:50:09.580" v="70"/>
          <ac:inkMkLst>
            <pc:docMk/>
            <pc:sldMk cId="3202769012" sldId="293"/>
            <ac:inkMk id="80" creationId="{115C6650-9FAE-2263-B96D-1FB9D8C31BA5}"/>
          </ac:inkMkLst>
        </pc:inkChg>
        <pc:inkChg chg="add">
          <ac:chgData name="Desy Hertinsyana" userId="161e33367aad32cb" providerId="LiveId" clId="{119D0A3A-07C8-4F96-8A93-66405CE0E8B4}" dt="2023-03-26T09:50:10.199" v="71" actId="9405"/>
          <ac:inkMkLst>
            <pc:docMk/>
            <pc:sldMk cId="3202769012" sldId="293"/>
            <ac:inkMk id="83" creationId="{6929E56E-4A51-1E2D-0372-F0FADBC09614}"/>
          </ac:inkMkLst>
        </pc:inkChg>
        <pc:inkChg chg="add">
          <ac:chgData name="Desy Hertinsyana" userId="161e33367aad32cb" providerId="LiveId" clId="{119D0A3A-07C8-4F96-8A93-66405CE0E8B4}" dt="2023-03-26T09:50:11.039" v="72" actId="9405"/>
          <ac:inkMkLst>
            <pc:docMk/>
            <pc:sldMk cId="3202769012" sldId="293"/>
            <ac:inkMk id="84" creationId="{DF16626C-C8FE-7933-14D2-F515BE489B3B}"/>
          </ac:inkMkLst>
        </pc:inkChg>
        <pc:inkChg chg="add mod">
          <ac:chgData name="Desy Hertinsyana" userId="161e33367aad32cb" providerId="LiveId" clId="{119D0A3A-07C8-4F96-8A93-66405CE0E8B4}" dt="2023-03-26T09:50:13.530" v="75"/>
          <ac:inkMkLst>
            <pc:docMk/>
            <pc:sldMk cId="3202769012" sldId="293"/>
            <ac:inkMk id="85" creationId="{8D2C9846-2F96-859C-E759-F76355725840}"/>
          </ac:inkMkLst>
        </pc:inkChg>
        <pc:inkChg chg="add mod">
          <ac:chgData name="Desy Hertinsyana" userId="161e33367aad32cb" providerId="LiveId" clId="{119D0A3A-07C8-4F96-8A93-66405CE0E8B4}" dt="2023-03-26T09:50:13.530" v="75"/>
          <ac:inkMkLst>
            <pc:docMk/>
            <pc:sldMk cId="3202769012" sldId="293"/>
            <ac:inkMk id="86" creationId="{27312DA9-A037-04B9-8639-DDAB677C57E5}"/>
          </ac:inkMkLst>
        </pc:inkChg>
        <pc:inkChg chg="add mod">
          <ac:chgData name="Desy Hertinsyana" userId="161e33367aad32cb" providerId="LiveId" clId="{119D0A3A-07C8-4F96-8A93-66405CE0E8B4}" dt="2023-03-26T09:50:29.825" v="104"/>
          <ac:inkMkLst>
            <pc:docMk/>
            <pc:sldMk cId="3202769012" sldId="293"/>
            <ac:inkMk id="88" creationId="{732C4B47-AF5C-CBF3-0837-D36988D6066E}"/>
          </ac:inkMkLst>
        </pc:inkChg>
        <pc:inkChg chg="add mod">
          <ac:chgData name="Desy Hertinsyana" userId="161e33367aad32cb" providerId="LiveId" clId="{119D0A3A-07C8-4F96-8A93-66405CE0E8B4}" dt="2023-03-26T09:50:29.825" v="104"/>
          <ac:inkMkLst>
            <pc:docMk/>
            <pc:sldMk cId="3202769012" sldId="293"/>
            <ac:inkMk id="89" creationId="{3C47AE79-128D-D018-AC34-1360F3CAD709}"/>
          </ac:inkMkLst>
        </pc:inkChg>
        <pc:inkChg chg="add mod">
          <ac:chgData name="Desy Hertinsyana" userId="161e33367aad32cb" providerId="LiveId" clId="{119D0A3A-07C8-4F96-8A93-66405CE0E8B4}" dt="2023-03-26T09:50:29.825" v="104"/>
          <ac:inkMkLst>
            <pc:docMk/>
            <pc:sldMk cId="3202769012" sldId="293"/>
            <ac:inkMk id="90" creationId="{BC03A43D-5BBA-E5DD-E3F4-D505684BBF18}"/>
          </ac:inkMkLst>
        </pc:inkChg>
        <pc:inkChg chg="add mod">
          <ac:chgData name="Desy Hertinsyana" userId="161e33367aad32cb" providerId="LiveId" clId="{119D0A3A-07C8-4F96-8A93-66405CE0E8B4}" dt="2023-03-26T09:50:29.825" v="104"/>
          <ac:inkMkLst>
            <pc:docMk/>
            <pc:sldMk cId="3202769012" sldId="293"/>
            <ac:inkMk id="91" creationId="{F2C6A312-D24C-D802-BD6A-4E8649CA3F12}"/>
          </ac:inkMkLst>
        </pc:inkChg>
        <pc:inkChg chg="add mod">
          <ac:chgData name="Desy Hertinsyana" userId="161e33367aad32cb" providerId="LiveId" clId="{119D0A3A-07C8-4F96-8A93-66405CE0E8B4}" dt="2023-03-26T09:50:29.825" v="104"/>
          <ac:inkMkLst>
            <pc:docMk/>
            <pc:sldMk cId="3202769012" sldId="293"/>
            <ac:inkMk id="92" creationId="{D641CF60-5DD8-93BF-F5EA-65AF2FB7C0E8}"/>
          </ac:inkMkLst>
        </pc:inkChg>
        <pc:inkChg chg="add mod">
          <ac:chgData name="Desy Hertinsyana" userId="161e33367aad32cb" providerId="LiveId" clId="{119D0A3A-07C8-4F96-8A93-66405CE0E8B4}" dt="2023-03-26T09:50:29.825" v="104"/>
          <ac:inkMkLst>
            <pc:docMk/>
            <pc:sldMk cId="3202769012" sldId="293"/>
            <ac:inkMk id="93" creationId="{7E04B4DE-AE08-2004-FFC1-16D64A26D190}"/>
          </ac:inkMkLst>
        </pc:inkChg>
        <pc:inkChg chg="add mod">
          <ac:chgData name="Desy Hertinsyana" userId="161e33367aad32cb" providerId="LiveId" clId="{119D0A3A-07C8-4F96-8A93-66405CE0E8B4}" dt="2023-03-26T09:50:29.825" v="104"/>
          <ac:inkMkLst>
            <pc:docMk/>
            <pc:sldMk cId="3202769012" sldId="293"/>
            <ac:inkMk id="94" creationId="{353682DD-C1A9-2FBB-8B3A-A1453EE8B4EA}"/>
          </ac:inkMkLst>
        </pc:inkChg>
        <pc:inkChg chg="add mod">
          <ac:chgData name="Desy Hertinsyana" userId="161e33367aad32cb" providerId="LiveId" clId="{119D0A3A-07C8-4F96-8A93-66405CE0E8B4}" dt="2023-03-26T09:50:29.825" v="104"/>
          <ac:inkMkLst>
            <pc:docMk/>
            <pc:sldMk cId="3202769012" sldId="293"/>
            <ac:inkMk id="95" creationId="{22ADDC7C-2B2D-2519-7138-B58E62F5D02B}"/>
          </ac:inkMkLst>
        </pc:inkChg>
        <pc:inkChg chg="add mod">
          <ac:chgData name="Desy Hertinsyana" userId="161e33367aad32cb" providerId="LiveId" clId="{119D0A3A-07C8-4F96-8A93-66405CE0E8B4}" dt="2023-03-26T09:50:29.825" v="104"/>
          <ac:inkMkLst>
            <pc:docMk/>
            <pc:sldMk cId="3202769012" sldId="293"/>
            <ac:inkMk id="96" creationId="{E95B3D7E-B413-A4CF-F8AF-3521BE37AFCB}"/>
          </ac:inkMkLst>
        </pc:inkChg>
        <pc:inkChg chg="add mod">
          <ac:chgData name="Desy Hertinsyana" userId="161e33367aad32cb" providerId="LiveId" clId="{119D0A3A-07C8-4F96-8A93-66405CE0E8B4}" dt="2023-03-26T09:50:29.825" v="104"/>
          <ac:inkMkLst>
            <pc:docMk/>
            <pc:sldMk cId="3202769012" sldId="293"/>
            <ac:inkMk id="97" creationId="{2DC0DE8C-A2C1-034A-99C2-7EEDA78DDF96}"/>
          </ac:inkMkLst>
        </pc:inkChg>
        <pc:inkChg chg="add mod">
          <ac:chgData name="Desy Hertinsyana" userId="161e33367aad32cb" providerId="LiveId" clId="{119D0A3A-07C8-4F96-8A93-66405CE0E8B4}" dt="2023-03-26T09:50:29.825" v="104"/>
          <ac:inkMkLst>
            <pc:docMk/>
            <pc:sldMk cId="3202769012" sldId="293"/>
            <ac:inkMk id="98" creationId="{406071F1-56E7-EF23-1599-59FDBCFD18E8}"/>
          </ac:inkMkLst>
        </pc:inkChg>
        <pc:inkChg chg="add mod">
          <ac:chgData name="Desy Hertinsyana" userId="161e33367aad32cb" providerId="LiveId" clId="{119D0A3A-07C8-4F96-8A93-66405CE0E8B4}" dt="2023-03-26T09:50:29.825" v="104"/>
          <ac:inkMkLst>
            <pc:docMk/>
            <pc:sldMk cId="3202769012" sldId="293"/>
            <ac:inkMk id="99" creationId="{A93F48FC-7C71-88E1-1C51-E2C68F965D52}"/>
          </ac:inkMkLst>
        </pc:inkChg>
        <pc:inkChg chg="add mod">
          <ac:chgData name="Desy Hertinsyana" userId="161e33367aad32cb" providerId="LiveId" clId="{119D0A3A-07C8-4F96-8A93-66405CE0E8B4}" dt="2023-03-26T09:50:29.825" v="104"/>
          <ac:inkMkLst>
            <pc:docMk/>
            <pc:sldMk cId="3202769012" sldId="293"/>
            <ac:inkMk id="100" creationId="{8B7063ED-A6D1-CE11-8126-4191183896E8}"/>
          </ac:inkMkLst>
        </pc:inkChg>
        <pc:inkChg chg="add mod">
          <ac:chgData name="Desy Hertinsyana" userId="161e33367aad32cb" providerId="LiveId" clId="{119D0A3A-07C8-4F96-8A93-66405CE0E8B4}" dt="2023-03-26T09:50:29.825" v="104"/>
          <ac:inkMkLst>
            <pc:docMk/>
            <pc:sldMk cId="3202769012" sldId="293"/>
            <ac:inkMk id="105" creationId="{01DF6F49-7B3F-5BBA-75B3-653C2531FCD4}"/>
          </ac:inkMkLst>
        </pc:inkChg>
        <pc:inkChg chg="add mod">
          <ac:chgData name="Desy Hertinsyana" userId="161e33367aad32cb" providerId="LiveId" clId="{119D0A3A-07C8-4F96-8A93-66405CE0E8B4}" dt="2023-03-26T09:50:29.825" v="104"/>
          <ac:inkMkLst>
            <pc:docMk/>
            <pc:sldMk cId="3202769012" sldId="293"/>
            <ac:inkMk id="107" creationId="{F9AA3EF1-84CA-4B78-11EE-95BB9EE296F4}"/>
          </ac:inkMkLst>
        </pc:inkChg>
        <pc:inkChg chg="add mod">
          <ac:chgData name="Desy Hertinsyana" userId="161e33367aad32cb" providerId="LiveId" clId="{119D0A3A-07C8-4F96-8A93-66405CE0E8B4}" dt="2023-03-26T09:50:29.825" v="104"/>
          <ac:inkMkLst>
            <pc:docMk/>
            <pc:sldMk cId="3202769012" sldId="293"/>
            <ac:inkMk id="108" creationId="{0A56ECD3-2626-EE59-E328-759C9218B356}"/>
          </ac:inkMkLst>
        </pc:inkChg>
        <pc:inkChg chg="add mod">
          <ac:chgData name="Desy Hertinsyana" userId="161e33367aad32cb" providerId="LiveId" clId="{119D0A3A-07C8-4F96-8A93-66405CE0E8B4}" dt="2023-03-26T09:50:29.825" v="104"/>
          <ac:inkMkLst>
            <pc:docMk/>
            <pc:sldMk cId="3202769012" sldId="293"/>
            <ac:inkMk id="109" creationId="{737E1540-62B8-3A5A-0409-18DD555EDB41}"/>
          </ac:inkMkLst>
        </pc:inkChg>
        <pc:inkChg chg="add mod">
          <ac:chgData name="Desy Hertinsyana" userId="161e33367aad32cb" providerId="LiveId" clId="{119D0A3A-07C8-4F96-8A93-66405CE0E8B4}" dt="2023-03-26T09:50:29.825" v="104"/>
          <ac:inkMkLst>
            <pc:docMk/>
            <pc:sldMk cId="3202769012" sldId="293"/>
            <ac:inkMk id="110" creationId="{D2B0FB21-0034-6598-032B-11FF14606B68}"/>
          </ac:inkMkLst>
        </pc:inkChg>
        <pc:inkChg chg="add mod">
          <ac:chgData name="Desy Hertinsyana" userId="161e33367aad32cb" providerId="LiveId" clId="{119D0A3A-07C8-4F96-8A93-66405CE0E8B4}" dt="2023-03-26T09:50:29.825" v="104"/>
          <ac:inkMkLst>
            <pc:docMk/>
            <pc:sldMk cId="3202769012" sldId="293"/>
            <ac:inkMk id="111" creationId="{C1250944-6E02-303E-96E1-D165E69D4EDB}"/>
          </ac:inkMkLst>
        </pc:inkChg>
        <pc:inkChg chg="add mod">
          <ac:chgData name="Desy Hertinsyana" userId="161e33367aad32cb" providerId="LiveId" clId="{119D0A3A-07C8-4F96-8A93-66405CE0E8B4}" dt="2023-03-26T09:50:29.825" v="104"/>
          <ac:inkMkLst>
            <pc:docMk/>
            <pc:sldMk cId="3202769012" sldId="293"/>
            <ac:inkMk id="112" creationId="{91EE4F78-741D-6D7E-E8EC-BB32DE746B5F}"/>
          </ac:inkMkLst>
        </pc:inkChg>
        <pc:inkChg chg="add mod">
          <ac:chgData name="Desy Hertinsyana" userId="161e33367aad32cb" providerId="LiveId" clId="{119D0A3A-07C8-4F96-8A93-66405CE0E8B4}" dt="2023-03-26T09:50:29.825" v="104"/>
          <ac:inkMkLst>
            <pc:docMk/>
            <pc:sldMk cId="3202769012" sldId="293"/>
            <ac:inkMk id="113" creationId="{2A8BB5CC-4D2E-AD39-B78B-0BECB3B96243}"/>
          </ac:inkMkLst>
        </pc:inkChg>
        <pc:inkChg chg="add mod">
          <ac:chgData name="Desy Hertinsyana" userId="161e33367aad32cb" providerId="LiveId" clId="{119D0A3A-07C8-4F96-8A93-66405CE0E8B4}" dt="2023-03-26T09:50:29.825" v="104"/>
          <ac:inkMkLst>
            <pc:docMk/>
            <pc:sldMk cId="3202769012" sldId="293"/>
            <ac:inkMk id="114" creationId="{795DABA6-A7E5-C59A-0348-ED7635BC5B97}"/>
          </ac:inkMkLst>
        </pc:inkChg>
        <pc:inkChg chg="add mod">
          <ac:chgData name="Desy Hertinsyana" userId="161e33367aad32cb" providerId="LiveId" clId="{119D0A3A-07C8-4F96-8A93-66405CE0E8B4}" dt="2023-03-26T09:50:29.825" v="104"/>
          <ac:inkMkLst>
            <pc:docMk/>
            <pc:sldMk cId="3202769012" sldId="293"/>
            <ac:inkMk id="115" creationId="{22E38E12-309A-D475-713D-440EA25F0EDD}"/>
          </ac:inkMkLst>
        </pc:inkChg>
        <pc:inkChg chg="add mod">
          <ac:chgData name="Desy Hertinsyana" userId="161e33367aad32cb" providerId="LiveId" clId="{119D0A3A-07C8-4F96-8A93-66405CE0E8B4}" dt="2023-03-26T09:50:29.825" v="104"/>
          <ac:inkMkLst>
            <pc:docMk/>
            <pc:sldMk cId="3202769012" sldId="293"/>
            <ac:inkMk id="116" creationId="{DFCB497B-5B47-3F7E-650B-32C5996815F3}"/>
          </ac:inkMkLst>
        </pc:inkChg>
        <pc:inkChg chg="add mod">
          <ac:chgData name="Desy Hertinsyana" userId="161e33367aad32cb" providerId="LiveId" clId="{119D0A3A-07C8-4F96-8A93-66405CE0E8B4}" dt="2023-03-26T09:50:29.825" v="104"/>
          <ac:inkMkLst>
            <pc:docMk/>
            <pc:sldMk cId="3202769012" sldId="293"/>
            <ac:inkMk id="117" creationId="{A65D7F0C-F6E1-025E-FF5D-9FAB2C64A297}"/>
          </ac:inkMkLst>
        </pc:inkChg>
        <pc:inkChg chg="add mod">
          <ac:chgData name="Desy Hertinsyana" userId="161e33367aad32cb" providerId="LiveId" clId="{119D0A3A-07C8-4F96-8A93-66405CE0E8B4}" dt="2023-03-26T09:50:29.825" v="104"/>
          <ac:inkMkLst>
            <pc:docMk/>
            <pc:sldMk cId="3202769012" sldId="293"/>
            <ac:inkMk id="118" creationId="{ABD019ED-97E6-A62A-F675-E02AB25CB0A0}"/>
          </ac:inkMkLst>
        </pc:inkChg>
        <pc:inkChg chg="add mod">
          <ac:chgData name="Desy Hertinsyana" userId="161e33367aad32cb" providerId="LiveId" clId="{119D0A3A-07C8-4F96-8A93-66405CE0E8B4}" dt="2023-03-26T09:50:50.693" v="117"/>
          <ac:inkMkLst>
            <pc:docMk/>
            <pc:sldMk cId="3202769012" sldId="293"/>
            <ac:inkMk id="121" creationId="{BE28043E-5807-B4D7-36D6-A9FC5BDA1A6C}"/>
          </ac:inkMkLst>
        </pc:inkChg>
        <pc:inkChg chg="add mod">
          <ac:chgData name="Desy Hertinsyana" userId="161e33367aad32cb" providerId="LiveId" clId="{119D0A3A-07C8-4F96-8A93-66405CE0E8B4}" dt="2023-03-26T09:50:50.693" v="117"/>
          <ac:inkMkLst>
            <pc:docMk/>
            <pc:sldMk cId="3202769012" sldId="293"/>
            <ac:inkMk id="122" creationId="{B260B866-DC58-4A22-031D-E3040046C6C9}"/>
          </ac:inkMkLst>
        </pc:inkChg>
        <pc:inkChg chg="add mod">
          <ac:chgData name="Desy Hertinsyana" userId="161e33367aad32cb" providerId="LiveId" clId="{119D0A3A-07C8-4F96-8A93-66405CE0E8B4}" dt="2023-03-26T09:50:50.693" v="117"/>
          <ac:inkMkLst>
            <pc:docMk/>
            <pc:sldMk cId="3202769012" sldId="293"/>
            <ac:inkMk id="123" creationId="{7D77E789-CAB6-17A4-39FD-D320F93085FB}"/>
          </ac:inkMkLst>
        </pc:inkChg>
        <pc:inkChg chg="add mod">
          <ac:chgData name="Desy Hertinsyana" userId="161e33367aad32cb" providerId="LiveId" clId="{119D0A3A-07C8-4F96-8A93-66405CE0E8B4}" dt="2023-03-26T09:50:50.693" v="117"/>
          <ac:inkMkLst>
            <pc:docMk/>
            <pc:sldMk cId="3202769012" sldId="293"/>
            <ac:inkMk id="124" creationId="{6E46C0DB-19C2-52E2-3CCB-4F26DFB484F0}"/>
          </ac:inkMkLst>
        </pc:inkChg>
        <pc:inkChg chg="add mod">
          <ac:chgData name="Desy Hertinsyana" userId="161e33367aad32cb" providerId="LiveId" clId="{119D0A3A-07C8-4F96-8A93-66405CE0E8B4}" dt="2023-03-26T09:50:50.693" v="117"/>
          <ac:inkMkLst>
            <pc:docMk/>
            <pc:sldMk cId="3202769012" sldId="293"/>
            <ac:inkMk id="125" creationId="{1EEFCF4D-431D-7DD7-A6E9-27494DFAB5D9}"/>
          </ac:inkMkLst>
        </pc:inkChg>
        <pc:inkChg chg="add mod">
          <ac:chgData name="Desy Hertinsyana" userId="161e33367aad32cb" providerId="LiveId" clId="{119D0A3A-07C8-4F96-8A93-66405CE0E8B4}" dt="2023-03-26T09:50:50.693" v="117"/>
          <ac:inkMkLst>
            <pc:docMk/>
            <pc:sldMk cId="3202769012" sldId="293"/>
            <ac:inkMk id="126" creationId="{EDD36094-3E0B-C8A6-CA46-0163CDA1E806}"/>
          </ac:inkMkLst>
        </pc:inkChg>
        <pc:inkChg chg="add mod">
          <ac:chgData name="Desy Hertinsyana" userId="161e33367aad32cb" providerId="LiveId" clId="{119D0A3A-07C8-4F96-8A93-66405CE0E8B4}" dt="2023-03-26T09:50:50.693" v="117"/>
          <ac:inkMkLst>
            <pc:docMk/>
            <pc:sldMk cId="3202769012" sldId="293"/>
            <ac:inkMk id="127" creationId="{221698A2-903E-00D2-8B6E-B91173800717}"/>
          </ac:inkMkLst>
        </pc:inkChg>
        <pc:inkChg chg="add mod">
          <ac:chgData name="Desy Hertinsyana" userId="161e33367aad32cb" providerId="LiveId" clId="{119D0A3A-07C8-4F96-8A93-66405CE0E8B4}" dt="2023-03-26T09:50:50.693" v="117"/>
          <ac:inkMkLst>
            <pc:docMk/>
            <pc:sldMk cId="3202769012" sldId="293"/>
            <ac:inkMk id="128" creationId="{8389BDF0-5256-2D4E-E40C-D1BEE2935E0B}"/>
          </ac:inkMkLst>
        </pc:inkChg>
        <pc:inkChg chg="add mod">
          <ac:chgData name="Desy Hertinsyana" userId="161e33367aad32cb" providerId="LiveId" clId="{119D0A3A-07C8-4F96-8A93-66405CE0E8B4}" dt="2023-03-26T09:50:50.693" v="117"/>
          <ac:inkMkLst>
            <pc:docMk/>
            <pc:sldMk cId="3202769012" sldId="293"/>
            <ac:inkMk id="129" creationId="{F088FED9-3EC6-C61F-771D-6B8E0E17BDC4}"/>
          </ac:inkMkLst>
        </pc:inkChg>
        <pc:inkChg chg="add mod">
          <ac:chgData name="Desy Hertinsyana" userId="161e33367aad32cb" providerId="LiveId" clId="{119D0A3A-07C8-4F96-8A93-66405CE0E8B4}" dt="2023-03-26T09:50:50.693" v="117"/>
          <ac:inkMkLst>
            <pc:docMk/>
            <pc:sldMk cId="3202769012" sldId="293"/>
            <ac:inkMk id="130" creationId="{B9DB1BCC-DB33-9EA3-36DC-85AA2AEE6059}"/>
          </ac:inkMkLst>
        </pc:inkChg>
        <pc:inkChg chg="add mod">
          <ac:chgData name="Desy Hertinsyana" userId="161e33367aad32cb" providerId="LiveId" clId="{119D0A3A-07C8-4F96-8A93-66405CE0E8B4}" dt="2023-03-26T09:50:50.693" v="117"/>
          <ac:inkMkLst>
            <pc:docMk/>
            <pc:sldMk cId="3202769012" sldId="293"/>
            <ac:inkMk id="131" creationId="{014D2401-4147-5F32-16C9-B61941742597}"/>
          </ac:inkMkLst>
        </pc:inkChg>
        <pc:inkChg chg="add mod">
          <ac:chgData name="Desy Hertinsyana" userId="161e33367aad32cb" providerId="LiveId" clId="{119D0A3A-07C8-4F96-8A93-66405CE0E8B4}" dt="2023-03-26T09:50:50.693" v="117"/>
          <ac:inkMkLst>
            <pc:docMk/>
            <pc:sldMk cId="3202769012" sldId="293"/>
            <ac:inkMk id="132" creationId="{AB3A775B-8BE2-A2D4-5647-29462806E14F}"/>
          </ac:inkMkLst>
        </pc:inkChg>
        <pc:inkChg chg="add mod">
          <ac:chgData name="Desy Hertinsyana" userId="161e33367aad32cb" providerId="LiveId" clId="{119D0A3A-07C8-4F96-8A93-66405CE0E8B4}" dt="2023-03-26T09:51:06.077" v="125"/>
          <ac:inkMkLst>
            <pc:docMk/>
            <pc:sldMk cId="3202769012" sldId="293"/>
            <ac:inkMk id="135" creationId="{77ECBB41-7268-57B6-AD6F-6DB01795B133}"/>
          </ac:inkMkLst>
        </pc:inkChg>
        <pc:inkChg chg="add mod">
          <ac:chgData name="Desy Hertinsyana" userId="161e33367aad32cb" providerId="LiveId" clId="{119D0A3A-07C8-4F96-8A93-66405CE0E8B4}" dt="2023-03-26T09:51:06.077" v="125"/>
          <ac:inkMkLst>
            <pc:docMk/>
            <pc:sldMk cId="3202769012" sldId="293"/>
            <ac:inkMk id="136" creationId="{1060CE50-8B37-19E2-3FA5-C46FCDEF327A}"/>
          </ac:inkMkLst>
        </pc:inkChg>
        <pc:inkChg chg="add mod">
          <ac:chgData name="Desy Hertinsyana" userId="161e33367aad32cb" providerId="LiveId" clId="{119D0A3A-07C8-4F96-8A93-66405CE0E8B4}" dt="2023-03-26T09:51:06.077" v="125"/>
          <ac:inkMkLst>
            <pc:docMk/>
            <pc:sldMk cId="3202769012" sldId="293"/>
            <ac:inkMk id="137" creationId="{5D5FC039-B339-DEDF-3B0C-037A997ECBC1}"/>
          </ac:inkMkLst>
        </pc:inkChg>
        <pc:inkChg chg="add mod">
          <ac:chgData name="Desy Hertinsyana" userId="161e33367aad32cb" providerId="LiveId" clId="{119D0A3A-07C8-4F96-8A93-66405CE0E8B4}" dt="2023-03-26T09:51:06.077" v="125"/>
          <ac:inkMkLst>
            <pc:docMk/>
            <pc:sldMk cId="3202769012" sldId="293"/>
            <ac:inkMk id="139" creationId="{33C3C67A-C6DF-6EA7-6F20-30F7675EA341}"/>
          </ac:inkMkLst>
        </pc:inkChg>
        <pc:inkChg chg="add mod">
          <ac:chgData name="Desy Hertinsyana" userId="161e33367aad32cb" providerId="LiveId" clId="{119D0A3A-07C8-4F96-8A93-66405CE0E8B4}" dt="2023-03-26T09:51:06.077" v="125"/>
          <ac:inkMkLst>
            <pc:docMk/>
            <pc:sldMk cId="3202769012" sldId="293"/>
            <ac:inkMk id="140" creationId="{F92C9238-5C24-D7F1-C393-8D15308C0031}"/>
          </ac:inkMkLst>
        </pc:inkChg>
        <pc:inkChg chg="add mod">
          <ac:chgData name="Desy Hertinsyana" userId="161e33367aad32cb" providerId="LiveId" clId="{119D0A3A-07C8-4F96-8A93-66405CE0E8B4}" dt="2023-03-26T09:51:06.077" v="125"/>
          <ac:inkMkLst>
            <pc:docMk/>
            <pc:sldMk cId="3202769012" sldId="293"/>
            <ac:inkMk id="141" creationId="{430FD61E-7F78-4267-D0C7-22C5C9BDA6EE}"/>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15:25:15.771"/>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7.925"/>
    </inkml:context>
    <inkml:brush xml:id="br0">
      <inkml:brushProperty name="width" value="0.05" units="cm"/>
      <inkml:brushProperty name="height" value="0.05" units="cm"/>
    </inkml:brush>
  </inkml:definitions>
  <inkml:trace contextRef="#ctx0" brushRef="#br0">0 12 1396,'7'-10'3614,"-7"10"-3527,0 0 1,0 0-1,0 0 1,0 0-1,0 0 0,0 0 1,0-1-1,1 1 1,-1 0-1,0 0 0,0 0 1,0 0-1,0 0 0,0 0 1,0 0-1,1 0 1,-1 0-1,0 0 0,0 0 1,0 0-1,0 0 1,0 0-1,1 0 0,-1 0 1,0 0-1,0 0 1,0 0-1,0 0 0,0 0 1,1 0-1,-1 0 0,0 0 1,0 0-1,0 0 1,0 0-1,0 0 0,1 0 1,-1 0-1,0 0 1,0 0-1,0 1 0,0-1 1,0 0-1,0 0 1,0 0-1,1 0 0,-1 0 1,0 0-1,0 1 1,0-1-1,0 0 0,0 0 1,0 0-1,0 0 0,0 0 1,0 1-1,0-1 1,0 0-1,0 0 0,0 0 1,0 0-1,0 0 1,0 1-1,-6 20 1954,5-20-1968,0 1 0,0 0-1,1-1 1,-1 1 0,0 0 0,1 0 0,-1 0 0,1 0-1,0 0 1,-1-1 0,1 4 0,0 350 3763,13-178-3320,-13 21 1307,0-616-1494,2 388-331,1 1 1,1-1 0,2 1-1,15-46 1,-17 54 4,5-7 9,-7 24-4,-2 3-6,0 1 0,0-1 0,0 0 0,1 1 0,-1-1 0,0 1 1,0-1-1,1 1 0,-1-1 0,0 0 0,1 1 0,-1-1 0,1 1 0,-1-1 0,0 1 0,1 0 0,-1-1 0,1 1 1,-1-1-1,1 1 0,0 0 0,-1 0 0,1-1 0,-1 1 0,1 0 0,0 0 0,-1-1 0,1 1 0,-1 0 0,1 0 1,0 0-1,-1 0 0,1 0 0,0 0 0,-1 0 0,1 0 0,-1 0 0,1 1 0,0-1 0,-1 0 0,1 0 0,0 0 1,-1 1-1,1-1 0,0 1 0,3 3 75,-1 0 1,1 1-1,-1-1 1,0 1-1,0 0 1,0 0-1,-1 0 1,1 1-1,2 9 1,2 4 100,0 1-35,-1 1 0,0-1 0,-2 1 0,2 23-1,1 1 2,-3 26-26,0-52-110,3 32 4,5 57 16,-12-106-25,2 13-11,-2-14 7,0-1 1,0 0 0,0 0-1,0 0 1,1 0 0,-1 1 0,0-1-1,0 0 1,0 0 0,1 0-1,-1 0 1,0 0 0,0 0-1,0 0 1,1 0 0,-1 0 0,0 0-1,0 1 1,0-1 0,1 0-1,-1 0 1,0 0 0,0 0 0,1-1-1,-1 1 1,0 0 0,0 0-1,0 0 1,1 0 0,-1 0-1,0 0 1,0 0 0,0 0 0,1 0-1,-1 0 1,0-1 0,0 1-1,0 0 1,1 0 0,-1 0 0,0 0-1,0-1 1,0 1 0,0 0-1,0 0 1,0 0 0,1-1-1,-1 1 1,0 0 0,0 0 0,0 0-1,0-1 1,0 1 0,0 0-1,4-23 45,10-2-6,-11 20-25,0 1 0,0-1-1,0 0 1,-1 0 0,0 0-1,2-6 1,4-19 24,2 0 0,15-31 0,10-31-27,-24 65-9,1 0 1,28-46-1,-9 32 14,-12 24 136,-18 17-134,-1 0-1,1-1 1,-1 1 0,0 0 0,1 0-1,-1 0 1,1-1 0,-1 1-1,1 0 1,-1 0 0,1 0-1,-1 0 1,1 0 0,-1 0-1,1 0 1,-1 0 0,1 0-1,-1 0 1,1 0 0,-1 0-1,1 0 1,-1 0 0,1 1-1,-1-1 1,1 0 0,-1 0-1,1 0 1,-1 1 0,1-1-1,-1 0 1,1 1 0,10 9 473,-9-8-408,0-1 0,0 1 0,0-1 0,0 1-1,0 0 1,-1 0 0,1 0 0,-1 0 0,1 0-1,-1 0 1,0 0 0,2 4 0,4 25 547,-1 0 1,2 50-1,0-4-303,-4-55-270,3 48 61,-4-20-86,2-1 0,16 68 0,-14-86-34,-2 32 657,-7-38-2980,1-19-1883,-8-20-6042,8 11 9631,0 1-1,0-1 1,1 0-1,-1 0 1,1 0-1,-1 0 1,1 0 0,0 0-1,0 0 1,1 1-1,-1-1 1,1 0 0,0-4-1,10-13-1305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7.533"/>
    </inkml:context>
    <inkml:brush xml:id="br0">
      <inkml:brushProperty name="width" value="0.05" units="cm"/>
      <inkml:brushProperty name="height" value="0.05" units="cm"/>
    </inkml:brush>
  </inkml:definitions>
  <inkml:trace contextRef="#ctx0" brushRef="#br0">206 213 492,'2'0'406,"0"0"1,0 0-1,0-1 0,0 1 1,0 0-1,0-1 0,0 0 1,0 1-1,-1-1 0,1 0 1,0 0-1,0 0 0,-1 0 1,4-2-1,-5 2 126,1 0 0,0 0 0,-1 1 0,1-1 0,0 0 1,-1 0-1,1 1 0,-1-1 0,0 0 0,1 0 0,-1 0 0,0 0 0,1 0 0,-1 0 1,0 0-1,0-2 2009,2 2-2321,-1 1 1,0 0 0,0 0 0,0-1-1,1 1 1,-1 0 0,0-1 0,0 1-1,0-1 1,0 0 0,0 1-1,0-1 1,0 0 0,0 0 0,0 1-1,0-1 1,0 0 0,-1 0 0,1 0-1,0 0 1,0 0 0,-1 0 0,1 0-1,-1 0 1,1-1 0,0-1-1,-1 3-137,1 0-1,-1 0 0,1 0 0,-1 0 0,1 0 0,-1 0 0,1 0 0,-1 0 0,1 0 0,-1 0 0,1 0 0,-1 1 0,1-1 0,-1 0 0,0 0 0,1 0 0,-1 1 0,1-1 1,-1 0-1,1 0 0,-1 1 0,0-1 0,1 1 0,-1-1 0,0 0 0,1 1 0,-1-1 0,0 1 0,0-5 362,-1-1 367,-8 8-644,7-3 263,0 3 1376,-9 1-1926,12-4 125,0 1 0,0-1 0,0 0-1,0 0 1,0-1 0,0 1 0,0 0 0,0 0 0,-1 0 0,1 0 0,0-1 0,0 1 0,0 0 0,0-1 0,0 1 0,-1-1 0,2 0 0,4-2 52,-4 3 631,-10 0-466,7 0-106,8 0-149,-5 0 61,-2 0-26,-1 0-1,1 0 1,0 0-1,-1 0 0,1 0 0,-1 0 0,1 0 0,0 0 0,-1 0 0,1 0 0,-1 0 1,1 0-1,0 0 0,-1 0 0,1 0 0,-1 0 0,1 1 0,0-1 0,-1 0 1,1 0-1,0 0 0,-1 1 0,1-1 0,0 0 0,-1 0 0,1 1 0,0-1 1,0 0-1,-1 1 0,1-1 0,0 0 0,0 1 0,0-1 0,-1 0 0,1 1 0,0-1 1,0 0-1,0 1 0,0-1 0,0 1 0,0-1 0,0 0 0,0 0-1,0 0 1,0 0-1,0 0 1,0 0-1,0 0 1,0 0-1,0 0 1,0 0-1,0-1 1,0 1-1,0 0 1,0 0-1,0 0 1,0 0-1,0 0 1,0 0-1,0 0 1,0 0-1,0 0 1,0 0-1,0 0 1,0 0-1,0-1 1,1 1-1,-1 0 1,0 0-1,0 0 1,0 0-1,0 0 1,0 0-1,0 0 1,0 0-1,0 0 1,0 0-1,0 0 1,1 0-1,-1 0 1,0 0-1,0 0 0,0 0 1,0 0-1,0 0 1,0 0-1,0 0 1,0 0-1,0 0 1,1 0-1,-1 0 1,0 0-1,0 0 1,0 0-1,0 0 1,0 0-1,0 0 1,0 1-1,0-1 1,0 0-1,0 0 1,0 0-1,0 0 1,0 0-1,1 0 1,-1 0-1,6-6 4,-4 5-7,-1-5 139,-2 6-116,1 0-1,0 1 0,0-1 1,0 1-1,-1-1 0,1 0 1,0 1-1,-1-1 0,1 0 1,0 1-1,-1-1 0,1 0 1,0 0-1,-1 1 0,1-1 1,-1 0-1,1 0 0,0 1 1,-1-1-1,1 0 0,-1 0 1,1 0-1,-1 0 0,1 0 1,-1 0-1,1 0 1,-1 0-1,-1 0 26,1 0-39,0 0-1,1 0 1,-1 0-1,0 0 0,1 0 1,-1 1-1,0-1 1,1 0-1,-1 0 1,0 1-1,1-1 1,-1 0-1,0 1 0,1-1 1,-1 0-1,1 1 1,-1-1-1,1 1 1,-1-1-1,1 1 1,-1-1-1,1 1 0,-1 0 1,-60 119 257,52-102-239,1 0 0,0 1 1,2 0-1,0 0 0,-4 24 0,-7 23 11,3-14 22,-12 79 0,16-76-14,6-38-27,1-1 1,0 0-1,0 24 0,2 8 15,0-12 0,1-1-1,7 43 1,-6-68-27,0-1 0,2 0 0,-1 0 0,1 0 1,0 0-1,1 0 0,0 0 0,0-1 1,1 0-1,0 0 0,0 0 0,1-1 0,9 9 1,-12-13-4,0 0 0,1 0 1,0 0-1,-1-1 0,1 0 1,0 0-1,0 0 0,0 0 0,1 0 1,-1-1-1,0 0 0,1 0 1,-1 0-1,1 0 0,-1-1 1,1 0-1,4 0 0,3-1-1,0-1-1,-1 0 0,1-1 0,-1-1 1,13-4-1,-22 7 1,0 0 1,-1 0-1,1 0 0,0 0 0,0 0 1,-1 0-1,1 0 0,-1-1 1,1 1-1,-1 0 0,0-1 1,1 1-1,-1-1 0,0 0 1,0 1-1,0-1 0,0 0 0,0 0 1,0-2-1,11-16 3,-9 16-3,0 0 0,0 0 0,-1 0 0,0-1 1,0 1-1,0-1 0,0 1 0,-1-1 0,1 0 1,-1 0-1,1-8 0,-1-60 2,-2 44 12,1 22 1,-1 0 0,-1 0 1,1 0-1,-1 1 0,0-1 0,-1 1 0,0-1 0,-6-9 0,-8-22 97,10 24-112,0 0 1,-2 1 0,1 0-1,-2 1 1,0 0 0,-16-16 0,6 7-1,-68-71 0,37 40 0,46 46 0,0 0 0,0 0 0,0-1 0,1 0 0,0 1 0,1-1 0,-1-1 0,2 1 0,-5-15 0,-15-30 0,20 46 0,-1 1 0,1-1 0,0 0 0,0 0 0,1 0 0,0 0 0,0 0 0,0-11 0,2-56 0,1 32 0,-1 32 0,0 1 0,0-1 0,1 1 0,1-1 0,0 1 0,5-12 0,0-1 0,12-9 0,-2 2 0,-15 23 0,-1 1 0,1 0 0,0 0 0,0 0 0,1 0 0,-1 0 0,1 0 0,0 1 0,0 0 0,5-3 0,49-29 0,-33 22 0,-13 7 0,1 6 0,-11 1 0,1 0 0,-1 0 0,0 0 0,0 1 0,0-1 0,0 0 0,0 1 0,-1 0 0,1-1 0,0 1 0,-1 0 0,1 0 0,-1 0 0,1 0 0,-1 0 0,0 0 0,0 0 0,0 0 0,0 0 0,0 1 0,-1-1 0,1 0 0,0 1 0,-1 3 0,2 9 0,-1 1 0,-1 29 0,-1-19 0,-1 9 0,-13 67 0,5-42 0,-24 75-589,32-117 396,0-7-73,1 1-1,-2-1 1,-4 16 0,-16 72-3378,19-63 536,4-32 2583,0-1-1,0 1 0,0-1 0,-1 0 1,1 1-1,-1-1 0,0 1 0,0-1 1,0 0-1,-3 5 0,2 4-4715,15-25-6205,-1 1 9752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8.040"/>
    </inkml:context>
    <inkml:brush xml:id="br0">
      <inkml:brushProperty name="width" value="0.05" units="cm"/>
      <inkml:brushProperty name="height" value="0.05" units="cm"/>
    </inkml:brush>
  </inkml:definitions>
  <inkml:trace contextRef="#ctx0" brushRef="#br0">22 72 236,'-10'-16'2520,"-2"-10"13506,24 25-14141,62 4-551,-41-1-668,1-1-1,50-5 1,-48-3-53,15-2 331,-47 9-835,0 0 1,-1-1-1,1 1 0,0-1 1,-1 0-1,1 0 0,0 0 1,3-2-1,19-3 1340,-24 6-1100,-4 14 317,1-13-620,0 1 1,0-1-1,0 1 1,0-1-1,0 1 1,0 0-1,0-1 1,1 1-1,-1 0 0,0 0 1,1-1-1,0 1 1,-1 0-1,1 0 1,0 0-1,0-1 1,0 1-1,0 0 1,0 0-1,1 2 1,-2 2 30,0 0 0,0 0 0,0-1 0,-1 1 0,0 0 0,-3 6 1,3-7-37,0 1 1,0 0 0,0 0-1,0 0 1,1 0 0,-1 8-1,1 2 44,0-1 0,-1 0 0,-1 0 0,-6 15 0,-2 17 146,-23 122 227,23-99-367,5-41-61,1 1 1,0 41-1,3-28-2,-9 52 0,5-51 6,-1 54 0,-5 36-174,12-113 249,0-5-5325,0-33-3535,-1-8 3777,0 15 3027,1 0-1,0 0 1,0 0 0,4-18 0,6 1-175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8.419"/>
    </inkml:context>
    <inkml:brush xml:id="br0">
      <inkml:brushProperty name="width" value="0.05" units="cm"/>
      <inkml:brushProperty name="height" value="0.05" units="cm"/>
    </inkml:brush>
  </inkml:definitions>
  <inkml:trace contextRef="#ctx0" brushRef="#br0">103 58 1412,'3'-4'1099,"0"0"0,0 0-1,0 0 1,-1 0 0,4-9 0,-1-11 10404,-5 59-9693,0-19-1744,0 0 0,-1 0 0,-1-1 1,-5 23-1,4-18-12,1 1 0,1-1 1,1 1-1,2 20 1,0 5 129,10 69 532,-11-82-341,2 1 0,1-1 0,2 0 0,1-1 0,1 1 0,14 31 0,-15-42 210,9 44 0,-3-12 130,-12-48-648,0 0 1,0 0-1,-1 0 0,0 0 0,0 0 0,-1 1 1,1-1-1,-1 0 0,0 0 0,-1 0 0,0 0 0,0 0 1,0-1-1,0 1 0,-1-1 0,0 1 0,-7 8 1,6-9-121,0-1 0,0 1 0,-1-1 1,1 0-1,-1 0 0,0 0 0,-10 5 1,-12 9-842,25-17 786,0 1 0,0-1 0,0 0 0,0 0 0,0 0 0,0 0 0,-1 0 0,1 0 0,0-1 0,-3 1 0,3 0-14,1-1-1,-1 0 0,0 1 1,1-1-1,-1 1 1,1-1-1,-1 1 0,1 0 1,0-1-1,-1 1 1,1 0-1,0 0 0,-3 3 1,3-3-135,0 0-1,-1-1 1,1 1 0,0 0-1,-1 0 1,1-1 0,0 1-1,-1 0 1,1-1 0,-1 0-1,1 1 1,-1-1 0,1 0-1,-1 0 1,1 1 0,-1-1-1,0 0 1,1-1 0,-3 1-1,3 0 55,0-1-1,0 1 0,0 0 1,0 0-1,0-1 0,0 1 0,0 0 1,0-1-1,0 1 0,0-1 1,0 1-1,0-1 0,1 0 0,-1 1 1,0-1-1,0 0 0,1 0 1,-1 1-1,0-1 0,1 0 0,-1 0 1,1 0-1,-1 0 0,1 0 1,0 0-1,-1 0 0,1 0 0,0 0 1,0 0-1,-1 0 0,1 0 1,0-1-1,-6-14-2404,5 15 2377,1 0 0,-1 0 0,0 0 0,1-1 0,-1 1 0,1 0 0,-1 0 0,1-1 0,-1 1 0,1 0 0,0-1 0,0-1 0,-1-14-1872,1 12 1637,-1 0 1,1 0-1,1 0 1,-1 0-1,1 0 1,1-5-1,8-12-933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8.752"/>
    </inkml:context>
    <inkml:brush xml:id="br0">
      <inkml:brushProperty name="width" value="0.05" units="cm"/>
      <inkml:brushProperty name="height" value="0.05" units="cm"/>
    </inkml:brush>
  </inkml:definitions>
  <inkml:trace contextRef="#ctx0" brushRef="#br0">1 84 324,'0'-5'734,"0"3"-409,0 0 0,0 0 0,-1 0 0,1 0 0,1 0-1,-1 0 1,0 0 0,0 0 0,1 0 0,-1 1-1,1-1 1,0 0 0,0 0 0,-1 0 0,1 0 0,0 1-1,1-1 1,1-2 0,3-6 4585,5 0-586,-8 8-3640,1 0 0,0 1-1,0 0 1,0 0 0,0 0 0,0 0-1,5 0 1,58 1 2039,-33 2-1834,-10-2-539,2 0-112,1-1 0,33-4 0,-45 3-310,-1 0 1,1 2-1,22 1 0,-4 0-1175,-31-1 369,7-5-5648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9.101"/>
    </inkml:context>
    <inkml:brush xml:id="br0">
      <inkml:brushProperty name="width" value="0.05" units="cm"/>
      <inkml:brushProperty name="height" value="0.05" units="cm"/>
    </inkml:brush>
  </inkml:definitions>
  <inkml:trace contextRef="#ctx0" brushRef="#br0">330 4 1460,'10'-4'9400,"-26"19"-6084,-4 3-1325,8 2-948,1-1-1,1 1 1,-15 43-1,-7 15 62,-19 51-67,17-37-568,1 15-170,13-38-232,10-30-79,9-30-49,-1-1-1,0 0 0,-1 0 1,0 0-1,0 0 0,-1 0 1,-6 10-1,9-17 32,0 1-43,0-1 1,0 1-1,0-1 0,0 1 0,0-1 0,0 1 1,0 0-1,0-1 0,1 1 0,-1 0 1,1 0-1,-1 0 0,1 3 0,-7 11-1507,7-17 1498,0 1 1,0 0-1,0 0 1,0 0 0,0 0-1,0 0 1,0-1 0,0 1-1,0 0 1,0 0 0,0 0-1,-1 0 1,1 0-1,0 0 1,0 0 0,0 0-1,0-1 1,0 1 0,0 0-1,0 0 1,-1 0 0,1 0-1,0 0 1,0 0 0,0 0-1,0 0 1,0 0-1,0 0 1,-1 0 0,1 0-1,0 0 1,0 0 0,0 0-1,0 0 1,0 0 0,-1 0-1,1 0 1,0 0-1,0 0 1,0 0 0,0 0-1,0 0 1,0 0 0,-1 0-1,1 0 1,0 1 0,0-1-1,0 0 1,0 0-1,0 0 1,0 0 0,0 0-1,-1 0 1,1 0 0,0 1-1,0-1 1,0 0 0,0 0-1,0 0 1,0 0-1,0 1 1,-1-24-4493,-9-21-585,8 3 2392,2 27 1977,0-14-682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9.433"/>
    </inkml:context>
    <inkml:brush xml:id="br0">
      <inkml:brushProperty name="width" value="0.05" units="cm"/>
      <inkml:brushProperty name="height" value="0.05" units="cm"/>
    </inkml:brush>
  </inkml:definitions>
  <inkml:trace contextRef="#ctx0" brushRef="#br0">1 74 1140,'48'-65'10420,"-47"65"-10197,0-1 0,0 0 0,0 0 0,0 0 0,1 1 0,-1-1 0,0 0 0,0 1 0,1-1 0,-1 1 0,0-1 0,0 1 0,1 0 0,-1 0 0,0 0 1,1-1-1,-1 1 0,1 0 0,-1 1 0,0-1 0,1 0 0,-1 0 0,0 1 0,1-1 0,-1 0 0,0 1 0,0-1 0,1 1 0,-1 0 0,0-1 0,0 1 0,0 0 0,0 0 0,2 2 0,6 4 355,-1 0-1,0 1 1,9 11-1,-11-12-57,14 19 237,0 0 0,16 32 0,-2-4-305,-24-36-361,0 0 0,-2 1 0,9 25 1,3 7 42,42 99-1533,-60-131 85,-2-19 1219,0 1-1,-1-1 1,1 1 0,0-1 0,0 1-1,0-1 1,0 1 0,0-1-1,0 1 1,0-1 0,0 1-1,0-1 1,0 1 0,0-1 0,0 1-1,0-1 1,0 1 0,1-1-1,-1 0 1,0 1 0,0-1-1,1 1 1,-1-1 0,0 1-1,0-1 1,1 0 0,-1 1 0,0-1-1,1 0 1,-1 1 0,0-1-1,1 0 1,-1 1 0,1-1-1,-1 0 1,1 0 0,-1 0-1,0 1 1,1-1 0,-1 0 0,1 0-1,-1 0 1,1 0 0,0 0-1,1-28-17180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9.766"/>
    </inkml:context>
    <inkml:brush xml:id="br0">
      <inkml:brushProperty name="width" value="0.05" units="cm"/>
      <inkml:brushProperty name="height" value="0.05" units="cm"/>
    </inkml:brush>
  </inkml:definitions>
  <inkml:trace contextRef="#ctx0" brushRef="#br0">0 11 1856,'4'-11'16018,"5"19"-11914,-7-5-4010,0 0-1,-1-1 1,0 1-1,1 0 1,-1 0-1,0 0 1,0 0 0,1 5-1,-1 6 364,0 0-1,1 0 1,6 21 0,-4-21-247,-1 0 0,0 1-1,0 23 1,-13 189 633,8-203-804,2 37-1,1-39-31,-1-1 0,-4 28-1,4-47-9,-4 22-182,1 1 0,0 32 0,-4-12-823,1 2-3812,6-47 4617,1 0-1,-1 0 1,0 1-1,0-1 1,1 0-1,-1 0 0,0 1 1,1-1-1,-1 0 1,0 0-1,1 0 1,-1 0-1,1 1 0,-1-1 1,0 0-1,1 0 1,-1 0-1,1 0 1,-1 0-1,0 0 0,1 0 1,-1 0-1,0 0 1,1 0-1,-1 0 1,1 0-1,-1-1 0,0 1 1,1 0-1,-1 0 1,0 0-1,1 0 0,-1-1 1,0 1-1,1 0 1,0-1-1,13-5-5370,19-16 915,-18 8 2868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50.100"/>
    </inkml:context>
    <inkml:brush xml:id="br0">
      <inkml:brushProperty name="width" value="0.05" units="cm"/>
      <inkml:brushProperty name="height" value="0.05" units="cm"/>
    </inkml:brush>
  </inkml:definitions>
  <inkml:trace contextRef="#ctx0" brushRef="#br0">63 162 16,'6'-41'6626,"-2"11"11514,-5 31-18038,0 1-1,0 0 1,0 0 0,0-1-1,0 1 1,0 0-1,1 0 1,-1 0-1,1 0 1,-1 0-1,1 0 1,0 0 0,0 0-1,0 1 1,0 3-1,-3 23 526,0-21-483,-2 7 91,1 1-1,0 0 1,1 1 0,-2 25-1,4-15-9,-2 0 0,-5 27 0,3-28 17,-3 52-1,2-18-21,4-50-176,0 1 0,1 0 0,0-1 0,1 1 0,2 14 0,0-5 19,6 58 145,-6-37-41,3 0 0,12 59-1,-13-83-121,1 1 12,1-1 0,0 1 0,2-2 0,0 1-1,1-1 1,0 0 0,13 16 0,-19-29-18,0 0 0,0-1 0,0 1 1,0 0-1,0-1 0,0 0 1,1 0-1,-1 0 0,1 0 1,0-1-1,-1 1 0,1-1 0,0 0 1,0 0-1,0 0 0,0 0 1,0-1-1,0 0 0,0 0 1,0 0-1,0 0 0,0 0 0,0-1 1,0 0-1,0 0 0,-1 0 1,1 0-1,0-1 0,0 1 1,-1-1-1,1 0 0,-1 0 0,0 0 1,1-1-1,-1 1 0,0-1 1,4-4-1,15-13-28,-19 18-11,0 0 0,0 0 0,-1-1 0,1 1-1,0-1 1,-1 0 0,0 1 0,0-1 0,4-6 0,26-60 0,24-75 0,-30 37 0,-24 97 0,1 0 0,-1 0 0,0-1 0,-1 1 0,0-13 0,2-23 0,1 24 0,-1 11 0,-2 0 0,1 0 0,-1 0 0,-1 0 0,0 0 0,-2-17 0,-3-2 0,-1-54 0,5 67 0,-2 0 0,0 0 0,-1 0 0,-10-27 0,-1-6 0,14 46 0,-1 0 0,0 0 0,0-1 0,0 1 0,0 0 0,-1 1 0,0-1 0,1 0 0,-6-4 0,-13-20 0,13 15-18,-1 0 0,0 1 0,-1 0 0,0 0 1,-20-17-1,26 26-595,-1 0 1,1 1-1,0 0 0,0 0 1,-1 0-1,1 1 1,-1 0-1,0-1 1,1 1-1,-1 1 1,-9-1-1,9 0-955,-1 1 1,1 0-1,-1 1 0,1-1 1,-1 1-1,1 0 0,0 1 1,-1-1-1,1 1 0,-5 2 1,7-2 856,3-2 509,-1 0 1,1 0-1,-1 0 1,1 1-1,-1-1 1,1 0-1,-1 1 1,1-1-1,-1 0 1,1 1-1,-1-1 1,1 1-1,-1-1 1,1 1-1,0-1 1,-1 1-1,1-1 1,0 1-1,-1-1 0,1 1 1,0 0-1,0-1 1,0 1-1,-1-1 1,1 1-1,0 1 1,0 5-1660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1:01.114"/>
    </inkml:context>
    <inkml:brush xml:id="br0">
      <inkml:brushProperty name="width" value="0.05" units="cm"/>
      <inkml:brushProperty name="height" value="0.05" units="cm"/>
    </inkml:brush>
  </inkml:definitions>
  <inkml:trace contextRef="#ctx0" brushRef="#br0">0 50 412,'0'0'1518,"10"-5"1342,-5 2 751,1-9 5484,-12 11-8640,4 1-81,2 0-349,0 0 0,0 0 0,-1-1 1,1 1-1,0 0 0,0 0 0,0 0 0,0 0 0,0-1 0,0 1 0,0 0 0,0 0 1,0 0-1,0 0 0,0 0 0,0-1 0,0 1 0,0 0 0,0 0 0,0 0 1,0 0-1,0-1 0,0 1 0,0 0 0,0 0 0,0 0 0,0 0 0,0-1 1,0 1-1,0 0 0,1 0 0,-1 0 0,0 0 0,0 0 0,0 0 0,0-1 1,0 1-1,0 0 0,1 0 0,-1 0 0,0 0 0,0 0 0,0 0 0,0 0 1,0 0-1,1 0 0,12-1 10666,-1 1-8818,5 1-1649,1 1-1,23 6 1,-20-4-198,83 15-26,-90-17 0,-12-1 0,1-1 0,0 1 0,0-1 0,-1 1 0,1 0 0,0 0 0,-1 0 0,1 1 0,-1-1 0,1 1 0,2 2 0,-2 2 0,-3 0-47,0-5-224,0 5-1298,1-50-18969,0 40 19555,0-1-1,0 1 0,0 0 0,0-1 0,1 1 0,0 0 0,2-5 1,7 0-945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1:01.524"/>
    </inkml:context>
    <inkml:brush xml:id="br0">
      <inkml:brushProperty name="width" value="0.05" units="cm"/>
      <inkml:brushProperty name="height" value="0.05" units="cm"/>
    </inkml:brush>
  </inkml:definitions>
  <inkml:trace contextRef="#ctx0" brushRef="#br0">14 14 840,'13'-14'12855,"-11"44"-9578,1-23-3052,0 0 1,-1 1-1,0-1 0,0 1 0,0 8 0,5 15 344,-5-23-421,-1 0 0,0 0 0,-1 0 0,1 1 0,-3 15-1,1 5 265,-12 78 654,13-93-893,-1 0 1,-1 0-1,-5 20 0,6-28-111,0 0 1,0 0-1,1 0 0,0 0 1,1 11-1,0-12-20,-1 1-1,0-1 1,0 1-1,0-1 1,-1 0 0,-1 10-1,-2 3-211,0 1 0,2 0 0,1 0 0,1 34 0,0-24-3040,-1-29 3281,1 0-361,0 0 0,-1 0-1,1 0 1,-1 0 0,1 0-1,0 0 1,-1 0 0,1 0-1,-1 0 1,1 0 0,0 0-1,-1 0 1,1 0 0,-1-1-1,1 1 1,0 0 0,-1 0-1,1 0 1,0 0 0,-1-1-1,-3-5-4935,4 5 4936,0-2-437,0 2 507,0 0 0,0 0 0,-1 0 0,1 0 0,0 0 0,0 0 0,1 0 0,-1 0 0,0 0 0,0 0 0,0 0 0,1 0 0,-1 0 0,0 0 0,1-1 0,10-5-1554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8.650"/>
    </inkml:context>
    <inkml:brush xml:id="br0">
      <inkml:brushProperty name="width" value="0.05" units="cm"/>
      <inkml:brushProperty name="height" value="0.05" units="cm"/>
    </inkml:brush>
  </inkml:definitions>
  <inkml:trace contextRef="#ctx0" brushRef="#br0">1 271 776,'10'2'1547,"-7"11"6414,-4-7-6541,42 15 2175,-33-21-3332,0-1 0,1 0 0,-1-1 0,0 1 0,0-2 1,0 1-1,0-1 0,12-6 0,-1-2 245,0-1-1,18-14 1,-35 24-467,0 1 1,0-1 0,-1 0-1,1 0 1,0 0 0,-1 0-1,1 0 1,-1 0 0,0 0-1,1-3 1,-1 3-6,0 0 1,0 0-1,0 0 1,0 0 0,0 0-1,1 1 1,-1-1-1,0 0 1,1 1-1,0-1 1,-1 1-1,1 0 1,3-3-1,-2 2 40,0 0-1,0 0 1,0 0 0,-1-1-1,1 1 1,-1-1-1,1 0 1,-1 0 0,0 0-1,0 0 1,0 0 0,-1 0-1,1 0 1,-1-1-1,0 1 1,0 0 0,0-1-1,0 1 1,0-1-1,-1 1 1,0-1 0,0 0-1,0 1 1,0-1 0,0 1-1,0-1 1,-1 1-1,0-1 1,0 1 0,0-1-1,0 1 1,-1 0-1,-2-7 1,-1-5 83,5 14-159,0 0 0,0 1 0,0-1 1,0 1-1,0-1 0,-1 0 0,1 1 0,0-1 1,0 1-1,0-1 0,-1 1 0,1-1 0,0 0 1,-1 1-1,1-1 0,0 1 0,-1 0 0,1-1 1,-1 1-1,1-1 0,-1 1 0,1 0 0,-1-1 1,1 1-1,-1 0 0,1-1 0,-1 1 1,0 0-1,0-1 1,0 0-1,0 1 1,0-1 0,0 0 0,0 0-1,1 0 1,-1 1 0,0-1 0,0 0-1,1 0 1,-1 0 0,1 0 0,-1 0-1,1-1 1,-1 1 0,1 0 0,-1-1 0,1 1 1,0 0 0,-1-1 0,1 1 1,-1 0-1,1 0 0,-1 0 0,1 0 1,-1 0-1,0 0 0,1 0 1,-1 0-1,0 0 0,0 1 0,0-1 1,1 0-1,-1 0 0,-2 0 0,-32-12 158,7 20-157,24-5-2,0-1 0,0 1 0,1 0 0,-1 0 0,0 1 0,1-1 0,-1 1 0,1 0-1,0-1 1,0 2 0,0-1 0,-3 5 0,0 0 4,1-1-1,1 1 1,-1 1-1,-5 15 1,-15 32-23,21-45 17,-3 20-4,-6 41 8,13-46 76,1 0-1,9 51 1,3 22 206,-11-87-258,1-1-1,1 1 0,0 0 1,10 20-1,-3-1 1,-10-27-23,0 0 0,0 0 0,0 0 0,1 0 0,-1 0 0,1 0 0,0 0-1,0-1 1,1 1 0,-1-1 0,1 0 0,3 4 0,8 8 11,-13-14-15,0 1 1,0-1-1,0 0 0,0 0 1,1 0-1,-1 0 1,0 0-1,0 0 1,1 0-1,-1-1 0,0 1 1,1 0-1,-1-1 1,1 1-1,-1-1 0,1 1 1,-1-1-1,1 0 1,-1 0-1,1 1 1,-1-1-1,1 0 0,0 0 1,2-1-1,0 1-97,0-1 1,0 0-1,0 0 0,0 0 0,0 0 1,0 0-1,0-1 0,0 0 0,-1 1 1,1-1-1,-1-1 0,1 1 0,-1-1 1,0 1-1,0-1 0,3-3 0,5-4-777,-6 5-294,0-1 0,-1 1 0,1-1 0,-1-1 0,6-12 0,8-11-2970,-8 15 1548,-8 10 1864,1 1 1,0-1 0,0 1 0,1 0 0,-1 0-1,9-6 1,11-4-1153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1:01.905"/>
    </inkml:context>
    <inkml:brush xml:id="br0">
      <inkml:brushProperty name="width" value="0.05" units="cm"/>
      <inkml:brushProperty name="height" value="0.05" units="cm"/>
    </inkml:brush>
  </inkml:definitions>
  <inkml:trace contextRef="#ctx0" brushRef="#br0">1 43 668,'0'-1'319,"0"1"1,0-1-1,0 0 1,-1 1-1,1-1 0,0 0 1,0 1-1,1-1 0,-1 0 1,0 1-1,0-1 0,0 0 1,0 1-1,1-1 1,-1 0-1,0 1 0,1-2 1,0 1-37,0 1 1,0-1 0,0 1 0,-1-1 0,1 1 0,0-1-1,-1 0 1,1 0 0,0 1 0,-1-1 0,1 0 0,-1 0-1,1 0 1,-1 1 0,1-1 0,-1 0 0,1 0 0,-1 0-1,0 0 1,0 0 0,0 0 0,1 0 0,-1 0 0,0 0-1,0 0 1,0 0 0,0 0 0,-1 0 0,1 0-1,0 0 1,0 0 0,-1 0 0,1-1 0,5 7 535,-4-5-803,-1 0 0,1 1 0,-1-1-1,0 0 1,1 0 0,-1 0 0,0 0-1,1 1 1,-1-1 0,0 0-1,1 0 1,-1 1 0,0-1 0,0 0-1,1 0 1,-1 1 0,0-1 0,0 0-1,0 1 1,1-1 0,-1 0-1,0 1 1,0-1 0,0 0 0,0 1-1,0-1 1,0 1 0,0-1 0,1 0-1,-1 1 1,0-1 0,0 0-1,-1 1 1,1 0 0,6 31 1099,-4-27-961,-1 0-1,1 0 0,-2 1 1,1-1-1,0 8 0,-1 270 3272,-13-161-2631,1-29-292,12-8-293,0-85-210,0 1-1,0-1 1,0 0-1,0 1 1,0-1-1,0 0 1,-1 1-1,1-1 1,0 0-1,0 1 1,0-1-1,0 0 1,0 1-1,-1-1 1,1 0-1,0 0 1,0 1-1,0-1 1,-1 0-1,1 0 1,0 1-1,0-1 1,-1 0-1,1 0 1,0 0-1,-1 1 1,1-1-1,-1 0 1,1 0-18,-1 1 1,1-1 0,-1 0 0,1 0 0,0 1 0,-1-1 0,1 0-1,-1 1 1,1-1 0,0 1 0,-1-1 0,1 0 0,0 1-1,-1-1 1,1 1 0,0-1 0,0 1 0,0-1 0,-1 1 0,1-1-1,0 1 1,0-1 0,0 1 0,0-1 0,0 1 0,0-1-1,0 1 1,0 0 0,0 11-3928,0-31-11421,2 13 13750,9 5-385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1:04.119"/>
    </inkml:context>
    <inkml:brush xml:id="br0">
      <inkml:brushProperty name="width" value="0.05" units="cm"/>
      <inkml:brushProperty name="height" value="0.05" units="cm"/>
    </inkml:brush>
  </inkml:definitions>
  <inkml:trace contextRef="#ctx0" brushRef="#br0">255 143 488,'12'-14'6320,"-12"-1"-1986,0 11-1425,0 10 2043,-5 9-4423,4-14-483,0 1 1,0-1-1,1 0 1,-1 0-1,0 1 1,1-1-1,-1 0 0,1 1 1,0-1-1,-1 0 1,1 1-1,0-1 0,0 2 1,-1 5 146,-1 0 1,0 0-1,0-1 0,-1 1 1,0-1-1,0 0 0,-1 1 1,-6 8-1,-11 27 591,-56 212 2590,2-6-1645,39-126-1247,33-104-455,3-18-26,0 1 1,-1 0-1,1-1 0,0 1 1,-1 0-1,1-1 1,-1 1-1,1-1 1,-1 1-1,0-1 1,0 1-1,1-1 0,-3 3 1,-1 12-200,5-14-430,-1-14-230,2-1-199,-1-1 0,1 1 0,1 0 0,9-25 0,4-21-1897,-10 29 1637,2-3-311,-2-1 0,2-53 0,-7 67 1192,2 0 0,0 0 1,12-40-1,-1 3 221,-2 8 439,-8 37 108,-1-1 0,0 0 0,-1 0-1,1-22 1,-3 34-267,0-1 0,0 1-1,0 0 1,1-1 0,-1 1 0,0 0 0,1-1-1,-1 1 1,1 0 0,-1 0 0,1 0 0,0-1-1,1 0 1,4-16 878,-6 16-810,0 0 1,1 0 0,0 0 0,-1 0 0,1 0 0,0 1 0,0-1-1,0 0 1,0 0 0,0 0 0,0 1 0,0-1 0,1 1-1,-1-1 1,1 1 0,-1 0 0,1-1 0,-1 1 0,3-1 0,2-4 1161,5 3-265,-6 3-809,0 0-1,0 0 1,0 1 0,1 0 0,-1 0-1,0 0 1,0 0 0,0 1-1,-1-1 1,1 1 0,0 1-1,-1-1 1,1 1 0,-1-1-1,0 1 1,0 1 0,0-1-1,0 0 1,6 8 0,29 41 502,-18-26-268,31 52 1,-40-56-324,4 8 106,22 53 0,-27-55-123,21 35-1,-16-34-40,-6-5 25,-9-20-67,0-1 0,1 1-1,0 0 1,0-1 0,0 1 0,0-1 0,5 6 0,-4-6 96,-1-1 1,0 1 0,1 0 0,-1 0-1,0-1 1,0 1 0,-1 1 0,1-1-1,-1 0 1,0 0 0,1 0-1,-1 1 1,1 5 0,-2-9-85,0 1 1,0-1 0,1 0-1,-1 0 1,0 0-1,1 1 1,-1-1-1,0 0 1,1 0 0,-1 0-1,0 0 1,1 1-1,-1-1 1,0 0-1,1 0 1,-1 0-1,0 0 1,1 0 0,-1 0-1,1 0 1,-1 0-1,0 0 1,1 0-1,-1 0 1,0-1 0,1 1-1,-1 0 1,0 0-1,1 0 1,-1 0-1,0-1 1,1 1-1,-1 0 1,0 0 0,1 0-1,-1-1 1,11-31 1111,1 1-665,-10 23-390,-1 1 0,-1-1 0,1 0 0,-2-9 0,3-26 216,7-6-58,1-1-164,-3-1 0,3-63-1,2-14-94,1 14 0,0 41 0,-13 72 88,0 0-204,0 0 1,0 0-1,0 0 1,0 0-1,1 0 1,-1 0-1,0 0 1,-1 0-1,1 0 1,0 0-1,0 0 1,0 0-1,-1 0 1,1 0-1,0 0 1,-1 0-1,1 0 1,-1 0-1,1 0 1,-1 0-1,0 0 1,1 1-1,-1-1 1,0 0-1,1 0 1,-1 1-1,0-1 1,-1 0-1,-8-9-7752,40 0-10844,-14 10 18968,9 0-2497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1:04.610"/>
    </inkml:context>
    <inkml:brush xml:id="br0">
      <inkml:brushProperty name="width" value="0.05" units="cm"/>
      <inkml:brushProperty name="height" value="0.05" units="cm"/>
    </inkml:brush>
  </inkml:definitions>
  <inkml:trace contextRef="#ctx0" brushRef="#br0">999 7 564,'-6'-5'15274,"2"3"-15697,0 24 3856,-32 15-1173,34-36-2182,0 1 0,1 0 0,-1 0 1,1 0-1,0 0 0,0 0 0,-1 0 0,1 0 1,1 1-1,-1-1 0,-1 3 0,-8 19 607,-78 131 2586,24-38-1573,14-21-632,-116 228 1534,89-162-1606,7-15-589,-33 67-403,28-55-2,10-19 0,-7 28 0,28-59 0,29-79 0,11-25 0,2-1 0,-1 1 0,1 0 0,-1 1 0,1-1 0,1 0 0,-1 1 0,1-1 0,0 1 0,-1 7 0,-8-1 0,9-4 0,12-8 0,-10-1-223,0 0 0,1 1-1,-1-1 1,0 0 0,0 0 0,0 0 0,-1 0-1,1 0 1,0 0 0,0 0 0,0-1 0,-1 1-1,1 0 1,-1 0 0,1-1 0,-1 1 0,1 0-1,-1-1 1,0 1 0,0 0 0,1-1 0,-1 1-1,0 0 1,0-1 0,0 1 0,-1 0 0,1-1-1,0 1 1,0 0 0,-1-2 0,2-21-3907,1 18 2452,1 0 0,0 0 0,0 1 1,1-1-1,0 1 0,0 0 0,0 0 0,6-6 0,2-2-1025,0-6 301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1:05.460"/>
    </inkml:context>
    <inkml:brush xml:id="br0">
      <inkml:brushProperty name="width" value="0.05" units="cm"/>
      <inkml:brushProperty name="height" value="0.05" units="cm"/>
    </inkml:brush>
  </inkml:definitions>
  <inkml:trace contextRef="#ctx0" brushRef="#br0">495 79 808,'9'-10'387,"-5"-4"4917,-4-18 8835,-1 17-9167,1 14-4845,0 1-1,-1-1 1,1 1-1,-1-1 1,1 1-1,-1-1 1,1 1-1,-1-1 0,1 1 1,-1 0-1,1-1 1,-1 1-1,0 0 1,1 0-1,-1-1 1,0 1-1,1 0 1,-1 0-1,1 0 0,-1 0 1,0 0-1,1 0 1,-2 0-1,-17 1 693,0 1-1,0 2 0,0-1 0,-31 13 1,13-5-789,32-10-30,0 2 0,0-1 0,1 0 0,-1 1 0,1 0 0,0 0 0,-1 0 0,-5 7 0,-21 14 0,25-21 0,-1 1 0,1 0 0,0 0 0,1 1 0,-1-1 0,-7 9 0,-15 12 0,23-22 0,0 1 0,0 0 0,0 1 0,1-1 0,-7 9 0,-4 5 0,12-15 0,0 0 0,1 0 0,-1 0 0,1 0 0,0 0 0,0 1 0,0-1 0,0 1 0,1-1 0,-2 5 0,-18 35 0,16-35 0,0 0 0,1 1 0,0-1 0,-4 14 0,-8 37 0,10-42 0,1 0 0,1 1 0,1-1 0,-3 33 0,-6 65 0,12 48 0,12-99 0,-11-59 0,0-1 0,0 1 0,0-1 0,0 0 0,1 1 0,0-1 0,0 0 0,0 0 0,0 0 0,1 0 0,-1 0 0,6 5 0,13 24 0,-19-29 0,1-1 0,-1 1 0,1 0 0,0-1 0,0 1 0,0-1 0,1 0 0,-1 0 0,1 0 0,-1 0 0,1-1 0,0 0 0,0 1 0,1-2 0,-1 1 0,0 0 0,0-1 0,6 1 0,4 2 0,1-1 0,0-1 0,0 0 0,19-1 0,-24-2 0,0-1 0,0 0 0,0 0 0,0-1 0,0 0 0,-1-1 0,1 0 0,-1 0 0,0-1 0,13-9 0,0 1 0,1-6 0,-19 15 0,0 0 0,1-1 0,-1 2 0,1-1 0,0 1 0,8-5 0,-5 2 0,24-15 0,-31 20-39,-1 1 0,0 0 0,0 0 0,0 0 0,0 0 0,0 0 0,0 0 0,0 0 1,0-1-1,0 1 0,1 0 0,-1 0 0,0 0 0,0 0 0,0 0 0,0-1 0,0 1 0,0 0 0,0 0 0,0 0 0,0 0 0,0 0 0,0-1 0,0 1 0,0 0 0,0 0 1,0 0-1,0 0 0,0 0 0,-1 0 0,1-1 0,0 1 0,0 0 0,0 0 0,0 0 0,0 0 0,0 0 0,0 0 0,0-1 0,0 1 0,-1 0 0,1 0 0,0 0 0,0 0 1,0 0-1,0 0 0,0 0 0,0 0 0,-1 0 0,1 0 0,0 0 0,0 0 0,0 0 0,0 0 0,0 0 0,-1 0 0,1 0 0,0 0 0,0 0 0,0 0 0,0 0 0,0 0 1,-1 0-1,1 0 0,0 0 0,0 0 0,-7-4-5481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17.911"/>
    </inkml:context>
    <inkml:brush xml:id="br0">
      <inkml:brushProperty name="width" value="0.05" units="cm"/>
      <inkml:brushProperty name="height" value="0.05" units="cm"/>
    </inkml:brush>
  </inkml:definitions>
  <inkml:trace contextRef="#ctx0" brushRef="#br0">210 196 504,'2'-2'417,"0"-1"1,0 0-1,0 0 1,0 1-1,0-1 1,0 0-1,-1-1 0,1 1 1,-1 0-1,0 0 1,0-1-1,0 1 0,0-1 1,0-5-1,10-29 1976,-10 36-2286,-1 0-1,1 0 0,0 0 1,0 0-1,0 0 1,0 0-1,0 0 0,0 0 1,1 0-1,-1 0 1,0 1-1,4-4 0,-3 4 28,-1-1-1,1 0 1,0 0-1,-1 0 1,0 0-1,1 0 1,-1 0-1,0 0 0,0 0 1,0-1-1,0 1 1,0 0-1,0-4 1,2 2 309,0 1-1,0-1 1,1 0 0,-1 1-1,1 0 1,0 0 0,0 0-1,5-3 1,4 2 1767,-9 3-306,-10 0-1925,-5-5 3153,9 6-2132,2 20-616,0 40 193,1 7-15,-2-1-1,-3 1 0,-15 76 0,-51 183 608,22-155-809,4-17-87,38-133-211,-15 37 1,13-40-19,1 1-1,-7 34 1,12-45-29,1 4 4,-2-1 0,1 1 0,-2-1 0,1 0 0,-7 14 0,6-17-10,0-1 1,1 0-1,0 1 0,1 0 0,-1-1 1,1 1-1,-1 12 0,-2-3 8,5-17-17,0 0 1,0 1-1,-1-1 1,1 1-1,0-1 1,0 0-1,0 1 1,-1-1-1,1 1 1,0-1-1,0 1 1,0-1-1,0 0 0,0 1 1,0-1-1,0 1 1,0-1-1,0 1 1,0-1-1,0 1 1,0-1-1,0 1 1,1-1-1,-1 0 1,0 1-1,0-1 1,0 1-1,1-1 1,-1 0-1,0 1 1,0-1-1,1 0 1,-1 1-1,0-1 1,1 0-1,-1 1 0,0-1 1,1 1-1,-1-2-20,0 1 0,0 0-1,0 0 1,0 0-1,0-1 1,0 1-1,0 0 1,-1 0 0,1 0-1,0 0 1,0-1-1,0 1 1,-1 0 0,1 0-1,0 0 1,0 0-1,0 0 1,-1 0-1,1 0 1,0 0 0,0-1-1,0 1 1,-1 0-1,1 0 1,0 0-1,0 0 1,0 0 0,-1 0-1,1 0 1,0 0-1,0 0 1,-1 0 0,1 1-1,0-1 1,0 0-1,0 0 1,-1 0-1,1 0 1,0 0 0,0 0-1,0 0 1,-1 0-1,1 1 1,0-1-1,0 0 1,0 0 0,0 0-1,-1 0 1,1 1-1,0-1 1,0 0 0,0 0-1,0 1 1,-5-13-1120,4 11 1068,0 1-1,1-1 1,-1 0 0,1 1-1,-1-1 1,1 0-1,-1 0 1,1 1-1,0-1 1,-1 0-1,1 0 1,0 0-1,0 0 1,-1 0-1,1 0 1,0 1 0,0-2-1,0-30-2155,0-40-4058,10-83-1,-7 121 2996,-3-65 0,-1 43 1049,1 10 504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18.307"/>
    </inkml:context>
    <inkml:brush xml:id="br0">
      <inkml:brushProperty name="width" value="0.05" units="cm"/>
      <inkml:brushProperty name="height" value="0.05" units="cm"/>
    </inkml:brush>
  </inkml:definitions>
  <inkml:trace contextRef="#ctx0" brushRef="#br0">1 287 368,'0'-4'560,"0"-1"0,0 1 1,1 0-1,0 0 0,0-1 0,0 1 0,0 0 1,4-8-1,0-5 1770,-5 16-2096,0-1 0,0 1 1,1-1-1,-1 0 0,1 1 0,0-1 0,-1 1 0,1-1 0,0 1 0,0-1 0,0 1 1,2-3-1,5-3 313,1-1 0,-1 2 1,1-1-1,1 1 0,-1 0 0,1 1 1,0 0-1,0 1 0,1 0 1,11-3-1,122-25 1538,-105 25-1581,320-72 606,-352 77-1103,1-1-91,1 1 0,-1 0 0,16-1 0,-25 0-1344,-10 0-782,0 3 589,1 1 1,-1 0 0,0 1-1,1 0 1,-13 5 0,6-1-197,1 0 0,-23 14 0,15-7 466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18.633"/>
    </inkml:context>
    <inkml:brush xml:id="br0">
      <inkml:brushProperty name="width" value="0.05" units="cm"/>
      <inkml:brushProperty name="height" value="0.05" units="cm"/>
    </inkml:brush>
  </inkml:definitions>
  <inkml:trace contextRef="#ctx0" brushRef="#br0">24 7 924,'-2'2'446,"0"0"1,0 0-1,0 0 0,0 0 1,1 0-1,-1 1 0,1-1 1,-1 1-1,1-1 0,0 1 1,0-1-1,0 1 0,0 0 1,0-1-1,1 1 0,-1 0 1,1 0-1,0 5 0,4-5 18,0-1 0,0 0 1,0 0-1,1 0 0,-1 0 0,1-1 0,-1 1 0,10 0 0,15 2 442,0-3 0,0 0 0,0-2 0,55-8 0,-10 0-424,23-2-219,-56 5-288,54-2-1,5 3-1704,-82 3 41,0-1 1,0-1-1,23-8 1,-16-1-6082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19.004"/>
    </inkml:context>
    <inkml:brush xml:id="br0">
      <inkml:brushProperty name="width" value="0.05" units="cm"/>
      <inkml:brushProperty name="height" value="0.05" units="cm"/>
    </inkml:brush>
  </inkml:definitions>
  <inkml:trace contextRef="#ctx0" brushRef="#br0">198 0 628,'2'2'448,"-1"0"1,1 1-1,-1-1 0,0 0 1,0 0-1,0 1 0,0-1 0,-1 1 1,1-1-1,0 1 0,-1-1 1,0 1-1,0-1 0,0 1 0,0 4 1,0-7-318,0 1-13,1-1 0,-1 1 0,1-1-1,-1 0 1,1 1 0,-1-1 0,1 0 0,-1 1-1,1-1 1,-1 0 0,1 0 0,0 0 0,-1 0-1,1 1 1,-1-1 0,1 0 0,-1 0 0,1 0 0,0 0-1,-1 0 1,1 0 0,-1 0 0,1-1 0,0 1-1,-1 0 1,1 0 0,-1 0 0,1-1 0,0 1 0,18-6 440,-18 6-589,4-2-113,1-1 0,0 1 0,0 1 0,0-1 0,1 1 0,6-1-1,-6 2-375,-1-1 0,0 0 0,0-1-1,1 1 1,-1-1 0,7-4-1,-11 5-817,-4 13-3034,-8-11 3131</inkml:trace>
  <inkml:trace contextRef="#ctx0" brushRef="#br0" timeOffset="1">25 332 712,'0'3'264,"0"1"1,-1-1-1,1 0 0,-1 0 1,0 0-1,1 0 0,-2 0 1,1 0-1,0 0 0,0 0 0,-4 5 1,-3 9 1754,7-16-1867,0 0 0,1 0 1,0 0-1,-1 0 1,1 0-1,0 1 1,-1-1-1,1 0 0,0 0 1,0 0-1,0 1 1,0-1-1,0 0 1,0 0-1,1 0 0,-1 1 1,0-1-1,0 0 1,1 0-1,-1 0 1,1 0-1,-1 0 0,1 0 1,0 0-1,0 1 1,1 0 57,0 0 0,0 0 1,0 0-1,1-1 0,-1 1 0,0-1 1,1 1-1,-1-1 0,1 0 0,4 1 1,3 1 224,1-1 1,-1 0-1,1 0 1,17-1 0,145-14-1008,-171 13 349,-1 1 1,0-1 0,1 0 0,-1 0 0,0-1 0,1 1 0,-1 0-1,0 0 1,0-1 0,1 1 0,-1 0 0,0-1 0,0 1 0,0-1 0,1 0-1,-1 1 1,0-1 0,0 0 0,0 0 0,0 0 0,0 0 0,0 0-1,-1 0 1,1 0 0,0 0 0,0 0 0,-1 0 0,1 0 0,0 0-1,-1 0 1,1-1 0,-1 1 0,0 0 0,1 0 0,-1-1 0,0 1-1,0 0 1,0-3 0,2-4-1807,8 2 197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19.843"/>
    </inkml:context>
    <inkml:brush xml:id="br0">
      <inkml:brushProperty name="width" value="0.05" units="cm"/>
      <inkml:brushProperty name="height" value="0.05" units="cm"/>
    </inkml:brush>
  </inkml:definitions>
  <inkml:trace contextRef="#ctx0" brushRef="#br0">301 136 1524,'12'-64'8514,"-12"-8"3325,3 72-10921,2 0-202,-11 5-659,4-4 133,2 14 786,0-3-739,0 1 1,-1-1 0,0 0-1,-1 1 1,-6 20 0,4-18 44,0 1 0,-3 28 0,-1 4 138,-31 130 824,-17 68-381,33-163-686,-21 88 14,11-44-157,8-34-30,-12 64 6,27-129-5,8-25-2,1 1 0,-1-1 0,1 0 1,0 1-1,0 0 0,0-1 0,0 1 1,0 6-1,1 33 140,1-48-132,1-1 0,0 1 0,0-1-1,0 1 1,1 0 0,0 0 0,0 0 0,4-6 0,14-26 7,-11 15-35,1 1 1,18-26-1,2-6-12,1 2 7,2 2 1,48-55-1,-33 43-56,-36 47 61,0 0-1,1 1 1,24-17 0,10-9 31,21-21 72,-60 53-145,-9 7 18,-5 0-23,-9 14-100,1-1 128,-20 12 20,28-21 22,-1 0 0,1 0 0,0 0 0,-8 9 0,-13 12 6,7-10-23,1 1 0,0 1 1,1 1-1,1 0 0,0 1 1,-19 32-1,17-25-3,15-21 10,-1 0 1,1-1-1,0 1 1,0 0-1,1 0 1,0 0-1,0 1 1,0-1-1,-2 10 1,-19 74 23,19-72-1,2-10-4,1 0 0,-1-1 0,1 1 0,1 0 1,-1 0-1,1-1 0,0 1 0,1 0 0,1 9 0,0-8 5,-1-1-2,1-1 0,-1 1 0,1-1 0,0 0 0,1 0 0,-1 0 0,1 0 0,1 0 0,-1 0 0,1-1 0,0 1 0,0-1 0,5 5 0,3-1-50,0-1-1,0 0 0,1-1 0,0 0 0,0-1 0,1-1 1,-1 0-1,1 0 0,0-2 0,0 0 0,1 0 1,19 0-1,-27-3-431,-1 0 0,0-1 0,0 0 0,1 0 0,-1 0 0,0-1 0,0 0 0,0 0 0,0 0 0,-1-1 0,1 0 0,-1 0-1,7-5 1,0-2-2185,-1-1-1,1 0 0,15-21 0,-1 1-2356,18-9 34,-21 15 3109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2.803"/>
    </inkml:context>
    <inkml:brush xml:id="br0">
      <inkml:brushProperty name="width" value="0.05" units="cm"/>
      <inkml:brushProperty name="height" value="0.05" units="cm"/>
    </inkml:brush>
  </inkml:definitions>
  <inkml:trace contextRef="#ctx0" brushRef="#br0">337 117 792,'-26'26'4471,"20"-21"-3035,1 0 0,-1 1 0,1-1 0,0 1 0,1 1 0,0-1 0,-7 12 0,-8 16 1473,13-10-1575,-5 22 843,-18 45 0,-10 28-584,16-42-1063,-79 248 157,94-286-669,7-30-12,-1-1 0,1 0 0,-2 1 0,1-1 0,-4 8 0,3-10 20,1-1 0,0 1 0,1 0 1,-1 0-1,1 0 0,0 0 0,1 0 0,-1 0 0,2 11 1,-1-9 141,0-7 19,2-9 202,22-55-150,22-92-1,-12 35-228,47-107 110,-23 90 22,-39 94-98,-8 19-8,-7 12-14,1 1 0,0 0 0,0 0 0,1 0 0,1 1 0,0 0 0,0 0 0,1 1 0,10-11 0,11-7 48,-22 19-52,0 1 0,0 1 0,1-1 0,15-9 0,34-18 32,-30 17-33,51-24-1,-61 33-14,-9 4-4,1 1 0,0-1 0,0 1 0,11-2 0,-6 2-53,-10 2-189,-1-1 0,1 1-1,0 0 1,1 0 0,-1 1-1,0-1 1,0 1 0,0 0-1,0 0 1,0 0 0,0 1-1,0-1 1,7 3-1,-9-2-1058,4-2-1251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9.139"/>
    </inkml:context>
    <inkml:brush xml:id="br0">
      <inkml:brushProperty name="width" value="0.05" units="cm"/>
      <inkml:brushProperty name="height" value="0.05" units="cm"/>
    </inkml:brush>
  </inkml:definitions>
  <inkml:trace contextRef="#ctx0" brushRef="#br0">1 37 344,'0'4'2066,"0"0"0,0 0 0,0 0 0,0 0 0,0 0 0,2 7 0,21-21 2275,14 0-2897,-10 4-1200,-9-4-178,-16 8-64,0 1-1,0 0 1,0-1 0,0 1-1,0 0 1,0 0 0,0 0-1,1 1 1,-1-1 0,0 0-1,1 1 1,4-1 0,-2 1-14,1-1 0,0 0 0,-1 0 0,1-1 0,-1 0 0,10-4 0,-13 5-132,-2 1 86,0 0 1,1 0 0,-1-1 0,0 1 0,0 0 0,0 0 0,0 0-1,0 0 1,0-1 0,0 1 0,0 0 0,0 0 0,0 0-1,0 0 1,0 0 0,0-1 0,0 1 0,0 0 0,0 0 0,0 0-1,0 0 1,0-1 0,0 1 0,0 0 0,0 0 0,0 0-1,0 0 1,0 0 0,-1-1 0,1 1 0,0 0 0,0 0 0,0 0-1,0 0 1,0 0 0,0 0 0,0 0 0,-1-1 0,1 1 0,0 0-1,0 0 1,0 0 0,0 0 0,0 0 0,-1 0 0,-19 0-9171,18-1 8920,0 1-1,0-1 0,1 1 0,-1 0 0,0 0 1,0 0-1,0 0 0,1 0 0,-1 0 0,0 0 1,0 0-1,0 1 0,1-1 0,-1 1 0,0-1 1,1 1-1,-1 0 0,0 0 0,1-1 0,-3 3 1,2 4-1394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3.421"/>
    </inkml:context>
    <inkml:brush xml:id="br0">
      <inkml:brushProperty name="width" value="0.05" units="cm"/>
      <inkml:brushProperty name="height" value="0.05" units="cm"/>
    </inkml:brush>
  </inkml:definitions>
  <inkml:trace contextRef="#ctx0" brushRef="#br0">12 131 1432,'-12'-7'13202,"14"-11"-8037,52-8-3409,-52 24-1354,35 2 442,-23 0-755,-10 0-18,-11 0-31,5 0 60,2 0-92,0 0 1,0 0 0,0-1-1,0 1 1,0 0-1,0 0 1,0-1 0,0 1-1,1 0 1,-1 0 0,0 0-1,0-1 1,0 1-1,0 0 1,0 0 0,0-1-1,0 1 1,1 0-1,-1 0 1,0 0 0,0 0-1,0-1 1,1 1-1,-1 0 1,0 0 0,0 0-1,0 0 1,1 0 0,-1-1-1,0 1 1,0 0-1,1 0 1,-1 0 0,0 0-1,0 0 1,1 0-1,-1 0 1,0 0 0,0 0-1,1 0 1,-1 0 0,0 0-1,0 0 1,1 0-1,-7 0 266,4 0-302,0 3-132,4-4-914,-2 1 1032,0 0 0,0 0-1,0 0 1,1-1 0,-1 1 0,0 0 0,0 0 0,0 0-1,0 0 1,0-1 0,0 1 0,0 0 0,0 0 0,0 0-1,0-1 1,0 1 0,1 0 0,-1 0 0,0 0 0,0 0-1,0-1 1,-1 1 0,1 0 0,0 0 0,0 0 0,0-1-1,0 1 1,0 0 0,0 0 0,0 0 0,0 0 0,0-1-1,0 1 1,0 0 0,0 0 0,-1 0 0,1 0 0,0 0-1,0-1 1,0 1 0,0 0 0,0 0 0,-1 0 0,1 0-1,0 0 1,0 0 0,-1-1 0,1 0-389,0 0 1,-1-1 0,1 1-1,0 0 1,0-1 0,0 1-1,0 0 1,0-1-1,1 1 1,-1-1 0,0 1-1,1 0 1,-1-1-1,0 1 1,1 0 0,0 0-1,0-2 1,18-31-10075,-17 27 8781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4.241"/>
    </inkml:context>
    <inkml:brush xml:id="br0">
      <inkml:brushProperty name="width" value="0.05" units="cm"/>
      <inkml:brushProperty name="height" value="0.05" units="cm"/>
    </inkml:brush>
  </inkml:definitions>
  <inkml:trace contextRef="#ctx0" brushRef="#br0">105 0 1152,'0'0'1552,"0"1"-1012,0-1 0,0 1-1,0 0 1,0-1 0,0 1 0,0 0-1,0-1 1,0 1 0,0 0-1,0 0 1,0-1 0,0 1 0,-1 0-1,1-1 1,0 1 0,0-1-1,-1 2 1,-8-5 1886,20 0 1499,12 10-2751,46 26 667,-36-16-764,-31-16-973,0-1 1,0 1-1,0 0 0,0 0 0,0 0 0,0 0 1,0 1-1,0-1 0,0 0 0,-1 1 1,1-1-1,-1 1 0,1 0 0,-1-1 0,1 1 1,-1 0-1,0 0 0,0 0 0,0 0 1,0 0-1,0 0 0,0 0 0,-1 0 1,1 1-1,-1-1 0,0 0 0,1 0 0,-1 0 1,0 1-1,0-1 0,0 0 0,-1 0 1,1 3-1,-1 2 82,0 0 0,0-1 0,0 1 0,-1 0 0,0 0-1,0-1 1,-1 1 0,0-1 0,0 0 0,-5 7 0,-3 5 225,-1-1 1,-17 17-1,-52 64 895,34-33-799,-11 18 14,56-81-464,15 6 303,-11-6-340,-1 0-1,1-1 1,0 1-1,0-1 1,-1 0-1,1 0 0,0 1 1,0-1-1,0 0 1,0-1-1,0 1 1,1 0-1,-1-1 1,0 1-1,0-1 1,3 1-1,41 2-19,-33-1 0,0-1 0,-1-1 0,1 0 0,0 0 0,-1-1 0,14-3 0,-16 2 0,-1 0 0,1 0 0,0 1 0,9 0 0,-6-2-40,-14 1-58,1 1-401,-22-7-4292,-2-5-1257,-35-21-5211,4-2 3727,41 23 5664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0.518"/>
    </inkml:context>
    <inkml:brush xml:id="br0">
      <inkml:brushProperty name="width" value="0.05" units="cm"/>
      <inkml:brushProperty name="height" value="0.05" units="cm"/>
    </inkml:brush>
  </inkml:definitions>
  <inkml:trace contextRef="#ctx0" brushRef="#br0">339 79 1260,'3'-1'622,"0"-1"0,-1 0-1,1 0 1,-1 0 0,0 0-1,1 0 1,-1 0 0,0 0-1,0-1 1,3-4 0,1-18 6679,-8 23-6863,0 0 0,0 0 0,0 0 0,0 0 0,0 0-1,0 0 1,0 1 0,-3-2 0,3 2 115,2 0-527,0 1 0,0 0 1,0 0-1,0-1 0,0 1 1,0 0-1,0 0 0,0-1 0,0 1 1,0 0-1,0 0 0,0-1 1,0 1-1,0 0 0,-1 0 0,1-1 1,0 1-1,0 0 0,0 0 1,0 0-1,0-1 0,0 1 0,-1 0 1,1 0-1,0 0 0,0 0 1,0-1-1,-1 1 0,1 0 0,0 0 1,0 0-1,0 0 0,-1 0 1,1 0-1,0 0 0,0 0 0,-1-1 1,1 1-1,-14 2 426,-15 11-130,2 3-11,2 1 0,1 0 0,-31 29 0,41-33-214,1 0 0,1 1 0,0 1-1,1 0 1,0 0 0,-15 31 0,6-13-17,16-29-68,1 1 0,0-1 0,0 1-1,1 0 1,-1 0 0,1 0 0,-2 8 0,-20 57 78,23-67-95,0 0-1,1 0 1,-1 1 0,0-1-1,1 1 1,0-1 0,0 0-1,0 1 1,0-1 0,0 1-1,1-1 1,1 6-1,-2-8 6,1 0 0,-1-1 0,0 1 0,1 0-1,-1 0 1,1 0 0,-1-1 0,1 1 0,-1 0 0,1 0-1,-1-1 1,1 1 0,0-1 0,-1 1 0,1 0 0,0-1-1,0 1 1,-1-1 0,1 0 0,0 1 0,0-1-1,0 1 1,0-1 0,0 0 0,-1 0 0,1 0 0,0 0-1,0 1 1,0-1 0,0 0 0,0 0 0,0-1 0,0 1-1,0 0 1,-1 0 0,1 0 0,0-1 0,0 1-1,0 0 1,0-1 0,0 1 0,-1-1 0,1 1 0,0-1-1,0 0 1,3-1 6,18-9 0,-1-2-1,0 0 0,-1-1 1,0-1-1,34-34 0,80-124 148,-129 165-157,12-9 37,-16 16-17,1 1 1,-1-1 0,0 0 0,0 0 0,0 0 0,0 0 0,0-1-1,0 1 1,0 0 0,0 0 0,0-1 0,0 1 0,-1 0 0,1-1-1,0 1 1,-1-1 0,1 1 0,-1-1 0,0 1 0,1-4 0,10-8 617,-22 98-27,9-63-429,-1 1-1,-1-1 1,0 0 0,-13 32-1,1 4 108,-40 131 314,25-84-446,20-62-125,-17 42-1,9-36-187,-24 98 0,40-136-236,-1 0 0,0-1 1,-1 0-1,0 0 1,-1 0-1,-9 13 1,5-14-4749,21-33-9891,-2 13 14670,4-3-1631,8-5 348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0.886"/>
    </inkml:context>
    <inkml:brush xml:id="br0">
      <inkml:brushProperty name="width" value="0.05" units="cm"/>
      <inkml:brushProperty name="height" value="0.05" units="cm"/>
    </inkml:brush>
  </inkml:definitions>
  <inkml:trace contextRef="#ctx0" brushRef="#br0">104 0 440,'0'9'2628,"1"-6"-2003,-1 1 0,0-1 0,0 0 0,0 1 0,-1-1 0,1 0 0,-1 0 0,0 1 0,1-1 0,-2 0 0,1 0 0,0 0 0,-1 0 0,-1 3 0,0-1-182,1-1-1,0 1 1,0-1-1,0 1 1,-2 9-1,-4 13 747,-1-8-742,2 0 0,0 0 0,1 0 0,1 1 0,0 0 0,2 0 0,-2 33-1,4-32-247,-1-1 0,-6 30-1,4-29-146,0-1 0,0 30 0,4 21-466,0-25-2638,1-45 2811,0-1 0,0 0 0,0 0 0,0 0 0,-1 0 0,1 0 0,0 0 0,0-1 0,0 1 0,0 0 0,0 0 0,-1-1 0,1 1-1,0 0 1,0-1 0,-1 1 0,1-1 0,0 1 0,1-1 0,1-1-614,44-63-9138,-34 45 8566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1.534"/>
    </inkml:context>
    <inkml:brush xml:id="br0">
      <inkml:brushProperty name="width" value="0.05" units="cm"/>
      <inkml:brushProperty name="height" value="0.05" units="cm"/>
    </inkml:brush>
  </inkml:definitions>
  <inkml:trace contextRef="#ctx0" brushRef="#br0">381 240 644,'5'-13'3242,"-4"12"-2923,0-1-1,0 1 1,-1 0-1,1 0 1,0 0 0,-1-1-1,0 1 1,1 0-1,-1-1 1,0 1-1,1 0 1,-1-3-1,0 0 216,0 0 0,-1 0-1,1 0 1,-1 0 0,0 0-1,0 0 1,0 0 0,0 0-1,-1 0 1,0 1 0,1-1-1,-1 1 1,-1-1 0,1 1-1,0 0 1,-1 0 0,0 0-1,-5-4 1,-2-5 658,6 3-481,3 6-131,-10 2-67,7 2-406,0-1 1,0 1-1,0 1 0,0-1 0,0 0 0,1 1 0,-1 0 0,0 0 1,1 0-1,-1 0 0,1 1 0,0-1 0,-4 4 0,-40 43 576,45-47-634,-37 36 430,-13 16-31,50-51-430,-59 80 302,55-72-306,0 0 0,0 0 1,1 0-1,1 1 0,-1-1 0,-2 16 1,-5 13-19,9-34 5,1 0-1,0 0 0,0 0 0,1 1 1,0-1-1,-1 9 0,-4 5 8,6-19-8,-1 0-1,1 0 1,-1-1-1,1 1 1,0 0-1,-1 0 0,1 0 1,0-1-1,0 1 1,-1 0-1,1 0 1,0 0-1,0 0 1,0 0-1,0 0 1,0 0-1,0-1 0,0 1 1,0 0-1,1 0 1,-1 0-1,0 0 1,0 0-1,1-1 1,-1 1-1,0 0 1,1 0-1,-1 0 0,1-1 1,-1 1-1,1 0 1,0-1-1,-1 1 1,1 0-1,0-1 1,-1 1-1,1-1 1,0 1-1,0-1 1,-1 1-1,1-1 0,1 1 1,1 0-10,0 0 1,0 1-1,0-1 0,0-1 1,0 1-1,0 0 1,0-1-1,1 1 0,-1-1 1,0 0-1,0 0 0,0 0 1,1-1-1,-1 1 1,0-1-1,0 0 0,0 1 1,0-2-1,0 1 0,3-1 1,7-5-75,-1 0 0,1-1 0,13-12-1,-2 3-14,2-3 62,-1-1-1,-1-1 1,-1-1 0,-1-1-1,-1-1 1,-2-1 0,0-1-1,24-46 1,-2-14 21,11-21 217,-49 103-80,0-1 0,1 0 0,-2 0 1,1-1-1,-1 1 0,0-1 0,2-7 0,-4 13-95,0 0 1,0 1-1,0-1 1,0 0-1,0 1 1,0-1-1,1 0 1,-1 0-1,0 1 0,0-1 1,1 1-1,-1-1 1,0 0-1,1 1 1,-1-1-1,1 1 1,-1-1-1,1 0 0,0 0 13,0 1 0,-1-1 0,1 1 0,-1-1 0,0 1 0,1-1 0,-1 0 0,0 1 0,1-1 0,-1 0 0,0 1 0,1-1 0,-1 0 0,0 1 0,0-1 0,0 0 0,0 1 0,0-2 0,0 1 149,0-5 301,-1 10-392,0 1 0,0-1 1,0 0-1,-1 0 0,1 0 0,-1-1 0,0 1 0,0 0 1,-4 3-1,-9 22 346,-22 53 501,-9 25-215,-12 48-151,0 8-101,0 5-210,33-101-214,15-42-45,-11 39 0,11-29-9,-14 35 0,0-3-12,14-36-35,-36 99-344,42-114 54,-3 1-493,6-17 727,1 1 0,-1-1 0,1 1 0,0 0 0,-1-1 0,1 1 1,0 0-1,0-1 0,-1 1 0,1 0 0,0-1 0,0 1 0,0 0 0,0-1 0,0 1 0,0 0 0,0-1 0,0 1 0,0 0 0,0 0 0,0-1 1,0 1-1,1 0 0,-1-1 0,0 1 0,0 0 0,1-1 0,-1 1 0,1-1 0,-1 1 0,0 0 0,1-1 0,-1 1 0,1-1 0,-1 1 0,1-1 0,-1 0 1,1 1-1,0-1 0,-1 1 0,1-1 0,0 0 0,0 1 0,10-14-5751,-10 12 4835,21-41-6712,-15 27 5611,0 1 0,1 0-1,19-24 1,-4 12 452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1.905"/>
    </inkml:context>
    <inkml:brush xml:id="br0">
      <inkml:brushProperty name="width" value="0.05" units="cm"/>
      <inkml:brushProperty name="height" value="0.05" units="cm"/>
    </inkml:brush>
  </inkml:definitions>
  <inkml:trace contextRef="#ctx0" brushRef="#br0">0 40 808,'1'-2'349,"-1"0"1,0 1-1,1-1 1,0 1-1,-1-1 1,1 1-1,0-1 0,0 1 1,0-1-1,0 1 1,0-1-1,0 1 0,0 0 1,0 0-1,0 0 1,1 0-1,-1 0 0,0 0 1,1 0-1,-1 0 1,1 0-1,-1 1 0,1-1 1,0 0-1,-1 1 1,1-1-1,1 1 0,5-2 285,-1 0 0,0 1 0,0 0 0,10 0 0,-11 1-391,10-1 626,0 2 0,33 4 0,-44-4-744,-1 0-1,1 1 0,-1-1 1,0 1-1,0 0 1,0 0-1,0 0 0,0 0 1,0 1-1,0 0 1,-1-1-1,1 2 0,-1-1 1,0 0-1,4 5 1,-4-2 111,1 0 1,-1 0-1,0 0 1,-1 0 0,1 1-1,-1-1 1,-1 1-1,1-1 1,-1 1-1,0 0 1,-1-1 0,1 1-1,-1 0 1,-1 0-1,1-1 1,-1 1 0,-2 7-1,0-4 102,0-1 1,0 0-1,-1 0 1,-1 0-1,1 0 0,-1 0 1,-9 10-1,-11 21 757,1 1 239,-44 60-1,43-74-1053,22-25-267,0 1-1,0-1 1,1 1 0,-1 0 0,1 0 0,-1 0 0,1 0 0,0 0 0,0 1 0,1-1-1,-1 1 1,1-1 0,-1 1 0,1 0 0,0-1 0,0 1 0,0 7 0,1-10-18,0-1 1,0 1-1,0-1 1,1 1 0,-1-1-1,0 1 1,0-1-1,1 1 1,-1-1-1,0 1 1,1-1-1,-1 1 1,0-1 0,1 0-1,-1 1 1,0-1-1,1 0 1,-1 1-1,1-1 1,-1 0-1,1 1 1,-1-1 0,1 0-1,-1 0 1,1 0-1,-1 1 1,2-1-1,22 3-349,22-5-664,-33-1 259,-1 0-1,0-1 1,0-1 0,0 0-1,0 0 1,0-1 0,-1-1-1,0 0 1,-1 0 0,12-11-1,-12 11-65,5-6-3230,-1-1 0,14-16 0,-35 22-378,5 1 2673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2.277"/>
    </inkml:context>
    <inkml:brush xml:id="br0">
      <inkml:brushProperty name="width" value="0.05" units="cm"/>
      <inkml:brushProperty name="height" value="0.05" units="cm"/>
    </inkml:brush>
  </inkml:definitions>
  <inkml:trace contextRef="#ctx0" brushRef="#br0">101 1 1508,'-28'9'2788,"20"-5"-668,-1-1 0,1-1 0,0 0 0,-1 0 0,-16 2 0,19-3-797,7 1-231,12 6 524,27 7 194,389 75 3712,-302-75-4813,1-5 0,242-14 0,-291-3-617,146-34 0,-103 16-246,-87 13-897,-35 11 947,0 1 0,0 0 0,1-1-1,-1 1 1,0 0 0,0-1 0,0 1 0,0-1 0,0 1 0,1-1 0,-1 1 0,0 0 0,0-1 0,0 1 0,0-1 0,0 1 0,0 0 0,0-1 0,0 1 0,-1-1 0,1 1-1,0-1 1,0 1 0,0 0 0,0-1 0,-1 1 0,1 0 0,0-1 0,-7-2-1381,0 1-1,1 0 0,-1 1 1,0-1-1,0 1 1,0 1-1,-14 0 1,-61 4-7127,69-1 7612,1 0 1,-1 0-1,-22 11 1,31-13 832,-33 13-1423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4.787"/>
    </inkml:context>
    <inkml:brush xml:id="br0">
      <inkml:brushProperty name="width" value="0.05" units="cm"/>
      <inkml:brushProperty name="height" value="0.05" units="cm"/>
    </inkml:brush>
  </inkml:definitions>
  <inkml:trace contextRef="#ctx0" brushRef="#br0">128 1 1152,'-17'16'1780,"-2"6"950,-24 30 2293,33-37-3731,8-13-1089,1 0 1,-1 0-1,0 1 0,1-1 1,0 0-1,0 1 1,-1-1-1,2 1 0,-1 0 1,-1 3-1,-4 7 875,6-12-1005,-1-1 1,1 1 0,-1-1-1,1 1 1,-1-1-1,1 1 1,0 0 0,-1-1-1,1 1 1,0 0-1,-1-1 1,1 1 0,0 0-1,0-1 1,0 1-1,0 0 1,-1 0 0,1 0-1,0 0 41,1 2-510,-1-1 0,0 1-1,0-1 1,0 1 0,0-1 0,-1 1-1,1-1 1,-1 3 0,0-4 363,1-1 0,0 0-1,0 0 1,0 0 0,-1 0 0,1 0 0,0 0 0,0 0-1,-1 1 1,1-1 0,0 0 0,0 0 0,0 0 0,-1 0-1,1 0 1,0 0 0,0 0 0,-1 0 0,1 0 0,0 0-1,0 0 1,-1-1 0,1 1 0,0 0 0,0 0 0,0 0-1,-1 0 1,1 0 0,0 0 0,0 0 0,0-1 0,-1 1-1,1 0 1,0 0 0,0 0 0,0 0 0,0-1 0,0 1-1,-1 0 1,1 0 0,0 0 0,0-1 0,0 1 0,0 0-1,0 0 1,0 0 0,0-1 0,0 1 0,0 0 0,0-1-1,-1-15-2393,1 13 1463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5.154"/>
    </inkml:context>
    <inkml:brush xml:id="br0">
      <inkml:brushProperty name="width" value="0.05" units="cm"/>
      <inkml:brushProperty name="height" value="0.05" units="cm"/>
    </inkml:brush>
  </inkml:definitions>
  <inkml:trace contextRef="#ctx0" brushRef="#br0">1 0 72,'0'1'313,"0"0"0,1 1 0,-1-1 0,0 0 1,1 0-1,-1 0 0,1 0 0,0 0 0,-1 0 0,1 0 0,0 0 0,-1 0 1,1 0-1,0 0 0,0-1 0,0 1 0,0 0 0,0 0 0,0-1 0,0 1 0,0-1 1,1 1-1,37 15 2204,-3-1-1179,-6 0-261,35 12-1,-44-19-946,-1 1 0,1 0 0,-1 2 1,21 14-1,-36-21-317,0 0 0,0-1 0,1 0 0,-1 0 0,0 0-1,1-1 1,7 2 0,-12-3-19,1-1 0,0 0 0,-1 1 0,1-1-1,-1 0 1,1 0 0,0 0 0,-1 0-1,1-1 1,-1 1 0,1 0 0,-1-1 0,1 1-1,-1-1 1,1 1 0,-1-1 0,1 0 0,-1 1-1,1-1 1,-1 0 0,0 0 0,0 0-1,1 0 1,-1 0 0,0-1 0,0 1 0,0 0-1,0 0 1,1-3 0,0-12-3209,-2 13 2855,0 1-1115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3.803"/>
    </inkml:context>
    <inkml:brush xml:id="br0">
      <inkml:brushProperty name="width" value="0.05" units="cm"/>
      <inkml:brushProperty name="height" value="0.05" units="cm"/>
    </inkml:brush>
  </inkml:definitions>
  <inkml:trace contextRef="#ctx0" brushRef="#br0">396 213 1200,'0'-22'7021,"0"-1"-4801,0 22-2109,0 0-1,-1 0 1,1 0 0,-1 1 0,1-1 0,-1 0-1,1 0 1,-1 1 0,0-1 0,1 0-1,-1 1 1,0-1 0,1 1 0,-1-1-1,0 1 1,0-1 0,1 1 0,-1-1-1,0 1 1,0 0 0,0-1 0,0 1 0,0 0-1,0 0 1,0 0 0,1 0 0,-1-1-1,0 1 1,0 1 0,0-1 0,0 0-1,0 0 1,0 0 0,0 0 0,-1 1-1,2-1-12,-1 0 0,0 1 0,1-1 0,-1 0 0,0 0 0,1 0 0,-1 0 0,0 0 0,1 0 0,-1 0-1,0 0 1,1 0 0,-1 0 0,1 0 0,-1-1 0,0 1 0,1 0 0,-1 0 0,0-1 0,1 1-1,-1 0 1,1-1 0,-1 1 0,1-1 0,-1 1 0,1 0 0,-1-1 0,1 1 0,-1-2 0,1 1 448,-14 2 894,14 0-1407,0-1-1,-1 1 0,1-1 0,-1 0 1,1 1-1,0-1 0,-1 0 0,1 1 1,-1-1-1,1 0 0,-1 0 0,1 0 1,-1 1-1,1-1 0,-1 0 0,1 0 0,-1 0 1,1 0-1,-1 0 0,0 0 0,1 0 1,-1 0-1,1 0 0,-1 0 0,1 0 1,-1 0-1,1 0 0,-1-1 0,1 1 1,-1 0-1,1 0 0,-1 0 0,1-1 0,-1 1 1,1 0-1,-1-1 0,1 1 0,0 0 1,-1-1-1,1 1 0,0-1 0,-1 1 1,1-1-1,0 1 0,-1-1 0,1 1 1,0-1-1,0 1 0,0-1 0,-1 1 0,1-1 1,0 1-1,0-1 0,0 1 0,0-1 1,0 1-1,0-1 0,0 1 0,0-1 1,0 0-1,0 1 0,0-1 0,1 1 1,-1-1-1,0 0 0,-35 1 1128,12 6-759,19-5-338,0-1 1,0 1-1,0 0 1,1 0-1,-1 1 1,0-1-1,1 1 1,-1 0-1,1 0 1,0 0-1,-1 0 1,1 1-1,0-1 1,1 1-1,-6 4 1,5-4-39,0 0 0,0-1-1,0 1 1,-1-1 0,1 0 0,-9 4 0,9-5-24,1 0 1,-1 0-1,0 1 1,1-1-1,-1 1 1,1-1-1,-1 1 1,1 0-1,0 0 1,-1 0-1,1 1 1,0-1-1,1 0 1,-4 5 0,2-2-1,1-1-1,-2 0 1,1 0 0,0 0 0,-1 0 0,1 0 0,-6 3 0,5-4-1,0 0-1,1 1 1,-1-1 0,1 1-1,0 0 1,0-1-1,0 2 1,-5 7 0,-38 145 40,35-86-6,9-61-35,1-1-1,0 0 0,0 0 0,3 19 1,-1 1-25,-1-24 19,1-1 0,0 1 0,0 0 0,0 0 0,1 0 0,3 7 1,-3-8 2,0 1 0,0 0 1,0 0-1,-1 0 1,0 0-1,1 8 1,-1-9 5,0 0 0,1 0 1,-1 0-1,1 0 0,0-1 1,0 1-1,0-1 0,0 1 0,1-1 1,0 0-1,-1 0 0,1 0 1,6 4-1,-3-1 84,1-1 1,-1-1-1,1 1 1,1-1-1,-1-1 1,1 1-1,-1-1 1,1-1-1,0 1 0,0-1 1,16 2-1,-14-5 191,0 0 1,0-1-1,0 0 0,0-1 0,-1 0 0,1 0 0,13-8 0,-13 5 22,-1-1 0,0 0 0,-1 0 0,1-1 0,-2 0 0,11-13 0,18-18 733,-28 30-856,0 0 0,-1 0-1,-1 0 1,0-1 0,0 0 0,0 0 0,-1 0-1,6-20 1,22-97 353,-28 105-509,-3 5-23,-1 1 0,-1-1-1,0 1 1,-1 0 0,-1-1 0,0 1 0,-1 0 0,-8-22-1,4 5-87,1 17-158,0 1-1,0 0 1,-2 0 0,0 0-1,-10-14 1,2 4-555,10 14-49,-1 1 1,0 0-1,-12-12 1,16 19 120,-1 0 0,1-1 0,-1 1 0,0 0 0,1 1 0,-1-1 0,-1 1 0,1 0 0,0 0-1,-1 0 1,-7-2 0,8 3 175,0 0-1,0 1 1,0-1-1,0 1 1,0 0-1,0 0 1,0 0-1,0 0 1,0 1 0,0 0-1,0 0 1,0 0-1,0 0 1,1 0-1,-1 1 1,0 0-1,1 0 1,-1 0-1,1 0 1,0 0-1,0 1 1,0-1-1,0 1 1,0 0-1,0 0 1,1 0-1,-4 5 1,-5 12-1270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9.551"/>
    </inkml:context>
    <inkml:brush xml:id="br0">
      <inkml:brushProperty name="width" value="0.05" units="cm"/>
      <inkml:brushProperty name="height" value="0.05" units="cm"/>
    </inkml:brush>
  </inkml:definitions>
  <inkml:trace contextRef="#ctx0" brushRef="#br0">0 0 580,'1'0'184,"0"1"1,0-1-1,0 1 0,0 0 1,-1-1-1,1 1 0,0 0 1,0-1-1,-1 1 0,1 0 1,0 0-1,-1 0 0,1-1 1,-1 1-1,1 0 0,-1 0 1,0 0-1,1 0 0,-1 0 1,0 0-1,0 0 0,1 0 1,-1 0-1,0 0 0,0 0 1,0 0-1,0 0 0,0 0 1,-1 0-1,1 1 0,0 0 143,0-2-172,0 0 0,0 1 0,0-1 0,0 1 0,0-1 0,0 1 0,1-1 0,-1 1 0,0-1-1,0 0 1,0 1 0,1-1 0,-1 1 0,0-1 0,0 0 0,1 1 0,-1-1 0,0 0 0,1 1 0,-1-1 0,0 0-1,1 1 1,-1-1 0,1 0 0,-1 0 0,1 0 0,-1 1 0,0-1 0,1 0 0,0 0 0,20 1 2573,24-11-175,-44 10-2502,113-22 490,-90 23-2497,-12 3-1903,-10-2 2245,-2-2 1467,0 1 0,0-1 0,0 0 1,0 0-1,0 0 0,0 1 1,0-1-1,0 0 0,0 0 0,0 1 1,0-1-1,0 0 0,0 0 0,0 0 1,0 1-1,0-1 0,0 0 1,0 0-1,0 0 0,-1 1 0,1-1 1,0 0-1,0 0 0,0 0 1,-1 1-735,-8 7-1350,7-1 263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4.532"/>
    </inkml:context>
    <inkml:brush xml:id="br0">
      <inkml:brushProperty name="width" value="0.05" units="cm"/>
      <inkml:brushProperty name="height" value="0.05" units="cm"/>
    </inkml:brush>
  </inkml:definitions>
  <inkml:trace contextRef="#ctx0" brushRef="#br0">542 16 1260,'35'7'16300,"-37"-19"-13288,-4 10-2700,1 0 0,-1 0 0,0 1 0,0-1 0,0 2 0,0-1 0,-1 1 0,1 0 0,0 0 0,0 0 0,0 1 1,0 0-1,0 0 0,0 1 0,-8 3 0,-21 7 218,-45 22 0,56-23 69,-2 2-303,1 1-1,1 0 0,0 2 0,-35 31 0,31-19-94,2 1 0,-34 46 0,43-51-155,13-18-38,0 0 0,0 0 0,1 1 0,0-1 0,0 1 0,-3 13 0,-2 6 15,0 7-16,8-32-7,0 0 1,0 0-1,0 0 1,0-1-1,0 1 1,1 0-1,-1 0 1,0 0-1,0-1 1,0 1-1,1 0 1,-1 0-1,0-1 1,1 1-1,-1 0 1,1-1-1,-1 1 1,1-1-1,-1 1 1,1 0 0,0-1-1,-1 1 1,1-1-1,-1 1 1,1-1-1,0 0 1,0 1-1,-1-1 1,1 0-1,0 1 1,0-1-1,-1 0 1,1 0-1,0 0 1,0 0-1,-1 1 1,1-1-1,0 0 1,0 0-1,0-1 1,7 1 11,-1-1 0,0-1 0,1 1 0,-1-1 0,0-1 0,-1 1 0,1-1 0,0 0 0,-1-1 0,11-7 0,6-5 21,31-29-1,64-74-17,-54 52-24,-4-6 27,-20 20 84,-13 16 238,-25 22 105,-2 11-75,0 11-284,-1-3-43,1 0 0,-1 0 0,0 1 0,-1-1 0,1 0 0,-4 6 1,-5 20 240,-68 268 891,48-193-1189,-51 155 14,58-177 0,-33 139 0,38-161 0,-1 8 0,13-44 0,-17 48 0,21-67 0,-9 27 0,10-33-28,1 0 0,0 1 1,-1-1-1,1 0 0,0 1 0,-1-1 0,1 1 1,0-1-1,0 1 0,-1-1 0,1 1 0,0-1 1,0 1-1,0-1 0,0 1 0,0-1 0,0 1 1,0-1-1,0 1 0,0-1 0,0 1 0,0-1 1,0 1-1,0-1 0,0 1 0,0-1 0,1 1 1,-1-1-1,0 1 0,0-1 0,1 1 0,-1-1 1,0 0-1,0 1 0,1-1 0,-1 1 0,0-1 1,1 0-1,-1 1 0,1-1 0,-1 0 0,1 1 1,-1-1-1,0 0 0,1 0 0,-1 0 0,1 1 1,-1-1-1,1 0 0,-1 0 0,1 0 0,0 0 1,1 0-1031,7-12-3919,-3 2 2955,-1 0 0,1 0 0,-2-1 0,4-12 0,12-23-3349,-8 20 2237,13-20-1112,-4 25 2480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4.888"/>
    </inkml:context>
    <inkml:brush xml:id="br0">
      <inkml:brushProperty name="width" value="0.05" units="cm"/>
      <inkml:brushProperty name="height" value="0.05" units="cm"/>
    </inkml:brush>
  </inkml:definitions>
  <inkml:trace contextRef="#ctx0" brushRef="#br0">120 0 980,'0'0'181,"0"0"0,1 0 0,-1 0 0,0 0 0,1 0 0,-1 0 0,0 0 0,0 0 0,1 1 0,-1-1 0,0 0 0,1 0 0,-1 0 0,0 0 0,1 0 0,-1 1 0,0-1 0,0 0 0,1 0 0,-1 0 0,0 1 0,0-1 0,0 0 0,1 1-1,-1-1 1,0 0 0,0 0 0,0 1 0,0-1 0,0 0 0,1 1 0,-1 0 0,-2 14 4312,-13 24 1345,12-33-4967,-8 24 2007,-8 32 0,7-20-1428,-15 70 1125,-6 43-1372,30-139-1315,2-1 0,0 1 0,1 0 0,2 20 0,-1-16-4028,4-28 901,1-4 1025,-5 4 399,0 1 0,0-1 0,0 1 0,5-12 0,-2 4-111,-3 11 1514,1 0 0,-1 1 0,1-1 1,0 1-1,0 0 0,0-1 0,1 1 0,-1 0 0,4-3 0,4-5-504,13-21-1049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6.050"/>
    </inkml:context>
    <inkml:brush xml:id="br0">
      <inkml:brushProperty name="width" value="0.05" units="cm"/>
      <inkml:brushProperty name="height" value="0.05" units="cm"/>
    </inkml:brush>
  </inkml:definitions>
  <inkml:trace contextRef="#ctx0" brushRef="#br0">510 225 588,'6'-15'2873,"-6"15"-2592,1-1-1,0 0 1,0 0 0,-1 0-1,1 0 1,-1 0 0,1 0-1,-1 0 1,1 0 0,-1 0-1,0 0 1,1 0-1,-1 0 1,0 0 0,0 0-1,0 0 1,0-1 0,0 1-1,0 0 1,0 0 0,0 0-1,-1 0 1,1 0 0,0 0-1,0 0 1,-1 0-1,1 0 1,-2-2 0,-6-7 1596,6 8-1356,0-1 1,0 0-1,-1 1 1,1 0-1,-1-1 0,1 1 1,-5-2-1,4-8 606,-2 10-855,5 2-257,0 0 0,-1-1 0,1 1 0,0 0 0,0 0 0,-1 0 0,1 0 0,0 0 0,0 0-1,0 0 1,-1 0 0,1 0 0,0-1 0,0 1 0,0 0 0,-1 0 0,1 0 0,0 0 0,0-1 0,0 1 0,0 0 0,0 0 0,-1 0-1,1-1 1,0 1 0,0 0 0,0 0 0,0 0 0,0-1 0,0 1 0,0 0 0,0 0 0,0-1 0,0 1 0,0 0 0,0 0 0,0-1-1,-1-1 106,0-1-1,0 1 1,0 0-1,0-1 1,0 1-1,-1 0 0,1 0 1,-1 0-1,1 0 1,-1 0-1,0 0 0,0 0 1,0 0-1,0 1 1,0-1-1,0 1 1,-5-3-1,4 3-54,0 0 1,-1 0-1,1 0 1,0 0-1,-1 0 1,1 1-1,-1 0 1,1-1-1,0 1 1,-1 1-1,1-1 0,-1 0 1,1 1-1,-1 0 1,1 0-1,0 0 1,0 0-1,-5 2 1,-7 2 169,6-2-158,1 0 0,-1 1 0,1 0 0,-1 0 0,1 1 0,1 0 0,-1 1 0,-13 12 0,3 1 136,-29 38 0,29-33-176,1 1-1,1 1 0,2 1 1,1 0-1,0 1 1,-10 37-1,-23 46 63,37-84-86,2 0 0,0 1 0,2 0-1,-2 44 1,1-25-22,4-40 3,1 0 0,0 1 1,0-1-1,0 0 1,1 0-1,0 1 1,2 11-1,0-8 11,0 0 0,1-1-1,0 1 1,1-1 0,0 0 0,1 0-1,0 0 1,0-1 0,1 1-1,0-1 1,0-1 0,11 11 0,-10-14 5,0-1 1,0 0 0,0 0-1,1 0 1,-1-1 0,1 0-1,0-1 1,0 0 0,0 0-1,0-1 1,1 1-1,-1-2 1,0 1 0,1-1-1,-1-1 1,0 0 0,13-2-1,12-4 425,0-1-1,59-23 0,-62 19 44,-1-1-1,38-23 1,-52 27-225,0-1 0,-1-1 0,0 0 0,-1-1 0,22-25 0,-5 0 223,-15 21-263,-1-1 0,-1-1 1,0 0-1,-1-1 0,-1 0 1,-1-1-1,11-30 1,8-27 343,-22 62-473,0-1-1,-1 0 1,-1 0 0,-1 0 0,0-1-1,-1 1 1,1-21 0,-3-3 0,0 25-81,0 0 0,-1 0 0,-1 0 0,0 0 0,-1 0 0,-1 0 0,0 1 1,-1-1-1,-8-20 0,8 27-136,0-1 0,0 1 1,-1 0-1,0 0 0,0 0 1,-1 1-1,0 0 0,-1 0 1,1 0-1,-1 1 0,-1 0 1,1 1-1,-1-1 0,-12-5 0,-2 0-1421,0 2-1,-38-10 1,18 8-1629,25 6 499,-1 0-1,-27-2 1,39 6 1804,0 1 1,1 0-1,-1 0 0,0 1 0,0 0 0,0 0 1,0 0-1,1 0 0,-1 1 0,1 0 0,-11 6 0,-3 2-1242,5-2 358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6.935"/>
    </inkml:context>
    <inkml:brush xml:id="br0">
      <inkml:brushProperty name="width" value="0.05" units="cm"/>
      <inkml:brushProperty name="height" value="0.05" units="cm"/>
    </inkml:brush>
  </inkml:definitions>
  <inkml:trace contextRef="#ctx0" brushRef="#br0">649 199 488,'-11'-7'14032,"6"1"-12847,5 6-1133,-1-1 0,1 1 0,-1 0 0,1 0 0,-1-1 0,1 1 0,0 0 0,-1-1 0,1 1 0,0-1 0,-1 1 0,1 0 0,0-1 0,-1 1 0,1-1 0,0 1 0,0-1 0,0 1 0,-1-1 0,1 1-1,0 0 1,0-1 0,0 1 0,0-1 0,0 1 0,0-1 0,0 0 0,0 0 0,0 1-23,0-1 0,0 1 0,0 0 0,0-1 0,0 1 0,0-1 0,0 1 0,0 0 0,0-1 0,-1 1 0,1-1 0,0 1 0,0 0 0,0-1 0,-1 1 0,1 0-1,0-1 1,0 1 0,-1 0 0,1-1 0,0 1 0,0 0 0,-1 0 0,1-1 0,0 1 0,-1 0 0,0 0 0,1-1 0,0 1 0,-1 0 0,1 0-1,-1-1 1,1 1 0,0 0 0,-1 0 0,1-1 0,0 1 0,-1 0-1,1-1 1,0 1 0,0-1 0,-1 1 0,1 0 0,0-1 0,0 1-1,0-1 1,0 1 0,0-1 0,-1 1 0,1-1 0,0 1 0,0 0-1,0-1 1,0 1 0,0-1 0,-5-18 1017,-1-7 334,5 21-1124,0 1 1,0-1-1,0 1 0,0-1 0,-1 1 1,1-1-1,-1 1 0,0 0 0,-1 0 0,1 0 1,-1 0-1,0 0 0,0 1 0,0-1 1,0 1-1,0 0 0,-1 0 0,0 0 0,1 0 1,-9-4-1,5 3-13,0 1-1,0-1 1,0 1 0,-14-3 0,18 5-226,0 0 1,-1 1-1,1 0 1,0-1-1,-1 1 1,1 1-1,0-1 1,0 0-1,-1 1 1,1 0-1,0-1 1,0 1-1,0 1 1,0-1-1,-4 2 1,-12 6 2,16-8-18,1 0 0,-1 0 0,1 0 0,0 0 0,0 0 0,0 1 0,-1-1 0,1 1 0,0-1 1,-3 4-1,-25 26 12,23-25-12,0 0 0,0 1-1,1 0 1,0 0 0,1 0 0,-8 12-1,-1 8 7,9-21-14,1 1 0,1 0 0,-1 0 0,1 0 1,0 0-1,1 1 0,-1-1 0,2 1 0,-3 13 1,-2 4-27,6-22 29,-1-1-1,0 0 1,0 0 0,1 0-1,-1 0 1,1 1-1,0-1 1,-1 0-1,1 1 1,0-1-1,1 0 1,0 5 0,0-1-14,1 0 0,1 0 0,-1-1 0,1 1 0,0-1 0,0 1 0,1-1 0,5 6 1,-7-9 7,0 0 0,0 0 0,0 0 0,0 0 0,0-1 0,0 1 0,1-1 0,-1 0 0,0 0 0,1 1 0,-1-2 0,1 1 0,-1 0 0,1 0 0,0-1 0,-1 1 0,1-1 0,0 0 0,-1 0 0,1 0 0,0 0 0,2-1 0,10-2 10,-1-1 0,1 0 0,-1-1-1,0 0 1,-1-1 0,1-1 0,-1 0 0,0-1 0,-1 0 0,0-1 0,0 0 0,-1-1 0,18-20 0,-18 16 22,1 1 0,15-12-1,-17 16 46,1-1-1,-2-1 0,1 1 0,14-23 0,-15 18 159,-6 11-24,0-1 0,0 1 0,-1-1 0,1 0 0,-1 0 0,0 0 0,0 0 0,-1 0 0,0-1 0,1 1 0,-2 0 0,1-1 1,-1-5-1,-21 43 96,13-5-59,0-1 0,-2 0 0,-1-1 0,-21 34-1,-33 64-146,10-17-97,-98 188 5,53-96 0,-38 77 0,68-104 0,66-165 0,1 1 0,0-1 0,0 1 0,1 0 0,0 0 0,0 0 0,0 0 0,0 9 0,2-16-1,0 0 0,0 1 0,0-1 0,0 0 0,0 0 0,0 0 0,0 0 0,0 0 0,0 1 0,0-1 0,0 0 0,0 0 0,0 0 0,0 0 0,0 0 0,0 0 0,1 1-1,-1-1 1,0 0 0,0 0 0,0 0 0,0 0 0,0 0 0,0 0 0,0 0 0,0 0 0,1 0 0,-1 0 0,0 1 0,0-1 0,0 0 0,0 0 0,0 0 0,1 0 0,-1 0 0,0 0 0,0 0 0,0 0 0,0 0 0,0 0 0,0 0 0,1 0 0,-1 0 0,0 0 0,0 0 0,0 0 0,0 0 0,0-1 0,1 1 0,-1 0 0,0 0-1,0 0 1,0 0 0,0 0 0,0 0 0,0 0 0,0 0 0,0 0 0,1 0 0,-1-1 0,6-7-1140,-5 4 644,0 1 1,0 0-1,1 0 1,-1 0-1,1 0 1,0 0-1,0 0 0,0 0 1,0 1-1,4-5 1,8-11-1853,2-4 305,-4 5-1361,18-34 0,-22 37 1778,1 0 0,1 1 0,15-18 1,4-6-1292,4-1 484,2 4 403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7.353"/>
    </inkml:context>
    <inkml:brush xml:id="br0">
      <inkml:brushProperty name="width" value="0.05" units="cm"/>
      <inkml:brushProperty name="height" value="0.05" units="cm"/>
    </inkml:brush>
  </inkml:definitions>
  <inkml:trace contextRef="#ctx0" brushRef="#br0">28 16 568,'-8'-15'12412,"18"18"-9073,71 27 459,-46-14-3258,-25-13-278,-1 1 1,-1 0-1,1 1 0,9 5 0,-16-8-140,0 0-1,0-1 1,0 1-1,0 0 1,-1 0 0,1 0-1,-1 0 1,1 0 0,-1 0-1,0 0 1,1 1 0,-1-1-1,0 0 1,-1 1-1,1-1 1,0 1 0,-1-1-1,1 1 1,-1-1 0,0 4-1,-1 1 235,-1-1 0,1 0 0,-2 0 0,1 0 0,0 0 0,-1-1 0,0 1 0,-1-1 0,-6 9 0,-5 11 664,10-18-699,1 1 0,-2-1 0,1 0 0,-1-1 0,-13 13 0,-15 19 694,-59 100-291,93-138-724,-1 1 0,0-1 0,1 1 0,-1 0 0,1 0 0,-1-1 0,1 1 0,0 0 0,-1 0 0,1-1 0,0 1 0,-1 0 0,1 0 0,0 0 0,0 0 0,0-1 0,0 1 0,0 0 0,0 0 0,0 0 0,0 0 0,0 0 0,0-1 0,0 1 0,1 0 0,-1 0 0,0 0 0,1 0 0,-1-1 0,0 1 0,1 0 0,-1 0 0,1-1 0,-1 1 0,1 0 0,-1-1 0,1 1 0,0-1 0,-1 1 0,1-1 0,0 1 0,0-1 0,-1 1 0,1-1 0,0 1 0,0-1 0,0 0 0,-1 0 0,2 1 0,6 0 0,-1 1 0,1-2 0,-1 1 0,14-1 0,-12 0 0,5-1 0,-1-1 0,1 0 0,0-1 0,0-1 0,-1 0 0,0 0 0,0-2 0,0 1 0,14-10 0,-15 2-647,-11-1-4268,-2 13 4338,0 0 0,1-1 0,-1 1 1,0 0-1,0 0 0,0 0 0,0 0 1,0 0-1,0 0 0,0 0 0,0 0 1,0 0-1,0 0 0,-1 0 0,1 1 1,0-1-1,0 0 0,-1 1 0,1 0 0,-1-1 1,-1 0-1,-2 0-684,-1 1 1,1-1-1,0 1 1,0 0-1,0 0 1,0 0-1,0 1 1,-10 1-1,-8 5-1178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8.914"/>
    </inkml:context>
    <inkml:brush xml:id="br0">
      <inkml:brushProperty name="width" value="0.05" units="cm"/>
      <inkml:brushProperty name="height" value="0.05" units="cm"/>
    </inkml:brush>
  </inkml:definitions>
  <inkml:trace contextRef="#ctx0" brushRef="#br0">488 0 1200,'-11'9'20481,"10"-4"-21140,-4 3 1760,5-8-1058,-1 1-1,1-1 1,-1 0 0,1 0-1,-1 1 1,1-1-1,0 1 1,-1-1 0,1 0-1,0 1 1,-1-1-1,1 1 1,0-1-1,0 0 1,-1 1 0,1-1-1,0 1 1,0-1-1,0 1 1,0-1-1,-1 1 1,1-1 0,0 1-1,0-1 1,0 1-1,0-1 1,0 2-1,0 4 198,-1-1-1,0 1 0,-1 0 1,0-1-1,0 1 0,0-1 1,0 1-1,-5 5 0,-8 24 787,-7 17 699,-43 77 0,-10 21 127,-29 83-882,62-134-970,12-28 0,-22 77 0,15-17 0,36-127 0,1 0 0,-1 0 0,1-1 0,-1 1 0,1 0 0,0 0 0,0 0 0,1 0 0,-1-1 0,1 1 0,0 0 0,0 0 0,0-1 0,1 1 0,-1-1 0,1 1 0,0-1 0,0 0 0,0 1 0,0-1 0,0 0 0,1 0 0,-1-1 0,1 1 0,0 0 0,0-1 0,0 0 0,0 1 0,0-1 0,1-1 0,-1 1 0,1 0 0,-1-1 0,1 0 0,6 2 0,11-1 0,-1-1 0,1-1 0,0 0 0,0-2 0,-1 0 0,40-11 0,-15 0 0,83-37 0,-115 43 0,0 0 0,0-1 0,16-14 0,20-12 0,-44 31-177,0 1 0,0-1 0,-1-1 0,0 1 0,0 0 0,0-1 0,7-8-1,-9 8-538,1 0-1,-1-1 0,0 1 0,-1-1 1,1 1-1,-1-1 0,0 0 0,0 0 1,0 0-1,0 0 0,-1 0 0,0 1 1,-1-6-1,1 2-317,-1 1 1,-1 0-1,1 0 0,-1 0 1,-1 0-1,1 0 0,-1 1 1,0-1-1,-1 1 1,1-1-1,-1 1 0,-1 0 1,1 1-1,-8-8 0,-20-31-3305,21 24 2887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9.252"/>
    </inkml:context>
    <inkml:brush xml:id="br0">
      <inkml:brushProperty name="width" value="0.05" units="cm"/>
      <inkml:brushProperty name="height" value="0.05" units="cm"/>
    </inkml:brush>
  </inkml:definitions>
  <inkml:trace contextRef="#ctx0" brushRef="#br0">41 209 272,'-23'6'9346,"5"-5"-1132,34 0-4923,23 3-2175,-17-2-839,0 0-1,44-4 1,-16 1-201,-39 1-165,-1-1 0,1 0-1,-1 0 1,1-1-1,-1 0 1,1-1-1,-1 0 1,15-8-1,-13 5-830,-1-1 0,1 0 0,17-16 0,-27 22 684,-1 0 0,0-1 1,0 1-1,1-1 1,-1 0-1,0 1 0,-1-1 1,1 0-1,0 1 1,0-1-1,-1 0 0,1 0 1,-1 0-1,0 0 0,1 0 1,-1 1-1,0-1 1,0 0-1,0 0 0,-1-3 1,-10-41-6280,8 35 5129,1 8 1071,1 0 1,-1 0 0,1 0 0,-1 1-1,0-1 1,0 0 0,0 1 0,0-1 0,-5-2-1,-1-4-462,-6-11-758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9.637"/>
    </inkml:context>
    <inkml:brush xml:id="br0">
      <inkml:brushProperty name="width" value="0.05" units="cm"/>
      <inkml:brushProperty name="height" value="0.05" units="cm"/>
    </inkml:brush>
  </inkml:definitions>
  <inkml:trace contextRef="#ctx0" brushRef="#br0">1 53 1628,'0'-1'337,"0"1"-1,0-1 0,0 0 1,1 1-1,-1-1 1,0 0-1,1 0 0,-1 1 1,0-1-1,1 1 1,-1-1-1,1 0 0,-1 1 1,1-1-1,-1 1 1,1-1-1,0 1 0,-1-1 1,1 1-1,-1 0 1,1-1-1,0 1 0,1-1 1,21-7 3175,-10 4-2747,-6 2-485,1 0 0,-1 1 0,1 0 1,11-1-1,25-3 456,-23 1-527,1 2 1,28-1-1,5 0-75,-12 1-519,0 3 0,46 5 0,-26-1-2962,0-3-4231,-53-1 5630,-8 5 194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43.834"/>
    </inkml:context>
    <inkml:brush xml:id="br0">
      <inkml:brushProperty name="width" value="0.05" units="cm"/>
      <inkml:brushProperty name="height" value="0.05" units="cm"/>
    </inkml:brush>
  </inkml:definitions>
  <inkml:trace contextRef="#ctx0" brushRef="#br0">24 28 1380,'0'0'220,"0"1"1,0-1-1,0 0 0,0 0 0,0 1 0,0-1 1,-1 0-1,1 1 0,0-1 0,0 0 1,0 1-1,-2 0 1101,2-1-1101,0 1 1,0-1-1,-1 0 0,1 0 0,0 0 0,-1 0 1,1 1-1,0-1 0,0 0 0,-1 0 1,1 0-1,0 0 0,-1 0 0,1 0 0,-1 0 1,0 0-33,1 0 1,-1 0-1,1 0 1,-1 0-1,0 0 1,1 0-1,-1 0 1,1 0-1,-1 0 1,1 0 0,-1-1-1,1 1 1,-1 0-1,1 0 1,-1-1-1,1 1 1,-1 0-1,1-1 1,-1 1-1,1-1 1,-1 1-1,1 0 1,0-1-1,-1 1 1,1-1 0,0 1-1,-1-1 1,1 1-1,0-1 1,0 1-1,0-1 1,-1 1-1,1-1 1,0 0-1,0-2 2480,5 4-2451,0 0 0,-1 0 0,1 0 0,0-1 0,0 0 0,0 0 0,0-1 0,6 0 0,8-1 61,84-4 333,1-7-1420,-79 12-724,6 0-2391,-24 2-814,-22 6-4566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44.239"/>
    </inkml:context>
    <inkml:brush xml:id="br0">
      <inkml:brushProperty name="width" value="0.05" units="cm"/>
      <inkml:brushProperty name="height" value="0.05" units="cm"/>
    </inkml:brush>
  </inkml:definitions>
  <inkml:trace contextRef="#ctx0" brushRef="#br0">35 0 1320,'-5'10'937,"1"-5"-63,0 0 0,1 1 1,0-1-1,0 1 0,1 0 1,0 0-1,0 0 0,0 0 1,1 0-1,-1 1 0,1 9 1,1-14-768,0-1 0,1 1 0,-1-1 1,1 0-1,-1 1 0,1-1 0,-1 0 1,1 1-1,0-1 0,0 0 0,0 0 1,0 0-1,0 0 0,0 0 0,0 0 1,0 0-1,0 0 0,0 0 0,1 0 1,-1 0-1,0-1 0,0 1 0,1-1 1,-1 1-1,1-1 0,-1 1 0,0-1 1,1 0-1,-1 0 0,2 1 0,26 4 898,55 2 0,-67-7-1506,0-1 1,25-4-1,-35 5-89,22-3-1447,-29 3 1893,1 0 0,-1 0 0,1 0 0,-1-1-1,0 1 1,1 0 0,-1 0 0,1 0 0,-1 0 0,1-1-1,-1 1 1,0 0 0,1-1 0,-1 1 0,1 0 0,-1-1-1,0 1 1,0 0 0,1-1 0,-1 1 0,0-1 0,1 1-1,-1 0 1,0-1 0,0 1 0,0-1 0,0 1 0,1-1-1,-1 1 1,0-1 0,0 1 0,0-1 0,0 1 0,0-1-1,0 1 1,0 0 0,0-1 0,0 1 0,-1-1 0,1 1-1,0-1 1,0 1 0,0-1 0,0 1 0,-1-1 0,1 1-1,0 0 1,0-1 0,-1 0 0,-1-2-584,1 2 436,0-1 1,0 1 0,0-1 0,1 1-1,-1 0 1,0-1 0,1 1-1,-1-1 1,1 1 0,0-1-1,0 0 1,-1-2 0,1-9-1492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0.483"/>
    </inkml:context>
    <inkml:brush xml:id="br0">
      <inkml:brushProperty name="width" value="0.05" units="cm"/>
      <inkml:brushProperty name="height" value="0.05" units="cm"/>
    </inkml:brush>
  </inkml:definitions>
  <inkml:trace contextRef="#ctx0" brushRef="#br0">447 9 1384,'0'6'8630,"-1"-7"-8485,0 0 0,0 0 0,1 0 1,-1 1-1,0-1 0,0 0 0,0 1 1,0-1-1,0 0 0,0 1 0,0-1 1,0 1-1,-1-1 0,1 1 0,0 0 1,0 0-1,0-1 0,0 1 0,-1 0 1,1 0-1,-2 0 0,-38-2 1763,31 2-1755,0 1 0,0 0 0,1 1 0,-1 0 0,0 0 0,1 1 0,-1 0 0,1 1 0,0 0 0,0 1 0,-10 6 0,-5 6 321,1 1 0,-29 29-1,45-41-382,-4 4 18,0 0 1,1 0-1,0 1 1,1 0-1,0 0 1,1 1-1,-8 16 0,-46 119 141,61-140-245,0-1-1,0 0 1,0 1 0,1-1-1,0 1 1,0-1 0,1 7 0,0 8 16,-1-20-18,0-1 0,0 1 0,0 0 0,0 0 0,0 0 0,0 0 0,1-1 0,-1 1 0,0 0 0,0 0 0,0 0 0,1-1 0,-1 1 0,0 0 0,1-1 1,-1 1-1,1 0 0,-1 0 0,1-1 0,-1 1 0,1-1 0,0 1 0,-1-1 0,1 1 0,0-1 0,0 1 0,0 0 0,1-1 0,-1 0-1,1 1 1,-1-1 0,1 0 0,0 0 0,-1 0 0,1 0 0,-1 0 0,1-1 0,-1 1 0,1 0-1,1-1 1,7-3-10,-1 0-1,1 0 1,12-8 0,-17 9-13,0-1 15,-1 1-1,1-1 0,-1 0 0,0 0 0,7-8 0,22-19-15,-14 16 26,0 0 0,-1-1 0,-1-1 0,20-23 0,55-85 36,-18 31-50,-38 45 30,-32 40 41,-4 8-57,0 1 0,1 0 0,-1-1 0,0 1 0,0 0 0,0 0 0,0-1 0,0 1 0,0 0 0,1 0 0,-1-1 0,0 1 0,0 0 0,0 0 0,1 0 0,-1-1 0,0 1 0,0 0 0,0 0 0,1 0 0,-1 0 0,0-1 0,1 1 0,-1 0 0,0 0 0,0 0 0,1 0 0,-1 0 0,0 0 0,1 0 0,-1 0 0,0 0 0,0 0 0,1 0 0,-1 0 0,0 0 0,1 0 0,-1 0 0,0 0 0,0 0 0,1 0 0,-1 0 0,0 1 0,1-1 0,-1 28 1033,-13 29 105,11-11-405,-8 50-1,3-50-323,1 53 1,6 348 768,-13-233-867,13-200-303,0 3-2,0 0 0,1 1 0,0-1 0,8 29 0,-8-37-2,1 1 0,-2 0 0,1 0 0,-2 18 0,0-4-110,0-24 25,1 0 0,0 1-1,-1-1 1,1 0 0,0 0-1,-1 0 1,1 0 0,0 0 0,-1 0-1,1 0 1,0 0 0,-1 0 0,1 0-1,0 0 1,-1 0 0,1 0 0,-1 0-1,1 0 1,0 0 0,-1 0-1,1 0 1,0 0 0,-1 0 0,1-1-1,0 1 1,-1 0 0,1 0 0,0 0-1,0-1 1,-1 1 0,1 0 0,0 0-1,0-1 1,-1 1 0,1 0 0,0-1-1,0 1 1,0 0 0,-1-1-1,1 1 1,0 0 0,0-1 0,0 1-1,0 0 1,0-1 0,0 1 0,0 0-1,0-1 1,0 1 0,0-1 0,0 1-1,0 0 1,0-1 0,0 1-1,0 0 1,0-1 0,0 1 0,0 0-1,0-1 1,1 1 0,-1 0 0,0-1-1,0 1 1,0 0 0,1-1 0,-1 1-1,3-4-960,0-1-1,-1 1 1,0-1-1,1 0 1,-2 1-1,1-1 1,0 0-1,0-5 1,0 2-231,0 0 0,0 1-1,1 0 1,4-9 0,6-7-1055,-1-11 347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45.388"/>
    </inkml:context>
    <inkml:brush xml:id="br0">
      <inkml:brushProperty name="width" value="0.05" units="cm"/>
      <inkml:brushProperty name="height" value="0.05" units="cm"/>
    </inkml:brush>
  </inkml:definitions>
  <inkml:trace contextRef="#ctx0" brushRef="#br0">294 126 572,'0'-1'314,"0"0"0,0 0-1,0 0 1,0 0 0,0 0 0,0 0-1,1 0 1,-1 0 0,1 0 0,-1 0-1,0 0 1,1 0 0,-1 0 0,2-1-1,-1 1 26,0 0 0,-1 1 0,1-1-1,-1 0 1,1 0 0,-1 0 0,1 0-1,-1 0 1,0 0 0,1 0 0,-1 0-1,0 0 1,0 0 0,0-2 0,5-10 2579,-4 12-2659,0 0 0,-1-1-1,1 1 1,0 0 0,-1-1 0,1 1 0,-1-1 0,1 1 0,-1-1-1,0 1 1,1 0 0,-1-3 0,0 3-60,0-1-1,1 1 1,-1-1 0,1 1-1,0 0 1,-1-1 0,1 1 0,0 0-1,0 0 1,0-1 0,0 1-1,0 0 1,0 0 0,0 0 0,0 0-1,2-1 1,-1 1 27,-1 0 0,1 0 0,-1-1 0,0 1 0,1-1 0,-1 1-1,0-1 1,0 1 0,0-1 0,0 1 0,0-1 0,0 0 0,0 0 0,-1 1 0,1-1 0,0 0 0,-1-3 0,2-2 2642,1 13-658,2 4-2484,-3-4 309,-1 0 0,0 0-1,-1 1 1,1-1 0,-1 0 0,-1 1 0,1-1-1,-1 0 1,-2 9 0,-2 11 248,-3 49 0,2-13 14,-21 133 405,23-172-609,0-1 0,-12 33-1,-5 20 96,-24 84 153,19-77-196,-10 15 2,22-63-52,-15 55 1,23-61-47,-2 0 1,0-1-1,-2 0 0,-14 27 1,21-47-38,0 1 0,0-1 0,1 1 1,-3 9-1,4-10-5,0-1 0,-1 0 1,0 0-1,0 0 0,0 0 0,-1 0 1,-5 7-1,6-9-1,-1-1-1,1 1 1,-1 0 0,1 0-1,0 0 1,0 0 0,1 0 0,-1 1-1,1-1 1,0 0 0,0 1-1,0 7 1,1-12 12,-4 8-36,5-8 25,-1 0 0,0 0 0,0 0 0,0 0 0,0 0 0,0 0-1,0 0 1,0 0 0,0 0 0,0 1 0,0-1 0,0 0 0,0 0 0,0 0 0,1 0 0,-1 0 0,0 0 0,0 0 0,0 0 0,0 0 0,0 0 0,0 0 0,0 0 0,0 0 0,0 0 0,0 0 0,0 0 0,0 0-1,0 0 1,0 0 0,0 1 0,0-1 0,5-7-6,0 0-1,-1 0 1,0 0-1,-1-1 1,4-8-1,14-28 0,108-165 0,-118 193 0,0 1 0,2 0 0,23-22 0,-21 22 0,0-1 0,19-25 0,-21 23 0,2 2 0,0 0 0,1 0 0,0 2 0,27-19 0,3-3 0,-28 25 0,-18 11 0,1 0 0,-1 0 0,0 0 0,1 0 0,-1 0 0,0 0 0,0 0 0,1-1 0,-1 1 0,0 0 0,0 0 0,1 0 0,-1 0 0,0-1 0,0 1 0,0 0 0,1 0 0,-1-1 0,0 1 0,0 0 0,0 0 0,0-1 0,0 1 0,0 0 0,1-1 0,-1 1 0,0 0 0,0 0 0,0-1 0,0 1 0,0 0 0,0-1 0,0 1 0,0 0 0,0-1 0,0 1 0,0 0 0,-1 0 0,1-1 0,0 1 0,0-1 0,0 1 0,0 0 0,0 0 0,0 0-1,0-1 1,-1 1 0,1 0 0,0 0 0,0 0 0,0-1 0,0 1 0,0 0-1,0 0 1,-1 0 0,1 0 0,0-1 0,0 1 0,0 0 0,0 0-1,-1 0 1,1 0 0,0 0 0,0 0 0,0 0 0,-1 0 0,1 0-1,0 0 1,0 0 0,-1 0 0,1-1 0,0 1 0,0 0 0,0 1-1,-1-1 1,1 0 0,0 0 0,0 0 0,0 0 0,-1 0 0,1 0 0,0 0-1,0 0 1,0 0 0,-1 0 0,1 0 0,0 1 0,0-1 0,0 0-1,0 0 1,-1 0 0,1 0 0,0 0 0,0 1 0,0-1 0,0 0-1,0 0 1,-1 1 0,-13 10-11,11-9 9,-142 69 5,138-66-4,-1 0 0,1 0-1,0 1 1,0-1 0,0 2 0,1-1 0,0 1-1,-6 9 1,-2 7-17,-18 34-1,28-47 22,0-1 1,1 0-1,1 0 1,-1 0 0,2 0 0,-2 13 0,-3 14 27,6-31-30,-1 1 0,1 0 0,0-1 0,0 1 0,1 0-1,-1-1 1,1 1 0,1-1 0,-1 1 0,5 9 0,-1-3-1,1 0-1,0 0 1,12 16 0,-11-17 0,2-1 0,-1-1 0,1 0 0,1 0 0,0-1 0,0 0 0,0-1 0,1 0 0,0-1 0,1 0 0,15 6 0,-9-5 0,1-1 0,0-1 0,0-1 0,1-1 0,-1-1 0,32 1 0,-46-4 0,1-1 0,-1 0 0,0 1 0,10-6 0,-15 7 0,2-1-73,-1 1-1,1-1 1,-1 0 0,1 0 0,-1 1-1,1-1 1,-1 0 0,0 0 0,1 0-1,-1-1 1,0 1 0,0 0 0,0 0-1,0-1 1,0 1 0,0 0-1,0-1 1,-1 1 0,2-2 0,-3 2-159,1 0 0,0 0 1,-1 0-1,1 0 1,0 0-1,-1 1 1,1-1-1,-1 0 0,1 0 1,-1 1-1,0-1 1,1 0-1,-1 1 1,0-1-1,1 0 0,-1 1 1,0-1-1,-1 0 1,1 1-84,0-1-1,0 1 1,0-1 0,1 1-1,-1-1 1,0 0 0,0 0 0,1 1-1,-1-1 1,0 0 0,1 0 0,-1 1-1,1-1 1,-1 0 0,1 0 0,-1 0-1,1 0 1,-1-1 0,-4-13-4544,1 8 759,2-3-4033,2 4 5769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46.644"/>
    </inkml:context>
    <inkml:brush xml:id="br0">
      <inkml:brushProperty name="width" value="0.05" units="cm"/>
      <inkml:brushProperty name="height" value="0.05" units="cm"/>
    </inkml:brush>
  </inkml:definitions>
  <inkml:trace contextRef="#ctx0" brushRef="#br0">440 57 1036,'-3'-2'5520,"-6"-3"-556,7-27 5159,-3 31-9669,0 1 1,0-1-1,0 0 0,0 0 0,0 0 0,-5-3 0,6 2-346,0 1-1,1 0 1,-1 0-1,0 0 1,0 0-1,0 0 1,0 1-1,0 0 1,0 0-1,0 0 1,0 0-1,0 1 1,-7 1-1,-4 3 9,0 1 0,0 0-1,1 1 1,0 1 0,1 0 0,-1 1-1,2 1 1,-1 0 0,1 1 0,1 0-1,0 0 1,-17 24 0,-30 45 117,43-53-201,2 0 1,0 2 0,-12 43-1,21-43-24,4-26-10,0 1 1,0-1-1,-1 0 1,1 0-1,-1 0 0,0 0 1,1 0-1,-2 0 1,0 4-1,1-6 2,1 0 0,0 0 0,0 0 0,-1 0 0,1 0 0,0 0 0,0 0 0,0 1 0,0-1 0,0 0 0,0 0 0,1 0 0,-1 0 0,0 0 0,1 0 0,-1 0 0,0 0 0,1 0 0,-1 0 0,1 0 0,0 0 0,-1 0 0,1 0 0,0-1 0,-1 1 0,1 0 0,0 0 0,0-1 0,0 1 0,0 0 0,0-1 0,0 1 0,0-1 0,0 1 0,0-1 0,0 0 0,0 1 0,0-1 0,2 1 0,5-2 12,1 0 1,-1-1 0,0 0 0,0 0-1,0-1 1,0 0 0,0 0 0,0-1-1,-1 0 1,1 0 0,-1-1 0,0 1 0,-1-2-1,10-8 1,7-9 12,-1 0 1,27-37-1,-22 15-8,-17 32 40,0-1 1,0-1 0,14-30-1,-1 1 344,-19 30-213,-4 13-177,0 1-1,0-1 0,0 1 1,0-1-1,0 1 1,0-1-1,0 1 1,1-1-1,-1 1 1,0-1-1,0 1 0,0-1 1,1 1-1,-1 0 1,0-1-1,0 1 1,1-1-1,-1 1 1,0 0-1,1-1 1,-1 1-1,1-1 0,-1 1 1,1 0-1,-1 0 1,0-1-1,2 1 1,-4 1 38,1-1 1,-1 1 0,1 0-1,0 0 1,-1 0 0,1 0 0,0 0-1,0 1 1,0-1 0,0 0-1,0 1 1,0-1 0,0 0-1,0 1 1,1-1 0,-2 3-1,-79 241 1298,20-48-696,40-134-525,-36 87 85,44-104-206,1-6-5,-1-4 0,-6 11 0,18-45-41,0 0 1,1 0-1,-1 0 0,1-1 1,0 1-1,-1 0 1,1 0-1,0 0 0,0 0 1,0 0-1,1 3 0,0 2-818,-23-1-2838,22-8 2949,-1 0 1,1 0 0,-1 0 0,1 0 0,0 0 0,-1 0 0,1 0-1,0 0 1,0 0 0,1 0 0,-1 0 0,0 0 0,1 0 0,0-3 0,0 4 732,0-2-1109,1-1 0,-1 0 0,0 1 1,0-1-1,0 0 0,0 0 0,0-6 0,-1 9 915,0 0 1,0 0-1,0 0 1,0 0-1,0 1 1,0-1-1,1 0 1,-1 0-1,0 0 1,1 0-1,-1 1 0,0-1 1,1 0-1,-1 0 1,1 1-1,-1-1 1,1 0-1,-1 1 1,2-2-1,1-1-467,-1-3-1171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47.408"/>
    </inkml:context>
    <inkml:brush xml:id="br0">
      <inkml:brushProperty name="width" value="0.05" units="cm"/>
      <inkml:brushProperty name="height" value="0.05" units="cm"/>
    </inkml:brush>
  </inkml:definitions>
  <inkml:trace contextRef="#ctx0" brushRef="#br0">96 33 1732,'0'-11'9471,"2"-10"-848,5 22-8484,0 0 1,-1 0-1,1 1 0,-1 0 1,0 1-1,1-1 1,-1 1-1,0 0 0,10 8 1,1-1 24,-14-8-120,0 0-1,0 0 1,0 1 0,0-1 0,-1 1-1,1 0 1,3 5 0,14 12 673,-18-18-575,0-1 1,0 0 0,-1 1 0,1 0 0,0-1-1,-1 1 1,1 0 0,-1 0 0,0 0-1,0 0 1,0 0 0,0 0 0,0 0 0,0 0-1,0 0 1,-1 1 0,1-1 0,-1 0-1,0 0 1,1 1 0,-1-1 0,0 0-1,0 1 1,-1-1 0,1 0 0,0 0 0,-2 4-1,1-1 50,0 0 0,-1 0 1,1 1-1,-1-1 0,-1 0 0,1-1 0,-1 1 0,0 0 0,0-1 0,0 1 0,-7 6 0,-29 31 345,-13 13-175,34-37-330,0 0 0,2 2-1,0 0 1,1 1 0,-21 39 0,30-49-40,5-10 5,0 1 0,0 0 0,1 0-1,-1 0 1,1 0 0,-1-1 0,1 1-1,0 0 1,0 0 0,0 0 0,0 0-1,0 0 1,1 3 0,-1-4 3,0 0 0,0-1 0,0 1 0,0 0 1,0 0-1,1-1 0,-1 1 0,0 0 0,1 0 0,-1-1 0,0 1 0,1 0 1,-1-1-1,1 1 0,-1 0 0,1-1 0,-1 1 0,1-1 0,0 1 1,-1-1-1,1 1 0,0-1 0,-1 0 0,1 1 0,0-1 0,-1 0 1,1 1-1,0-1 0,0 0 0,0 0 0,16 1-4,-11 0-41,-1-1-1,0 0 1,0 0-1,1 0 0,-1 0 1,0-1-1,0 0 1,0 0-1,10-4 1,31-16-1633,-36 18 559,0-1-1,0-1 1,-1 0 0,1 0 0,11-10-1,0 0-1916,6-10-6556,-19 21 7731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47.780"/>
    </inkml:context>
    <inkml:brush xml:id="br0">
      <inkml:brushProperty name="width" value="0.05" units="cm"/>
      <inkml:brushProperty name="height" value="0.05" units="cm"/>
    </inkml:brush>
  </inkml:definitions>
  <inkml:trace contextRef="#ctx0" brushRef="#br0">21 1 1372,'-1'0'590,"-1"1"1,1-1-1,-1 1 0,1 0 0,-1 0 0,1 0 1,0 0-1,-1 0 0,1 0 0,0 0 1,0 0-1,0 0 0,-1 0 0,0 3 0,3-3-63,0 1-1,0-1 1,0 0-1,0 0 0,0 1 1,0-1-1,1 0 1,-1 0-1,0 0 1,1-1-1,-1 1 0,1 0 1,-1 0-1,3 0 1,9 5 465,-1-1 0,1-1 0,0 0 0,0-1 0,0 0 1,22 2-1,29 5 1313,352 61 2181,-26-45-4013,-297-33-1220,-91 7 227,-2-17-5875,-35 34-18070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48.589"/>
    </inkml:context>
    <inkml:brush xml:id="br0">
      <inkml:brushProperty name="width" value="0.05" units="cm"/>
      <inkml:brushProperty name="height" value="0.05" units="cm"/>
    </inkml:brush>
  </inkml:definitions>
  <inkml:trace contextRef="#ctx0" brushRef="#br0">198 268 948,'-4'-21'5491,"4"20"-5210,0 1 0,-1-1 1,1 0-1,0 0 0,0 0 1,0 0-1,0 0 0,-1 1 1,1-1-1,0 0 1,1 0-1,-1 0 0,0 0 1,0 0-1,0 0 0,0 0 1,1 1-1,-1-1 0,0 0 1,1 0-1,0-1 0,-1 2-34,1-1-1,-1 0 1,1 0-1,-1 0 1,0 0-1,1 0 1,-1 0-1,0 0 1,0 0-1,1 0 1,-1 0-1,0 0 1,0 0-1,0 0 0,0 0 1,0 0-1,-1 0 1,1 0-1,0 0 1,0 0-1,-1 0 1,1 0-1,-1 0 1,1 0-1,-2-1 1,2 1-86,-1 0 1,0 0 0,1 0 0,-1 0 0,0 1 0,0-1 0,0 0 0,0 1 0,1-1 0,-1 1-1,0-1 1,0 1 0,0-1 0,0 1 0,-1-1 0,1 1 0,0 0 0,-2-1 0,2 1 511,-11 61 2775,10-25-2481,-10 57 0,1-21-237,6-40-323,-11 34 0,8-33-46,-6 38 1,9-23-68,2-8 71,-3 1 0,-16 62 0,7-44 33,13-47-338,0-1 1,0-1-1,-1 1 1,-1 0 0,0-1-1,0 1 1,-1-1-1,-10 15 1,13-12-61,2-8 0,2-17 0,5-3 0,0-1 0,-1 0 0,6-27 0,0 3 0,-1 4 0,-2 1 0,8-71 0,18-120 0,-21 133 0,-7 58 0,-2-1 0,1-40 0,6-28 0,-12 94 0,1 0 0,1 0 0,0 0 0,0 1 0,1-1 0,0 0 0,0 1 0,6-11 0,12 5 0,-9 5 0,0 0 0,0 0 0,21-13 0,-28 21 0,1-1 0,-1 1 0,1-1 0,0 2 0,0-1 0,0 1 0,0-1 0,0 2 0,0-1 0,6 1 0,4 0 0,0 0 0,0 1 0,-1 1 0,26 7 0,-29-8 0,-1-1 0,-1 0-35,-8 0-195,-11 0-2890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49.761"/>
    </inkml:context>
    <inkml:brush xml:id="br0">
      <inkml:brushProperty name="width" value="0.05" units="cm"/>
      <inkml:brushProperty name="height" value="0.05" units="cm"/>
    </inkml:brush>
  </inkml:definitions>
  <inkml:trace contextRef="#ctx0" brushRef="#br0">17 42 472,'-12'-17'18361,"12"11"-18276,0 3 1550,14-2-575,30-2 209,-32 6-931,-1 0 0,1 0 0,-1 1 0,1 0 0,-1 1 0,1 1 0,-1 0 0,0 0 0,13 5 0,-23-7-330,21 8 811,-22-8-774,1 0-1,0 1 0,-1-1 0,1 0 0,0 1 0,0-1 1,-1 1-1,1-1 0,-1 1 0,1-1 0,0 1 0,-1-1 1,1 1-1,-1 0 0,1-1 0,-1 1 0,0 0 0,1-1 1,-1 1-1,0 0 0,1 0 0,-1 1 0,5 10 435,-4-11-422,0 0 1,-1 0 0,1 0 0,-1 0 0,1-1 0,-1 1 0,1 0-1,-1 0 1,1 0 0,-1 1 0,0-1 0,0 0 0,1 0-1,-1 0 1,0 0 0,0 0 0,0 0 0,0 1 0,-2 6 119,1-1 0,-1 0 0,0 1 0,-1-1 0,0 0 1,0 0-1,0-1 0,-1 1 0,0-1 0,-1 0 0,-7 9 0,-14 23 295,-18 23-81,33-48-359,1 0 0,-17 30 0,-41 74-32,67-116 0,1 0 0,-1 0 0,0 0 0,1 0 0,-1 0 0,1 0 0,-1 0 0,1 0 0,0 1 0,-1-1 0,1 0 0,0 0 0,0 0 0,0 1 0,0-1 0,0 0 0,0 0 0,0 0 0,0 1 0,1-1 0,-1 0 0,0 0 0,1 0 0,0 3 0,0-3 0,1 0 0,-1 1 0,1-1 0,-1 0 0,1 1 0,-1-1 0,1 0 0,0 0 0,0 0 0,-1-1 0,1 1 0,0 0 0,3 0 0,6 2 0,1-2 0,-1 1 0,22-1 0,-32-1 0,52 3 0,-37-2 0,-1 0 0,1-1 0,-1-1 0,18-2 0,-5 3-814,-24 1-660,-9-4-830,-34 14-18984,17-3 18155,-11 0 415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6.241"/>
    </inkml:context>
    <inkml:brush xml:id="br0">
      <inkml:brushProperty name="width" value="0.05" units="cm"/>
      <inkml:brushProperty name="height" value="0.05" units="cm"/>
    </inkml:brush>
  </inkml:definitions>
  <inkml:trace contextRef="#ctx0" brushRef="#br0">209 19 296,'0'0'8458,"0"-18"3333,0 18-11765,0 0 0,0 0 0,0 1 0,0-1 0,0 0 0,0 0 0,0 1-1,0-1 1,0 0 0,0 0 0,0 0 0,0 1 0,0-1 0,1 0 0,-1 0 0,0 0 0,0 1 0,0-1-1,0 0 1,0 0 0,1 0 0,-1 0 0,0 1 0,0-1 0,0 0 0,0 0 0,1 0 0,-1 0-1,0 0 1,0 0 0,1 0 0,-1 1 0,0-1 0,1 0 0,-1 0 8,0 0 0,1 0 0,-1 0 0,1 0 0,-1 1 0,0-1 0,1 0 0,-1 0 0,0 1 0,1-1 0,-1 0 0,0 1 0,1-1 0,-1 0 0,0 1 0,0-1 0,1 0 0,-1 1 0,0-1 0,0 0 0,0 1 0,0-1 0,1 1 0,-1-1 0,0 1 0,0-1 0,0 0-1,0 1 1,0-1 0,0 1 0,0-1 0,0 1 0,0-1 0,0 1 0,-4 40 1018,-1-1-1,-2 0 1,-1-1-1,-26 72 1,12-43-356,-84 354 1520,95-368-2009,1 1 1,-3 102 0,12-151-193,1 1 0,1 0 0,-1 0 0,1 0 0,0-1 0,1 1 1,-1 0-1,2-1 0,-1 1 0,0-1 0,1 0 0,0 0 0,1 0 1,0 0-1,-1 0 0,2-1 0,-1 0 0,1 0 0,-1 0 0,2 0 1,-1-1-1,0 0 0,1 0 0,0 0 0,-1 0 0,2-1 0,10 4 1,-1-3 3,0-1 0,0-1 0,1-1 1,-1 0-1,0-1 0,1 0 1,-1-2-1,24-4 0,1-3-1311,0-3-1,41-16 1,-81 28 1010,0-1 1,0 1-1,1-1 1,-1 0-1,0 0 1,0 1-1,0-1 1,0 0-1,0 0 1,0 0-1,0 0 1,0 0-1,0-1 1,-1 1-1,1 0 1,0 0-1,-1 0 1,1-1-1,-1 1 1,1 0-1,-1-1 1,0 1-1,1 0 1,-1-1-1,0-1 1,0-1-610,0 0 1,0 0-1,-1 0 1,1 1-1,-1-1 1,0 0-1,-1-4 1,-1-8-3172,3 15 3832,0-1 1,0 1-1,0 0 0,-1 0 1,1 0-1,0 0 0,0 0 1,-1-1-1,1 1 0,-1 0 1,1 0-1,-1 0 0,1 0 0,-1 0 1,0 0-1,1 1 0,-1-1 1,0 0-1,0 0 0,0 0 1,0 1-1,0-2 0,-19-11-2028,7 0 450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6.580"/>
    </inkml:context>
    <inkml:brush xml:id="br0">
      <inkml:brushProperty name="width" value="0.05" units="cm"/>
      <inkml:brushProperty name="height" value="0.05" units="cm"/>
    </inkml:brush>
  </inkml:definitions>
  <inkml:trace contextRef="#ctx0" brushRef="#br0">5 124 308,'-4'-8'9977,"20"0"-4512,-7 5-6036,5-1-263,0 0 895,1 1-1,-1 1 1,0 0 0,29 1 0,8-1-43,18-1-91,-52 3-330,1 0-1,0-2 1,-1 0 0,1 0 0,31-10-1,-23-4-1815,-25 15 2033,-1 1 0,1-1 0,0 1-1,-1-1 1,1 0 0,0 1 0,-1-1 0,1 0 0,-1 1 0,1-1 0,-1 0 0,1 0 0,-1 1 0,0-1 0,1 0-1,-1 0 1,0 0 0,0 0 0,1 0 0,-1 1 0,0-1 0,0 0 0,0 0 0,0 0 0,0 0 0,0 0 0,0 0 0,-1 1-1,1-2 1,-8-10-1538,6-1 180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6.950"/>
    </inkml:context>
    <inkml:brush xml:id="br0">
      <inkml:brushProperty name="width" value="0.05" units="cm"/>
      <inkml:brushProperty name="height" value="0.05" units="cm"/>
    </inkml:brush>
  </inkml:definitions>
  <inkml:trace contextRef="#ctx0" brushRef="#br0">1 143 348,'5'-3'1702,"46"-22"6010,30-13-4131,-31 23-3144,2 2 1,0 2 0,64-6 0,65 9-2411,-77-5-5444,-92 19 3795,-10-5 2088</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7.320"/>
    </inkml:context>
    <inkml:brush xml:id="br0">
      <inkml:brushProperty name="width" value="0.05" units="cm"/>
      <inkml:brushProperty name="height" value="0.05" units="cm"/>
    </inkml:brush>
  </inkml:definitions>
  <inkml:trace contextRef="#ctx0" brushRef="#br0">232 11 480,'0'1'220,"0"-1"-1,1 1 1,-1-1-1,0 1 1,1-1-1,-1 1 1,1-1-1,-1 1 1,0-1-1,1 1 1,-1-1 0,1 0-1,-1 1 1,1-1-1,0 0 1,-1 1-1,1-1 1,-1 0-1,1 0 1,-1 0-1,1 1 1,0-1 0,-1 0-1,1 0 1,0 0-1,-1 0 1,1 0-1,-1 0 1,1 0-1,0 0 1,-1 0-1,1-1 1,0 1 0,-1 0-1,1 0 1,31-6 6309,-25 4-5861,40-3 111,8 0-2415,-51 5 1052,0 0 0,0 0 0,0 0 0,0 1 0,0 0 0,0-1 0,0 1 0,0 1 0,6 2 0,0 4-5246,-16-2 4197,4 1 248</inkml:trace>
  <inkml:trace contextRef="#ctx0" brushRef="#br0" timeOffset="1">35 616 596,'-8'28'1309,"-17"49"6021,25-76-7186,0 0 0,-1 0 1,1 0-1,0 0 0,0 1 1,0-1-1,0 0 0,0 0 1,0 0-1,0 1 0,1-1 1,-1 0-1,0 0 0,0 0 1,1 0-1,-1 0 0,1 1 1,-1-1-1,1 0 0,0 0 1,-1 0-1,1 0 0,0-1 1,0 1-1,0 0 0,-1 0 1,1 0-1,0-1 0,0 1 1,0 0-1,0-1 0,0 1 0,1-1 1,-1 1-1,0-1 0,2 1 1,1 1 144,0-1-1,1 1 1,-1-1 0,0 0 0,0 0 0,1-1 0,-1 1-1,9-1 1,41-9-278,54-16-1,-101 23-546,0 0 0,-1-1 0,1 0 1,-1 0-1,1 0 0,7-7 0,-9 6-370,0 0 1,0 0-1,-1-1 0,1 0 1,-1 0-1,0 0 0,0 0 0,-1-1 1,0 0-1,0 1 0,4-11 1,3-3-835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0.973"/>
    </inkml:context>
    <inkml:brush xml:id="br0">
      <inkml:brushProperty name="width" value="0.05" units="cm"/>
      <inkml:brushProperty name="height" value="0.05" units="cm"/>
    </inkml:brush>
  </inkml:definitions>
  <inkml:trace contextRef="#ctx0" brushRef="#br0">0 200 1032,'1'0'220,"-1"0"0,1 0-1,0 0 1,-1 0 0,1 1 0,0-1-1,-1 0 1,1 0 0,-1 0 0,1 0-1,-1 1 1,1-1 0,0 0 0,-1 0 0,1 1-1,-1-1 1,1 1 0,-1-1 0,1 0-1,-1 1 1,0-1 0,1 1 0,-1-1-1,1 1 1,-1-1 0,0 1 0,0-1-1,1 2 1,-1-1-17,1-1 0,-1 1-1,1 0 1,-1 0 0,1-1-1,0 1 1,-1 0 0,1-1-1,0 1 1,-1 0 0,1-1-1,0 1 1,0-1 0,-1 1 0,1-1-1,0 0 1,0 1 0,0-1-1,0 0 1,0 1 0,-1-1-1,1 0 1,0 0 0,0 0-1,0 0 1,0 0 0,0 0 0,1 0-1,16 0 447,-1 0-1,1-1 1,0 0-1,-1-2 0,0 0 1,32-11-1,-26 7-475,-18 6-97,-1 0 0,0 0 1,1 0-1,-1-1 0,0 1 0,0-1 0,0 0 1,0-1-1,0 1 0,0 0 0,-1-1 1,1 0-1,-1 0 0,1 0 0,-1 0 0,0-1 1,-1 1-1,4-7 0,1-1 107,-6 9-151,0 0 0,0 1-1,0-1 1,0 0 0,-1 0 0,1 0 0,0 0 0,-1 1 0,0-1 0,1-4-1,12-50 658,-13 54-660,0 0-1,0 0 0,0-1 0,-1 1 1,1 0-1,-1 0 0,1 0 1,-1 0-1,0 0 0,0 0 0,0 0 1,0 0-1,0 0 0,0 1 0,0-1 1,0 0-1,-1 1 0,1-1 1,-1 0-1,1 1 0,-1 0 0,0-1 1,0 1-1,0 0 0,1 0 1,-1 0-1,0 0 0,0 0 0,0 1 1,0-1-1,0 1 0,-1-1 1,1 1-1,0 0 0,0-1 0,0 1 1,0 0-1,0 1 0,-1-1 1,1 0-1,0 1 0,0-1 0,0 1 1,0-1-1,0 1 0,0 0 1,0 0-1,0 0 0,0 0 0,1 0 1,-1 0-1,0 1 0,1-1 1,-1 1-1,1-1 0,-1 1 0,1 0 1,-2 1-1,-4 10 118,-2 0 108,2 0-1,0 1 1,-9 25 0,10-22-113,1 1-1,1-1 1,0 1 0,1 0 0,1 0 0,1 0-1,1 1 1,1-1 0,0 0 0,5 24 0,3 9 3,-7-35-116,1 1 0,1-1 0,0 0 1,1 0-1,8 17 0,-6-14-9,-5-14-11,-1-1 0,1 0 0,0 0 0,0 0 0,0 0 0,5 8 0,5 2-105,-10-11 121,1 0-1,-1 0 1,1 0 0,0 0-1,0 0 1,0-1 0,4 4-1,-5-6-110,0 1-1,-1-1 1,1 1-1,-1-1 1,1 0-1,0 1 0,-1-1 1,1 0-1,0 0 1,-1 0-1,1 0 0,0-1 1,-1 1-1,1 0 1,-1-1-1,1 1 0,0-1 1,-1 0-1,1 1 1,-1-1-1,3-2 1,-1 1-364,-1 0 0,1 0 0,-1-1 0,1 1 1,-1-1-1,0 0 0,0 0 0,2-5 0,11-14-2799,-12 19 2492,-1-1-1,0 1 1,0-1 0,-1 0-1,1 0 1,-1 0-1,1 0 1,-1-4 0,0 5 326,-1 0-1,1 0 1,0 0 0,0 0 0,0 0 0,0 0 0,0 0-1,0 1 1,1-1 0,0 0 0,-1 1 0,1 0 0,0-1 0,0 1-1,3-3 1,19-3-1474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7.805"/>
    </inkml:context>
    <inkml:brush xml:id="br0">
      <inkml:brushProperty name="width" value="0.05" units="cm"/>
      <inkml:brushProperty name="height" value="0.05" units="cm"/>
    </inkml:brush>
  </inkml:definitions>
  <inkml:trace contextRef="#ctx0" brushRef="#br0">314 105 856,'0'-41'6639,"0"-21"10732,0 61-16543,10 14-358,-10-11-446,1-1-1,0 1 1,-1 0-1,0 0 1,1 0-1,-1-1 1,0 1-1,0 0 1,0 0-1,0 0 0,0 0 1,-1 2-1,1 5 62,0 56 839,-2 0-1,-3 0 1,-25 122-1,-95 228 1291,53-167-1909,55-195-305,-12 69 0,23-96 0,-17 47 0,21-67 0,-9 26 0,8-21 0,10-9 0,11-7 0,-17 5 0,15-8 0,0 0 0,-1-1 0,27-20 0,-6 4 0,-24 15-27,0 1 0,19-21-1,7-6-98,32-29 21,82-97-1,-118 118 130,-23 32-4,-10 12-18,0-1 1,0 1-1,0-1 1,-1 0-1,1 1 1,0-1-1,-1 0 1,1 1-1,-1-1 1,1 0-1,-1 0 1,1 0-1,-1 0 1,0 1-1,1-1 1,-1 0-1,0 0 1,1 0-1,-1 0 1,0 0 0,0 0-1,0 0 1,0 0-1,0 0 1,0 0-1,-1-1 1,1 1-2,0 1 0,0-1 0,0 1 0,0-1 1,0 1-1,0-1 0,0 1 0,-1-1 0,1 1 0,0-1 1,0 1-1,-1 0 0,1-1 0,0 1 0,-1-1 1,1 1-1,0 0 0,-1-1 0,1 1 0,-1 0 0,1-1 1,-1 1-1,1 0 0,0 0 0,-1-1 0,1 1 0,-1 0 1,1 0-1,-1 0 0,1 0 0,-1 0 0,1 0 1,-2 0-1,-25 1 20,17 1-3,1 0-1,0 1 0,-14 6 0,-17 12 123,-30 19-99,64-36-41,0 0-1,0 1 1,1 0-1,-1 0 1,1 0-1,0 1 1,1 0-1,-5 6 1,-14 25 0,15-27 0,1-1 0,1 2 0,0-1 0,0 1 0,1 0 0,1 0 0,0 0 0,0 1 0,1-1 0,0 1 0,-1 20 0,3-20 0,2-1 0,-1 1 0,1-1 0,1 1 0,0-1 0,1 0 0,0 1 0,0-1 0,1-1 0,1 1 0,0 0 0,0-1 0,1 0 0,1-1 0,-1 1 0,11 10 0,-4-7 0,-7-6 0,0-1 0,1 0 0,0 0 0,0 0 0,1 0 0,0-1 0,11 5 0,0-2 40,0-1 0,35 9-1,-48-15-137,0 0-1,0 0 0,0 0 1,0-1-1,0 0 0,-1 0 1,1-1-1,0 0 0,0 0 1,0 0-1,0 0 0,-1-1 1,1 0-1,5-3 0,-7 2-641,0 0 0,0-1 0,-1 1 0,0-1 0,1 0 0,-1 0 0,-1 0 0,1 0 0,-1 0 0,4-8 0,3-4-1922,-7 12 1645,0-1 0,-1 1-1,1-1 1,-1 1 0,0-1 0,1-7 0,-1 7 29,0 0-1,0 1 1,0-1 0,0 1-1,1-1 1,3-6 0,6-10-1812,1-4 474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8.591"/>
    </inkml:context>
    <inkml:brush xml:id="br0">
      <inkml:brushProperty name="width" value="0.05" units="cm"/>
      <inkml:brushProperty name="height" value="0.05" units="cm"/>
    </inkml:brush>
  </inkml:definitions>
  <inkml:trace contextRef="#ctx0" brushRef="#br0">534 144 688,'0'-78'15451,"-6"60"-12400,0-3 892,6 20-3828,0 0 1,-1 0 0,1 0-1,0-1 1,-1 1-1,1 0 1,-1 0 0,1 1-1,-1-1 1,1 0-1,-1 0 1,0 0 0,1 0-1,-1 0 1,0 1-1,0-1 1,0 0 0,0 1-1,0-1 1,1 0 0,-1 1-1,0-1 1,0 1-1,0 0 1,-1-1 0,1 1-1,0 0 1,-1-1-1,-36-3 1436,24 5-1331,-1 0 0,1 1 0,-1 1 1,1 0-1,0 1 0,0 1 0,1 0 0,-1 1 0,1 0 0,-21 14 1,5 0 12,0 1 0,2 1 1,-34 36-1,-10 32-118,64-82-113,1 0 1,1 1-1,-1 0 1,1 0-1,-4 11 1,-11 21 0,18-37-5,0 0 0,0 1-1,1-1 1,-1 1 0,1-1-1,0 1 1,0 0 0,1-1-1,0 1 1,0 0 0,0 6-1,0-2-12,0-8 15,0-1 1,0 0-1,1 1 0,-1-1 1,0 1-1,0-1 1,0 0-1,0 1 0,1-1 1,-1 0-1,0 1 0,0-1 1,1 0-1,-1 0 1,0 1-1,0-1 0,1 0 1,-1 0-1,0 1 0,1-1 1,-1 0-1,0 0 1,1 0-1,-1 0 0,1 1 1,-1-1-1,0 0 1,1 0-1,-1 0 0,0 0 1,1 0-1,20 0 26,21-7 36,-26 3-48,0 0 0,0-2 0,0 0 0,-1 0 0,1-2 0,-2 0 0,23-16 1,-4-1 7,0 0 17,-1-1-1,-1-1 1,49-56 0,-79 81-36,44-51 175,-33 31-67,-11 20-96,0 0 1,0 0 0,-1 0-1,1 0 1,0 1-1,1-1 1,-1 0 0,0 0-1,3-2 1,2-1 22,-4 4-16,0-1-1,0 1 1,0-1-1,0 1 1,0-1 0,0 0-1,-1 0 1,1 0-1,0 0 1,-1 0-1,0 0 1,1 0 0,-1-1-1,0 1 1,0 0-1,-1-1 1,1 1-1,1-5 1,0 2-22,3 4 0,-10 2 0,3 0 0,0 1 0,1-1 0,-1 1 0,1 0 0,0 0 0,-1-1 0,1 1 0,0 0 0,0 0 0,0 0 0,1 0 0,-1 0 0,0 1 0,0 2 0,-7 16 0,-8 16 0,-22 77 0,25-70 0,-91 292 0,67-199 0,26-89 0,-24 67 0,2-5 0,33-109 0,-1 0 0,1-1 0,-1 1 0,1 0 0,-1 0 0,1 0 0,0 0 0,0 0 0,0 0 0,-1 0 0,1 0 0,0 1 0,0-1 0,0 0 0,1 1 0,0 15 0,-9-8-249,30-41-13951,20-17 3323,-5 11 5547,-14 18 3447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8.993"/>
    </inkml:context>
    <inkml:brush xml:id="br0">
      <inkml:brushProperty name="width" value="0.05" units="cm"/>
      <inkml:brushProperty name="height" value="0.05" units="cm"/>
    </inkml:brush>
  </inkml:definitions>
  <inkml:trace contextRef="#ctx0" brushRef="#br0">129 6 1560,'-21'-6'11502,"18"8"-10774,0 0 0,1 1-1,-1-1 1,1 0 0,0 1 0,-1 0 0,1-1 0,1 1-1,-1 0 1,0 0 0,1 0 0,-1 0 0,-1 7 0,-12 51 1809,11-41-1606,-5 7-421,6-20-410,1-1 1,0 1-1,0 0 1,1 0-1,0 0 1,-1 8-1,-9 100 252,11-110-350,0 3-17,0 1-1,0-1 1,-1 1 0,0-1 0,0 1 0,-1-1 0,-3 9 0,1 11-437,4-24 278,0-1-1,-1 1 1,1-1-1,-1 0 1,0 1-1,1-1 1,-2 0-1,0 5 1,-1 0 56,2 0-3772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9.336"/>
    </inkml:context>
    <inkml:brush xml:id="br0">
      <inkml:brushProperty name="width" value="0.05" units="cm"/>
      <inkml:brushProperty name="height" value="0.05" units="cm"/>
    </inkml:brush>
  </inkml:definitions>
  <inkml:trace contextRef="#ctx0" brushRef="#br0">104 0 780,'-29'10'2731,"22"-6"-1088,-1-2 1,0 1 0,0-1 0,0 0-1,-16 1 1,13-1 967,16 3-153,22 6 942,-23-9-3101,65 12 3868,-9 4-2240,0-3 0,93 11 1,126-3-1251,-212-20-677,132-12 0,-190 8 0,0 0 0,0-1 0,0 0 0,-1 0 0,1-1 0,9-4 0,-17 6 0,-1 1 0,1-1 0,-1 1 0,0 0 0,0 0 0,1 0 0,-1-1 0,0 1 0,1 0 0,-1 0 0,0 0 0,1 0 0,-1-1 0,0 1 0,1 0 0,-1 0 0,0 0 0,1 0 0,-1 0 0,0 0 0,1 0 0,-1 0 0,0 0 0,1 0 0,-1 0 0,0 0 0,1 0 0,-1 0 0,0 0 0,1 1 0,-1-1 0,0 0 0,1 0 0,-1 0 0,1 1 0,0-1 0,7 0 0,-6-4-152,-2 3-747,-14-4-5400,1-4 512,-17-7-6490,7 15 8203,10 6 1931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59.806"/>
    </inkml:context>
    <inkml:brush xml:id="br0">
      <inkml:brushProperty name="width" value="0.05" units="cm"/>
      <inkml:brushProperty name="height" value="0.05" units="cm"/>
    </inkml:brush>
  </inkml:definitions>
  <inkml:trace contextRef="#ctx0" brushRef="#br0">243 7 1076,'-30'23'3771,"3"20"7609,17-26-7652,9-16-3515,1 0 0,-1 0 0,1 0 0,-1 0 0,1 0 0,0 0 0,0 0 0,-1 0 0,1 0 0,0 0 0,0 0 0,0 0 0,0 0 0,0 0 0,0 1 0,0 8 874,-2-2-333,-3 6 507,1 1 1,1-1-1,0 1 0,-1 24 1,2-8-853,-1 0 0,-8 34 0,2-10-380,-38 147-29,13-27 0,13-103 0,11-39 0,6-22 0,1 0 0,1 1 0,0-1 0,0 1 0,1 0 0,1 16 0,3-47 0,0 1 0,1-1 0,1 1 0,13-33 0,7-26 0,-9 13 0,3 0 0,27-61 0,-4 12 0,7-14 0,-28 77 0,-15 34 0,1 0 0,17-27 0,-7 16 0,-12 17 0,1 0 0,1 1 0,0-1 0,8-8 0,0 5 0,-11 8 0,0 1 0,1 0 0,-1 0 0,1 0 0,0 1 0,1-1 0,-1 1 0,0 1 0,11-5 0,0 1 0,1 1 0,0 1 0,1 0 0,-1 1 0,0 1 0,1 1 0,0 1 0,-1 0 0,34 5 0,-43-4-2,6 0 6,43-2-31,-58 2-673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0.205"/>
    </inkml:context>
    <inkml:brush xml:id="br0">
      <inkml:brushProperty name="width" value="0.05" units="cm"/>
      <inkml:brushProperty name="height" value="0.05" units="cm"/>
    </inkml:brush>
  </inkml:definitions>
  <inkml:trace contextRef="#ctx0" brushRef="#br0">41 1 1012,'0'0'6400,"13"0"-527,9 5-2340,2 4-1533,-11-5-1496,0 0-1,0 1 1,-1 1 0,0 0-1,20 14 1,-1-1 700,-29-18-993,-1 0 0,1 0 0,0 0 0,-1 0 0,1 1 0,-1-1 0,1 0 0,-1 1 0,0-1 0,0 1 0,1 0 0,-1-1 0,0 1 0,0 0 0,-1 0 0,1 0 0,0 0 0,-1-1 0,1 4 0,0-1 86,-1 0 0,0-1 0,0 1 0,0 0 0,-1 0 0,0-1 0,1 1 0,-1-1 0,0 1 1,-2 3-1,-2 3 22,0 0 0,0-1 1,0 0-1,-2 0 0,1-1 1,-14 15-1,-56 61-319,36-37 0,28-30 0,-1 1 0,2 0 0,1 0 0,-15 35 0,24-52 0,1 1 0,-1-1 0,1 1 0,-1-1 0,1 1 0,0-1 0,-1 1 0,1-1 0,0 1 0,0 0 0,0-1 0,1 1 0,-1-1 0,0 1 0,0-1 0,1 1 0,-1-1 0,1 1 0,-1-1 0,1 1 0,0-1 0,0 1 0,-1-1 0,1 0 0,0 0 0,0 1 0,0-1 0,0 0 0,1 0 0,-1 0 0,2 2 0,9 0 0,47 10 0,-55-13 0,0 1 0,0-1 0,0-1 0,1 1 0,-1 0 0,0-1 0,0 0 0,0 0 0,0 0 0,0-1 0,0 1 0,4-3 0,-6 3 117,18-14-804,-20 14 519,0 0 0,0 0 0,0 1 0,0-1 0,0 0 0,0 0 0,0 0 0,0 1 0,0-1 0,0 0 0,0 0 0,0 1 0,-1-1 0,1 0 0,0 0 0,-1 1 0,1-1 0,0 0 0,-1 1 0,1-1 0,-1 0 0,1 1 0,-1-1 0,1 0 0,-1 1 0,0-1 0,1 1 0,-1 0-1,0-1 1,-1 0 0,-4-4-2040,-13-16-9621,18 20 11329,0 0 1,0 0 0,0 1 0,0-1 0,0 0 0,-1 1 0,1-1 0,0 1 0,-1-1 0,1 1 0,0-1 0,-1 1 0,1 0-1,0 0 1,-1 0 0,1 0 0,0 0 0,-1 0 0,-1 0 0,-1 0-474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6.222"/>
    </inkml:context>
    <inkml:brush xml:id="br0">
      <inkml:brushProperty name="width" value="0.05" units="cm"/>
      <inkml:brushProperty name="height" value="0.05" units="cm"/>
    </inkml:brush>
  </inkml:definitions>
  <inkml:trace contextRef="#ctx0" brushRef="#br0">116 59 332,'39'-31'16118,"-38"31"-15522,-1-1 1,1 1-1,0 0 1,0-1-1,-1 1 1,1 0-1,1-1 1,-2-24 9062,-9 38-8839,6-9-748,1 1-1,-1-1 1,1 0-1,0 0 1,1 1 0,-1-1-1,1 1 1,0 0-1,0-1 1,-1 10 0,-3 13 129,3-20-189,-66 252 53,46-133-65,5 1 0,-2 168 0,19-272 0,1 0 0,1 0 0,1 0 0,1 0 0,10 31 0,-3-13 0,-8-28 0,0 0 0,2-1 0,9 23 0,-12-31 0,0 0 0,1-1 0,-1 1 0,1-1 0,-1 0 0,1 0 0,0 0 0,0 0 0,1-1 0,-1 1 0,0-1 0,1 0 0,0 0 0,-1 0 0,1 0 0,8 2 0,0 0 0,0-1 0,1 0 0,-1 0 0,1-1 0,-1-1 0,1 0 0,0-1 0,-1 0 0,23-4 0,21-8-7,-42 9-240,0 1-1,0-2 0,-1 0 1,1 0-1,23-13 0,-36 16-311,1 0 0,-1-1 1,0 1-1,1-1 0,-1 0 0,0 1 0,0-1 0,0 0 0,0 0 0,0 1 0,-1-1 0,1 0 1,0-3-1,5-9-3308,-6 13 3411,0-1 1,0 1-1,0-1 1,0 1-1,0-1 0,0 0 1,0 1-1,0-1 0,-1 1 1,1-1-1,-1 1 1,1 0-1,-1-1 0,1 1 1,-2-3-1,-15-26-7093,16 28 6321,-9-10-988</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6.611"/>
    </inkml:context>
    <inkml:brush xml:id="br0">
      <inkml:brushProperty name="width" value="0.05" units="cm"/>
      <inkml:brushProperty name="height" value="0.05" units="cm"/>
    </inkml:brush>
  </inkml:definitions>
  <inkml:trace contextRef="#ctx0" brushRef="#br0">12 177 680,'-11'-15'9935,"22"9"-6541,8 1-2159,1 1 1,0 0 0,0 1-1,28 1 1,76-8 340,-7 0-1093,-76 10-710,53-9-1,-7-9-4675,-85 17 4514,1 0 1,-1 1 0,0-1 0,0-1 0,0 1-1,0 0 1,0 0 0,0-1 0,0 1-1,-1-1 1,1 0 0,0 1 0,-1-1 0,1 0-1,-1 0 1,0 0 0,0 0 0,0 0 0,0 0-1,0-1 1,0 1 0,0 0 0,-1 0 0,1-1-1,-1 1 1,1 0 0,-1-1 0,0 1 0,0 0-1,0-1 1,0 1 0,-1-1 0,1 1 0,-1 0-1,1 0 1,-1-1 0,0 1 0,-1-3-1,-8-8-1086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7.043"/>
    </inkml:context>
    <inkml:brush xml:id="br0">
      <inkml:brushProperty name="width" value="0.05" units="cm"/>
      <inkml:brushProperty name="height" value="0.05" units="cm"/>
    </inkml:brush>
  </inkml:definitions>
  <inkml:trace contextRef="#ctx0" brushRef="#br0">35 157 684,'-13'-14'2368,"11"13"-1723,0 0 0,1-1 0,-1 1 0,1 0 0,-1-1 0,1 1 0,0-1 0,-1 0 0,1 0 0,0 1 0,0-1 0,0 0 0,1 0 0,-1 0 0,0 0 0,1 0 0,-1 0 0,1 0 0,-1-3 0,25-10 2471,-2 4-2740,1 1 0,1 0 0,-1 2 1,2 1-1,47-9 0,132-3-605,-167 17 162,81 0-1364,38-3-5686,-143 5 4740,1-1 0,0 2 0,26 4 0,-38-5 2246,21 1-1751</inkml:trace>
  <inkml:trace contextRef="#ctx0" brushRef="#br0" timeOffset="1">996 515 1076,'-6'40'3506,"0"5"4372,6-42-7549,0-1-1,1 0 1,-1 0-1,1 0 0,-1 0 1,1 1-1,-1-1 1,1 0-1,0 0 0,0 0 1,0 0-1,0-1 1,1 1-1,-1 0 0,0 0 1,1-1-1,-1 1 1,1 0-1,2 1 0,1 1-1,1-1-1,-1 0 0,1 0 1,-1-1-1,1 1 1,0-1-1,6 1 0,8 2-122,0-2 1,-1 0-1,35-1 0,83-2-4734,-133 0 3742,-1 0-1,0-1 1,0 0 0,0 0 0,1 0 0,-1 0 0,0 0 0,0-1 0,3-2 0,-18 4-5934,-9 6 4962,-2 0 301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7.460"/>
    </inkml:context>
    <inkml:brush xml:id="br0">
      <inkml:brushProperty name="width" value="0.05" units="cm"/>
      <inkml:brushProperty name="height" value="0.05" units="cm"/>
    </inkml:brush>
  </inkml:definitions>
  <inkml:trace contextRef="#ctx0" brushRef="#br0">83 1 436,'-2'2'239,"-11"10"1025,0 1 0,-21 27 0,32-37-922,0 0 1,-1 0-1,1 1 1,1-1-1,-1 1 0,0 0 1,1-1-1,0 1 0,0 0 1,0 0-1,0 0 0,0 0 1,1 0-1,0 0 1,0 0-1,0 0 0,0 0 1,0-1-1,3 9 0,-2-10-164,0 0-1,0 0 0,0 0 0,1 0 0,-1-1 1,1 1-1,-1 0 0,1 0 0,0-1 0,0 1 1,-1-1-1,1 0 0,0 0 0,0 1 0,0-1 1,1 0-1,-1-1 0,0 1 0,4 1 0,48 6 1234,-44-7-1132,33 0 235,1-1 0,49-7 0,-88 6-500,37-3-36,53-4-1825,-93 8 1626,0 0-1,0 0 0,0 0 0,0 0 0,-1 0 0,1-1 0,0 1 0,0-1 0,0 1 0,-1-1 0,1 0 0,0 0 0,0 0 0,2-2 0,-3 3-118,-1-1 1,1 0-1,-1 1 0,1-1 0,0 0 1,-1 0-1,0 0 0,1 0 0,-1 0 1,1 0-1,-1 0 0,0 1 0,0-1 1,1 0-1,-1 0 0,0 0 0,0-2 1,0 2 127,0 0 0,0 1 0,0-1 0,0 0 0,1 0 0,-1 0 1,0 0-1,0 0 0,1 1 0,-1-1 0,1 0 0,-1 0 1,1 1-1,-1-1 0,1 0 0,0 0 0,2-3-592,-1-4-961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1.399"/>
    </inkml:context>
    <inkml:brush xml:id="br0">
      <inkml:brushProperty name="width" value="0.05" units="cm"/>
      <inkml:brushProperty name="height" value="0.05" units="cm"/>
    </inkml:brush>
  </inkml:definitions>
  <inkml:trace contextRef="#ctx0" brushRef="#br0">1 34 1440,'-1'16'6510,"3"9"6862,6-18-9474,8-5-3426,-5-2 48,0 1-425,0-1 0,0 0 0,0-1 1,0 0-1,0-1 0,0 0 0,0 0 0,0-1 1,0-1-1,9-5 0,-9 2-79,-10 5-41,0 1 0,0 0 0,1 0 0,-1 0 0,0 0 0,1 0 0,-1 0 0,1 1 0,-1-1 0,1 0 0,0 1 0,-1-1-1,4 0 1,-2-15-3804,-12 4-4914,9 11 8483,-1 0 0,1 0-1,-1 1 1,1-1-1,0 0 1,-1 1-1,1-1 1,-1 1-1,0-1 1,1 0-1,-1 1 1,1-1-1,-1 1 1,0 0-1,1-1 1,-1 1-1,0-1 1,0 1-1,1 0 1,-1 0 0,0-1-1,0 1 1,1 0-1,-1 0 1,0 0-1,0 0 1,0 0-1,1 0 1,-1 0-1,0 0 1,0 0-1,0 0 1,1 1-1,-1-1 1,0 0-1,0 1 1,1-1-1,-1 0 1,0 1-1,1-1 1,-1 1 0,0-1-1,1 1 1,-1-1-1,0 1 1,0 0-1,-9 11-1445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7.802"/>
    </inkml:context>
    <inkml:brush xml:id="br0">
      <inkml:brushProperty name="width" value="0.05" units="cm"/>
      <inkml:brushProperty name="height" value="0.05" units="cm"/>
    </inkml:brush>
  </inkml:definitions>
  <inkml:trace contextRef="#ctx0" brushRef="#br0">162 54 628,'3'-2'770,"-1"0"1,0 0-1,0-1 0,0 1 1,-1-1-1,1 1 0,-1-1 1,1 0-1,-1 0 0,0 1 1,2-7-1,-1-9 6821,-4 21-6146,-2 6-1187,1 1-1,1-1 0,0 1 0,0-1 0,1 1 1,0-1-1,1 1 0,0 0 0,3 17 0,-3 37 542,-35 202 1150,4-40-683,27-170-964,-28 227 659,11-137-834,16-94-131,-3 0-1,-14 50 0,10-56-726,10-26 168,2-12-652,2-16-4018,-1 3 4217,1 0 1,0 0-1,0 0 0,0 0 0,5-7 0,-2 1-336,4-9-1755,11-34 0,0-2 256,1 12 1167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8.202"/>
    </inkml:context>
    <inkml:brush xml:id="br0">
      <inkml:brushProperty name="width" value="0.05" units="cm"/>
      <inkml:brushProperty name="height" value="0.05" units="cm"/>
    </inkml:brush>
  </inkml:definitions>
  <inkml:trace contextRef="#ctx0" brushRef="#br0">292 105 896,'-11'-44'9303,"4"28"-5212,6 15-4031,1 1 0,0 0 0,-1 0 0,1-1 0,0 1 0,-1 0 0,1-1 0,0 1 0,-1 0 0,1-1 0,0 1 0,0-1 0,0 1 0,-1 0 0,1-1 0,0 1 0,0-1 0,0 1 0,0 0 0,0-1 0,0 1 0,0-1 0,0 1 0,0-1 0,0 1 0,0-1 0,0 1 0,0 0 0,0-1 0,0 1 0,0-1 0,0 1 0,1-1 0,-1 1 0,0 0 0,0-1 0,0 1 0,1 0 0,-1-1 0,0 1 0,1 0 0,-1-1 0,0 1 0,1 0 0,-1-1 0,0 1 0,1 0 0,-1 0 0,0 0 0,1-1 0,-1 1 0,1 0 0,-1 0 0,0 0 0,1 0 0,-1 0 0,1 0 0,-1 0 0,1 0 0,-1 0 0,1 0 0,0 0 0,15-4 497,0 0-1,23-1 0,28 1-165,132 9-1,-39 1-539,-44 7-3118,-115-13 3121,0 1 0,1-1 0,-1-1 0,0 1 0,0 0 0,0 0 0,0 0 0,0 0 0,1-1-1,-1 1 1,0-1 0,0 1 0,0-1 0,0 1 0,1-2 0,-2 2-4,0 0 0,1-1-1,-1 1 1,0 0 0,0-1 0,0 1-1,1 0 1,-1-1 0,0 1 0,0 0 0,0-1-1,0 1 1,0-1 0,0 1 0,0 0 0,0-1-1,0 1 1,0-1 0,0 1 0,0 0 0,0-1-1,0 1 1,0 0 0,0-1 0,0 1-1,0-1 1,-1 1 0,1-1 0,-1 0-171,0-1 1,0 1-1,0 0 0,-1 0 1,1 0-1,0 0 1,-1 0-1,1 0 0,0 0 1,-1 0-1,1 0 1,-1 1-1,1-1 0,-1 1 1,0-1-1,1 1 1,-1-1-1,0 1 0,1 0 1,-1 0-1,-1 0 1,-19 1-1411,-1 4 260</inkml:trace>
  <inkml:trace contextRef="#ctx0" brushRef="#br0" timeOffset="1">130 437 516,'-13'12'1004,"-1"0"0,2 2 0,-1-1-1,2 1 1,0 1 0,1 0 0,0 0 0,1 1-1,-13 34 1,21-47-796,0-1-1,0 1 0,1 0 1,-1 0-1,1 0 1,-1 0-1,1 0 0,0 0 1,0 0-1,1 0 0,-1 0 1,1-1-1,-1 1 0,1 0 1,0 0-1,0 0 1,0-1-1,0 1 0,3 4 1,-2-4 16,1 0 0,0-1 0,0 1 0,0 0 0,0-1 0,0 0 1,1 0-1,-1 0 0,0 0 0,1 0 0,0-1 0,6 3 0,9 0 179,1-1 0,-1 0 1,1-1-1,30-2 0,-39 0-502,178-13-2652,-147 7-403,-31 2 546,1 0-1,-1-1 1,15-9 0,-14 8 778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8.734"/>
    </inkml:context>
    <inkml:brush xml:id="br0">
      <inkml:brushProperty name="width" value="0.05" units="cm"/>
      <inkml:brushProperty name="height" value="0.05" units="cm"/>
    </inkml:brush>
  </inkml:definitions>
  <inkml:trace contextRef="#ctx0" brushRef="#br0">2 100 596,'-1'0'204,"1"-1"-1,0 1 0,0-1 1,0 0-1,0 1 1,-1-1-1,1 0 1,0 1-1,0-1 1,0 1-1,0-1 1,0 0-1,1 1 1,-1-1-1,0 0 1,0 1-1,0-1 1,0 1-1,1-1 0,-1 0 1,0 1-1,1-1 1,-1 1-1,0-1 1,1 1-1,-1-1 1,1 1-1,-1-1 1,1 1-1,-1 0 1,1-1-1,-1 1 1,1 0-1,0-1 1,1 0 50,2-6 1736,-4 7-1952,0 0-1,0 0 1,0-1 0,0 1-1,0 0 1,0 0-1,0-1 1,0 1-1,0 0 1,0 0 0,1-1-1,-1 1 1,0 0-1,0 0 1,0 0-1,0-1 1,1 1-1,-1 0 1,0 0 0,0 0-1,0 0 1,1-1-1,-1 1 1,0 0-1,0 0 1,0 0 0,1 0-1,-1 0 1,0 0-1,0 0 1,1-1-1,-1 1 1,0 0 0,0 0-1,1 0 1,-1 0-1,0 0 1,0 0-1,1 0 1,-1 0 0,0 1-1,1-1 1,1 0 1368,9-14 1881,22-10-794,-23 18-2451,-8 4-38,1 0-1,0 1 1,-1-1-1,1 1 1,0-1-1,0 1 1,0 0-1,0 0 1,0 1 0,5-2-1,-4 1-6,-2 0-30,0 0 0,0 0 0,1 0 0,-1 0 0,0 1 0,0-1-1,0 0 1,1 1 0,-1 0 0,3 0 0,-2 1-974,-10 0 126,6-1-112,1 0 943,0 0 0,0 0-1,0 0 1,0 0 0,0 0-1,0 0 1,0 1-1,0-1 1,0 0 0,0 0-1,0 0 1,0 0-1,0 0 1,0 0 0,0 1-1,0-1 1,0 0 0,0 0-1,0 0 1,0 0-1,0 0 1,0 1 0,0-1-1,0 0 1,0 0-1,0 0 1,0 0 0,0 0-1,0 0 1,0 0 0,0 1-1,-1-1 1,1 0-1,0 0 1,0 0 0,0 0-1,0 0 1,0 0-1,0 0 1,0 0 0,0 0-1,-1 0 1,1 0 0,0 0-1,0 1 1,0-1-1,0 0 1,0 0 0,-1 0-1,1 0 1,0 0-1,0 0 1,0 0 0,0 0-1,0 0 1,0 0 0,-1 0-1,1-1 1,0 1-1,0 0 1,0 0 0,0 0-1,0 0 1,0 0-1,0 0 1,-1 0 0,1 0-1,-15 3-1460,11-3 387,-42 19-6839,35-13 6470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9.244"/>
    </inkml:context>
    <inkml:brush xml:id="br0">
      <inkml:brushProperty name="width" value="0.05" units="cm"/>
      <inkml:brushProperty name="height" value="0.05" units="cm"/>
    </inkml:brush>
  </inkml:definitions>
  <inkml:trace contextRef="#ctx0" brushRef="#br0">105 26 1036,'0'0'1451,"13"-13"5056,-12 13-6470,-1 0 0,1 0-1,-1 0 1,0 0 0,1 0-1,-1 0 1,0 0 0,1 0-1,-1 0 1,0 0 0,1 0 0,-1 0-1,1 0 1,-1 0 0,0-1-1,1 1 1,-1 0 0,0 0-1,0 0 1,1-1 0,-1 1-1,0 0 1,1 0 0,-1-1 0,0 1-1,0 0 1,0-1 0,1 1-1,-1 0 1,0-1 0,0 1-1,0 0 1,0-1 0,1 1 0,-1 0-1,0-1 1,0 1 0,0 0-1,0-1 1,0 1 0,0-1-1,0 1 1,0 0 0,0-1 0,0 1-1,-1 0 1,1-1 0,0 0-1,0 0 873,0 13 3742,-7-20-2900,2 10-3688,5-1 1244,-1 0 388,0 0 0,0-1 0,0 1 0,0 0 0,0 0 0,-1-1 0,1 1 0,0-1 0,-1 1 0,1-1 0,0 0 1,-1 1-1,1-1 0,-1 0 0,1 0 0,-3 0 0,-20 5-3800,-20 9 293,21-2 2148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29.727"/>
    </inkml:context>
    <inkml:brush xml:id="br0">
      <inkml:brushProperty name="width" value="0.05" units="cm"/>
      <inkml:brushProperty name="height" value="0.05" units="cm"/>
    </inkml:brush>
  </inkml:definitions>
  <inkml:trace contextRef="#ctx0" brushRef="#br0">73 0 440,'-23'29'2842,"19"-23"-1934,0 1-1,-1-1 0,0 0 1,-1-1-1,1 1 1,-11 6-1,16-12-839,0 0 0,0 0 0,0 0 0,-1 1 0,1-1 0,0 0-1,0 0 1,0 0 0,-1 0 0,1 0 0,0 0 0,0 0 0,0 1 0,-1-1 0,1 0 0,0 0-1,0 0 1,0 0 0,0 1 0,0-1 0,-1 0 0,1 0 0,0 0 0,0 1 0,0-1 0,0 0-1,0 0 1,0 0 0,0 1 0,0-1 0,0 0 0,0 0 0,0 1 0,0-1 0,0 0-1,0 0 1,0 0 0,0 1 0,0-1 0,0 0 0,0 0 0,0 1 0,0-1 0,0 0 0,1 0-1,-1 0 1,0 0 0,0 1 0,0-1 0,0 0 0,0 0 0,1 0 0,-1 0 0,0 1-1,0-1 1,1 0 0,10 4 3814,8-2-2677,-1 1 0,1 0 0,31 11 0,-7-3 233,223 59 4582,-147-43-4468,215 18-1,-262-43-1551,129-14 0,-196 11 0,100-1 0,-64 3-37,-20-4-1523,-28 0-4162,-72-4-7447,65 7 11053,0 1-1,0 1 1,0 0 0,-23 6-1,14-1 432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8:30.609"/>
    </inkml:context>
    <inkml:brush xml:id="br0">
      <inkml:brushProperty name="width" value="0.05" units="cm"/>
      <inkml:brushProperty name="height" value="0.05" units="cm"/>
    </inkml:brush>
  </inkml:definitions>
  <inkml:trace contextRef="#ctx0" brushRef="#br0">556 24 392,'-24'1'20579,"22"-3"-19564,-4-2-472,4 3 965,-20-7 2986,18 6-4281,-1 0-1,0 1 0,-1 0 0,1 0 1,0 0-1,0 0 0,0 1 1,0 0-1,-1 0 0,1 0 1,0 1-1,-9 1 0,2 1 24,1 0 1,0 0-1,0 1 0,0 0 1,-12 7-1,9-4-231,1 1 1,0 0-1,0 1 0,1 1 0,0 0 1,0 1-1,2 0 0,-1 0 0,1 1 1,-9 14-1,-19 28-5,26-38 0,0 0 0,-15 29 0,1 7 0,6-14 0,-16 46 0,28-63 0,1 0 0,2 0 0,0 0 0,1 0 0,1 1 0,0 27 0,3-48 0,0 1 0,0-1 0,0 0 0,0 0 0,0 0 0,1 1 0,-1-1 0,0 0 0,1 0 0,-1 0 0,1 0 0,-1 0 0,1 0 0,0 0 0,-1 0 0,1 0 0,0 0 0,0 0 0,0 0 0,0 0 0,0 0 0,-1-1 0,2 1 0,-1 0 0,0-1 0,0 1 0,0-1 0,0 1 0,0-1 0,0 1 0,0-1 0,1 0 0,0 0 0,3 1 0,-1-1 0,1 1 0,-1-2 0,1 1 0,-1 0 0,1-1 0,7-2 0,5-3 0,0 0 0,-1-2 0,0 0 0,-1 0 0,1-2 0,-2 0 0,1 0 0,-1-2 0,20-20 0,0-3 0,-23 26 0,-1-1 0,16-21 0,33-40 0,-14 19 0,-17 19 0,-18 22 0,0-1 0,-1 0 0,0 0 0,0-1 0,11-24 0,-19 35 0,0 0 0,1-1 0,-1 1 0,1 0 0,-1 0 0,1 1 0,0-1 0,0 0 0,4-2 0,6-8 0,-10 12 0,-1-1 0,0 0 0,0 0 0,0 0 0,0 0 0,0 0 0,0-1 0,0 1 0,0 0 0,0 0 0,0-1 0,-1 1 0,1 0 0,-1-1 0,1 1 0,-1-1 0,1-1 0,2 1 0,0 0 0,-1-4 0,-2 5 0,0 1 0,-1 0 0,1 0 0,0 0 0,0-1 0,0 1 0,0 0 0,0 0 0,0-1 0,0 1 0,0 0 0,0 0 0,0 0 0,0-1 0,1 1 0,-1 0 0,0 0 0,0-1 0,0 1 0,0 0 0,0 0 0,0 0 0,0 0 0,1-1 0,-1 1 0,0 0 0,0 0 0,0 0 0,0 0 0,1-1 0,-1 1 0,0 0 0,0 0 0,0 0 0,1 0 0,-1 0 0,0 0 0,0 0 0,0 0 0,1 0 0,-1 0 0,0 0 0,0 0 0,1 0 0,-1 0 0,0 0 0,0 0 0,0 0 0,1 0 0,-1 0 0,0 0 0,0 0 0,1 0 0,-1 0 0,0 0 0,0 0 0,0 0 0,1 1 0,-1-1 0,0 0 0,0 0 0,0 0 0,0 0 0,0 0 0,1 1 0,-1-1 0,0 0 0,0 0 0,1 3 0,0 0 0,-1-1 0,1 1 0,-1-1 0,0 1 0,0 0 0,0-1 0,0 1 0,-1 5 0,1-2 0,0 3 0,0-1 0,0 1 0,-1-1 0,0 0 0,0 1 0,-1-1 0,-4 13 0,-8 36 0,4-11 0,3-22 0,-1-1 0,-1 1 0,-13 23 0,12-27 0,-12 37 0,-4 9 0,-10 23 0,-9 16 0,-59 134 0,81-190 0,18-40 0,0-1 0,1 1 0,1 0 0,-5 15 0,3-12 0,1-1 0,-2 1 0,0-1 0,-8 12 0,6-10 0,7-11 0,0 2 0,1 5 0,2 2 0,8-5 0,19-8 0,1-2 0,-1 0 0,0-2 0,37-13 0,-52 16 0,4-6 0,10-7 0,-27 15 0,0 1 0,0-1 0,0 1 0,-1-1 0,1 1 0,0-1 0,0 1 0,-1-1 0,1 0 0,0 0 0,-1 1 0,1-1 0,-1 0 0,1 0 0,-1 1 0,1-1 0,-1 0 0,1 0 0,-1 0 0,0 0 0,1 0 0,-1 0 0,0 0 0,0 0 0,0 0 0,0 0 0,0 0 0,0 0 0,0 0 0,0 0 0,0 0 0,-1 1 0,1-1 0,-1-1 0,1-3 0,0 3-29,0-1 0,0 1-1,0-1 1,0 1 0,0-1 0,-1 1 0,1 0-1,-1-1 1,0 1 0,1 0 0,-1 0-1,0-1 1,0 1 0,-3-3 0,-10-9-3661,-9-19-8245,16 27 9609,-14-11-7020,7 10 6418,10 6 988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2.939"/>
    </inkml:context>
    <inkml:brush xml:id="br0">
      <inkml:brushProperty name="width" value="0.05" units="cm"/>
      <inkml:brushProperty name="height" value="0.05" units="cm"/>
    </inkml:brush>
  </inkml:definitions>
  <inkml:trace contextRef="#ctx0" brushRef="#br0">12 120 396,'-12'-6'18096,"26"-2"-15067,8-2-2617,1 0 0,35-9 0,-3 1-367,-16 4-120,-22 9-549,-1-1 0,-1 0 0,17-10 0,-23 15-1246,-8 12-2840,-1-8 4024,-3 0-33,0-1 1,0 0 0,0 0 0,0 0 0,0 0-1,0 0 1,-5 1 0,2 0-540,-28 17-2165,11-1 1937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3.339"/>
    </inkml:context>
    <inkml:brush xml:id="br0">
      <inkml:brushProperty name="width" value="0.05" units="cm"/>
      <inkml:brushProperty name="height" value="0.05" units="cm"/>
    </inkml:brush>
  </inkml:definitions>
  <inkml:trace contextRef="#ctx0" brushRef="#br0">81 1 1152,'-56'73'5133,"52"-67"-4532,1 0 0,0 1 0,0-1 0,-3 14 0,2-9-76,4-10-464,-1 0 0,1 1 0,0-1 1,0 0-1,0 0 0,0 0 0,0 1 0,0-1 1,0 0-1,1 0 0,-1 0 0,0 0 0,1 0 1,-1 1-1,1-1 0,-1 0 0,1 0 0,-1 0 1,1 0-1,0 0 0,-1 0 0,1-1 0,0 1 1,0 0-1,0 0 0,1 0 0,27 19 917,-25-18-803,4 1-50,1 0-1,-1 0 1,0-1 0,1 0 0,0-1 0,-1 0 0,1 0-1,0 0 1,-1-2 0,1 1 0,0-1 0,0 0 0,13-4-1,41-2-780,-54 6-105,1-1 0,-1 0 0,0-1-1,0 0 1,0-1 0,15-8 0,-16 7-446,0 0 0,0 0 0,-1-1 0,11-11 0,-17 16 1041,20-17-1516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3.833"/>
    </inkml:context>
    <inkml:brush xml:id="br0">
      <inkml:brushProperty name="width" value="0.05" units="cm"/>
      <inkml:brushProperty name="height" value="0.05" units="cm"/>
    </inkml:brush>
  </inkml:definitions>
  <inkml:trace contextRef="#ctx0" brushRef="#br0">397 176 140,'1'-4'656,"-1"0"0,1 1-1,0-1 1,0 0 0,0 1 0,1-1-1,-1 1 1,1-1 0,2-3 0,7-18 4386,-7 9-1905,-2 0 1,0 0-1,0 0 1,-2-25-1,0 36-2483,0 4 202,2 3-836,-1-2-18,-1 1 0,1-1 0,0 1 0,-1-1 0,1 1 0,-1-1-1,1 1 1,-1-1 0,1 1 0,-1-1 0,1 1 0,-1 0 0,1-1 0,-1 1 0,0 0 0,0-1 0,1 1 0,-1 0-1,0 0 1,1 0 0,-3 15 185,-1 0 0,0 0 0,-11 29 0,12-41-147,-160 476 2806,23-26-2710,72-200-136,58-224 0,-5 35 0,2-9 0,9-35 0,3-19 0,0-1 0,0 1 0,0-1 0,0 1 0,0-1 0,-1 1 0,1-1 0,0 1 0,-1-1 0,1 0 0,-1 1 0,0-1 0,1 0 0,-1 1 0,0-1 0,-1 2 0,1-2 0,0 0 0,1 0 0,-1 0 0,1 0 0,-1 0 0,1 0 0,0 1 0,-1-1 0,1 0 0,0 0 0,0 1 0,0-1 0,0 0 0,0 0 0,0 1 0,0-1 0,0 0 0,1 0 0,-1 0 0,0 1 0,1-1 0,-1 0 0,1 0 0,-1 0 0,1 0 0,1 2 0,-2-2 0,1 0 0,-1-1 0,1 1 0,-1 0 0,1-1 0,-1 1 0,1-1 0,0 1 0,-1 0 0,1-1 0,0 1 0,0-1 0,-1 0 0,1 1 0,0-1 0,0 0 0,0 1 0,-1-1 0,1 0 0,0 0 0,0 0 0,0 0 0,0 0 0,0 0 0,-1 0 0,1 0 0,0 0 0,0 0 0,0 0 0,0 0 0,0-1 0,-1 1 0,1 0 0,0 0 0,0-1 0,-1 1 0,1-1 0,0 1 0,0-1 0,0 0 0,92-71 0,-74 58 0,-1-2 0,-1 0 0,0 0 0,14-20 0,29-28 0,-37 42 0,-1-1 0,-1-1 0,-2-1 0,23-37 0,-26 42 0,-14 19 0,0-1 0,-1 1 0,1-1 0,-1 0 0,0 1 0,1-1 0,-1 0 0,0 0 0,0 0 0,0 0 0,0 0 0,-1 0 0,1 0 0,0 0 0,-1 0 0,1-1 0,-1 1 0,0-3 0,-2-1 0,1 5 0,1 1 0,-1-1 0,0 1 0,0-1 0,0 1 0,1 0 0,-1-1 0,0 1 0,0 0 0,0 0 0,0-1 0,0 1 0,0 0 0,0 0 0,0 0 0,1 0 0,-1 0 0,0 0 0,0 0 0,0 1 0,0-1 0,0 0 0,0 0 0,0 1 0,1-1 0,-1 1 0,0-1 0,0 1 0,0-1 0,1 1 0,-1-1 0,0 1 0,1 0 0,-1-1 0,0 1 0,1 0 0,-1-1 0,1 1 0,-2 2 0,-11 9 0,0 1 0,0 0 0,1 1 0,1 0 0,0 1 0,1 1 0,0 0 0,2 0 0,0 0 0,1 1 0,0 1 0,1-1 0,-5 32 0,1-12 0,7-29 0,1 1 0,0-1 0,0 1 0,-1 18 0,3-13 0,0 12 0,0 0 0,2 0 0,1 0 0,6 26 0,-8-44 0,1 1 0,0-1 0,1 1 0,-1-1 0,2 0 0,-1 0 0,1 0 0,0-1 0,1 1 0,0-1 0,0 0 0,0 0 0,1-1 0,8 8 0,4 2 0,-16-13 0,1 0 0,-1-1 0,1 0 0,0 1 0,0-1 0,0 0 0,0 0 0,0-1 0,5 3 0,12 2 0,0-1 0,26 3 0,-17-2 0,-21-6 4,0 0 0,0 0-1,0-1 1,0 0 0,0 0 0,0-1 0,0 0 0,9-4-1,18-6-4205,-11 0 366,-1 0 1,0-2-1,-1 0 1,0-1-1,24-24 1,-21 19 2129,20-17-718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4.608"/>
    </inkml:context>
    <inkml:brush xml:id="br0">
      <inkml:brushProperty name="width" value="0.05" units="cm"/>
      <inkml:brushProperty name="height" value="0.05" units="cm"/>
    </inkml:brush>
  </inkml:definitions>
  <inkml:trace contextRef="#ctx0" brushRef="#br0">336 162 116,'6'-21'3095,"-5"19"-2473,0 0-1,0-1 1,0 1 0,-1 0 0,1-1-1,-1 1 1,1-1 0,-1 1-1,0-3 1,12-45 6713,-12 0-1852,-1 49-5333,1 0 0,-1 0 1,1 0-1,-1 0 0,0 1 0,1-1 1,-1 0-1,0 0 0,1 1 0,-1-1 0,0 0 1,0 1-1,0-1 0,0 1 0,0-1 1,0 1-1,0-1 0,0 1 0,0 0 0,0-1 1,0 1-1,0 0 0,0 0 0,0 0 0,-2 0 1,-6 4-60,-1 1 1,1 1-1,0 0 0,0 0 1,1 0-1,0 1 1,-11 11-1,-18 21 72,2 0 0,1 3 0,2 1-1,2 1 1,-33 66 0,56-97-160,5-10-6,0 1-1,0 0 0,0 0 1,0 0-1,1 0 1,0 0-1,-1 0 1,2 0-1,-2 9 1,2-13 5,0 0 1,0 1 0,0-1-1,0 0 1,0 1-1,0-1 1,0 0 0,1 0-1,-1 1 1,0-1-1,0 0 1,0 0 0,0 0-1,0 1 1,1-1-1,-1 0 1,0 0 0,0 0-1,0 1 1,1-1-1,-1 0 1,0 0-1,0 0 1,1 0 0,-1 0-1,0 0 1,0 0-1,1 1 1,-1-1 0,0 0-1,1 0 1,-1 0-1,0 0 1,0 0 0,1 0-1,-1 0 1,18-3 278,15-9-3,-12 1-216,1-1 0,-2 0 0,35-29 1,-2 1-51,-36 30 164,-1-1 0,0-1 0,-1 0 0,0-1 0,-1 0 0,0-1-1,22-32 1,-25 37 376,-10 9-467,-1-1 0,1 1-1,0 0 1,-1-1 0,1 1-1,0 0 1,-1-1 0,1 1-1,-1-1 1,1 1 0,-1-1-1,1 0 1,-1 1 0,0-1 0,1 1-1,-1-1 1,1 0 0,-1 1-1,0-2 1,-1 26 40,-2-1-1,-7 29 1,-1 7-129,-15 52 4,8-40 0,-28 92 0,-1 5 0,-22 113 0,61-245 0,6-25 0,-1-1 0,1 1 0,-6 12 0,6-18 0,0 0 0,0 0 0,0 1 0,1-1 0,0 1 0,0-1 0,0 0 0,1 12 0,-5 0 0,4-15 0,0-1 0,0 1 0,1 0 0,-1 0 0,0 0 0,1 0 0,-1 0 0,1 0 0,0 0 0,0 0 0,-1 0 0,2 3 0,1 1 0,5-6 0,-4-2-47,-1 0-1,0 0 1,1 0-1,-1 0 1,0 0 0,0-1-1,0 1 1,-1-1 0,1 1-1,-1-1 1,1 0-1,0-3 1,9-11-2107,12-20-4599,-21 31 5340,1 1 0,1-1 0,-1 1-1,1-1 1,0 1 0,0 0 0,7-6-1,-9 10 826,0-1-1,0 1 0,-1-1 0,1 0 0,0 0 0,-1 1 0,1-1 1,-1 0-1,1 0 0,-1-1 0,0 1 0,0 0 0,0 0 0,1-4 1,-2 0-1466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1.732"/>
    </inkml:context>
    <inkml:brush xml:id="br0">
      <inkml:brushProperty name="width" value="0.05" units="cm"/>
      <inkml:brushProperty name="height" value="0.05" units="cm"/>
    </inkml:brush>
  </inkml:definitions>
  <inkml:trace contextRef="#ctx0" brushRef="#br0">26 0 492,'-3'3'988,"0"0"0,1 1 0,-1-1 1,1 0-1,0 1 0,0 0 0,0-1 0,1 1 0,-1 0 1,1 0-1,-2 7 0,3-10-721,1-1 0,-1 1 0,0 0 0,0-1 0,0 1 1,1 0-1,-1-1 0,0 1 0,1-1 0,-1 1 0,1-1 0,-1 1 1,0 0-1,1-1 0,-1 0 0,1 1 0,-1-1 0,1 1 0,0-1 0,-1 0 1,1 1-1,-1-1 0,1 0 0,0 1 0,0-1 0,28 6 3978,34-3-1154,-55-4-2966,94-13 211,-100 14-514,-2 1-261,1-1 412,-1 0 1,0 0 0,0 0-1,0 0 1,1 0 0,-1 0-1,0 1 1,0-1 0,1 0-1,-1 0 1,0 0-1,0 0 1,1 0 0,-1 0-1,0 0 1,0 0 0,1 0-1,-1 0 1,0 0 0,0-1-1,1 1 1,-1 0 0,0 0-1,0 0 1,0 0-1,1 0 1,-1 0 0,0 0-1,0-1 1,0 1 0,1 0-1,-1 0 1,0 0 0,0-1-1,1 1 1,3-5-1533,-11 3-4017,7 2 5388,0 0 0,-1 0 0,1 0-1,-1-1 1,1 1 0,0 0 0,-1 0 0,1-1 0,0 1 0,-1 0-1,1-1 1,0 1 0,0 0 0,-1-1 0,1 1 0,0-1-1,0 1 1,-1 0 0,1-1 0,0 1 0,0-1 0,0 1 0,0 0-1,0-1 1,0 1 0,0-2 0,0 2-21,0-1 0,0 1 0,0 0 1,0-1-1,-1 1 0,1-1 0,0 1 0,0-1 0,0 1 1,0 0-1,0-1 0,-1 1 0,1-1 0,0 1 1,0 0-1,-1-1 0,1 1 0,0 0 0,-1-1 0,1 1 1,0 0-1,-1 0 0,1-1 0,0 1 0,-1 0 0,1 0 1,-1-1-1,1 1 0,0 0 0,-1 0 0,1 0 0,-1 0 1,1 0-1,-1 0 0,0 0 0,-1-7-4408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5.133"/>
    </inkml:context>
    <inkml:brush xml:id="br0">
      <inkml:brushProperty name="width" value="0.05" units="cm"/>
      <inkml:brushProperty name="height" value="0.05" units="cm"/>
    </inkml:brush>
  </inkml:definitions>
  <inkml:trace contextRef="#ctx0" brushRef="#br0">35 1 404,'0'0'283,"0"1"-1,1-1 1,-1 1 0,0-1-1,0 1 1,0-1 0,-1 1-1,1-1 1,0 1-1,0-1 1,0 1 0,0-1-1,0 1 1,-1-1 0,1 1-1,0-1 1,0 1 0,-1-1-1,1 1 1,0-1 0,-1 0-1,1 1 1,0-1-1,-1 0 1,1 1 0,0-1-1,-1 0 1,1 1 0,-1-1-1,1 0 1,-1 0 0,1 0-1,-1 1 1,1-1 0,-1 0-1,1 0 1,-1 0-1,1 0 1,-1 0 0,1 0-1,-1 0 1,1 0 0,-1 0-1,1 0 1,-1 0 0,1 0-1,-1-1 1,0 1 0,-6 0 3753,-4-6 3425,11 5-6825,36 13 1508,-19-8-1709,68 12 1344,103 6 1,-81-16-1554,222 6-210,-311-12-16,63 0 0,99-12 0,-155 12 0,-21 0 0,0 1 0,0-1 0,0 0 0,0 0 0,0-1 0,0 1 0,0-1 0,0 0 0,0 0 0,0 0 0,6-4 0,-15 13-4504,-13 6-2416,-18-5-4689,30-8 10402,1 0 0,-1 0 0,1 0 0,0 1 1,-9 3-1,1 7-754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5.644"/>
    </inkml:context>
    <inkml:brush xml:id="br0">
      <inkml:brushProperty name="width" value="0.05" units="cm"/>
      <inkml:brushProperty name="height" value="0.05" units="cm"/>
    </inkml:brush>
  </inkml:definitions>
  <inkml:trace contextRef="#ctx0" brushRef="#br0">244 86 628,'-29'14'5319,"0"-8"6412,25-3-8179,3-2-3466,1-1 1,0 0-1,-1 0 1,1 0-1,-1 1 1,1-1-1,0 0 1,-1 0-1,1 1 1,0-1 0,-1 0-1,1 1 1,0-1-1,-1 1 1,1-1-1,0 0 1,0 1-1,-1-1 1,1 1-1,0-1 1,0 0-1,0 1 1,0-1 0,0 1-1,-1-1 1,1 2-1,0 4 841,-2 1 1,1-1-1,-1 1 0,-4 10 0,-4 17 656,5 14-51,4-34-1160,0 0-1,-5 23 1,-17 118-37,19-138-335,-52 298 0,30-190 0,9-51 0,12-51 0,3-12 0,0 0 0,0 1 0,0 16 0,2-27 0,0-1 0,0 1 0,1-1 0,-1 0 0,0 1 0,0-1 0,1 1 0,-1-1 0,0 1 0,1-1 0,-1 0 0,1 1 0,-1-1 0,0 1 0,1-1 0,-1 0 0,1 0 0,-1 1 0,1-1 0,-1 0 0,1 0 0,-1 0 0,1 1 0,-1-1 0,1 0 0,-1 0 0,1 0 0,0 0 0,-1 0 0,1 0 0,-1 0 0,1 0 0,-1 0 0,1-1 0,-1 1 0,1 0 0,-1 0 0,1 0 0,-1-1 0,1 1 0,-1 0 0,1 0 0,0-1 0,0 0 0,4-7 0,5-7 0,-1 7 0,0-1 0,-1 0 0,0 0 0,-1 0 0,0-1 0,11-20 0,-2 2 0,14-43 0,123-286 0,-131 310 0,25-76 0,-39 101 0,1 0 0,16-28 0,3-6 0,-24 46 0,1 0 0,1 0 0,0 0 0,0 0 0,11-11 0,0 0 0,12-11 0,1 2 0,-27 26 0,1 1 0,-1-1 0,0 0 0,1 1 0,-1 0 0,1 0 0,0 0 0,0 0 0,1 1 0,-1-1 0,8-2 0,21-1-3631,-10 4-8753,-3 1-779,-15 2 11382,7-1 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6.078"/>
    </inkml:context>
    <inkml:brush xml:id="br0">
      <inkml:brushProperty name="width" value="0.05" units="cm"/>
      <inkml:brushProperty name="height" value="0.05" units="cm"/>
    </inkml:brush>
  </inkml:definitions>
  <inkml:trace contextRef="#ctx0" brushRef="#br0">1 25 176,'13'-14'16059,"-8"12"-15727,0 0 0,0 0 0,0 1 0,0 0 0,1 0-1,-1 0 1,0 0 0,0 1 0,1 0 0,-1 0-1,0 1 1,0-1 0,8 3 0,-2-1-92,0 1 1,0 1-1,0-1 0,0 2 0,11 5 1,-20-9-105,0 1 1,1-1 0,-1 0-1,0 1 1,0-1 0,0 1 0,0-1-1,0 1 1,0 0 0,0 0-1,-1 0 1,1 0 0,-1 0-1,1 1 1,-1-1 0,0 0-1,0 1 1,0-1 0,0 1 0,0-1-1,-1 1 1,1-1 0,-1 1-1,1 4 1,-2 1 295,-1 0 0,1 0 0,-2 0 0,1-1 0,-1 1 0,-6 11 0,8-16-373,-26 53 1255,-3-1 1,-38 55 0,54-75-1315,3-5 0,8-25 0,1 0 0,0 0 0,1 0 0,0 1 0,-1-1 0,2 0 0,-1 0 0,0 1 0,1-1 0,1 10 0,-1-4 0,0-10 0,1 1 0,-1 0 0,1 0 0,0-1 0,0 1 0,-1-1 0,1 1 0,0 0 0,0-1 0,0 0 0,1 1 0,-1-1 0,0 1 0,1-1 0,-1 0 0,0 0 0,1 0 0,-1 0 0,1 0 0,0 0 0,-1 0 0,1-1 0,0 1 0,-1-1 0,1 1 0,0-1 0,3 1 0,5 1 0,-1 0 0,1-1 0,16 1 0,-13-2 0,0 0 0,1 0 0,-1 0 0,1-1 0,-1-1 0,0 0 0,19-6 0,0-2 0,7-4 0,-32 10 1978,8-3-9318,-53 7-11441,-3 16 12859,40-16 5902,-22 12-2186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08.762"/>
    </inkml:context>
    <inkml:brush xml:id="br0">
      <inkml:brushProperty name="width" value="0.05" units="cm"/>
      <inkml:brushProperty name="height" value="0.05" units="cm"/>
    </inkml:brush>
  </inkml:definitions>
  <inkml:trace contextRef="#ctx0" brushRef="#br0">1019 98 1204,'-1'-13'4603,"-5"6"-2238,3 6-2124,2-3 174,0 1-1,1-1 0,-1 1 0,1-1 0,0 0 0,0 0 1,0 1-1,1-8 0,-1-1 2551,1 7-2285,-1 4-609,0 1-1,0-1 1,0 0-1,1 1 1,-1-1-1,0 1 1,0-1 0,0 0-1,0 1 1,0-1-1,0 1 1,0-1-1,0 0 1,0 1-1,-1-1 1,1 1-1,0-1 1,0 1-1,0-1 1,-1 0-1,1 1 1,0-1 0,0 1-1,-1-1 1,1 1-1,-1-1 1,1 1-1,0 0 1,-1-1-1,1 1 1,-1-1-1,1 1 1,-1 0-1,1-1 1,-1 1 0,1 0-1,-1 0 1,0-1-1,0 1 1,-1 0 308,-12 13-340,7-3-6,0 0 0,1 0-1,0 1 1,-7 18 0,-4 6-5,14-27-16,0 0 0,1 0 0,-4 16 0,-3 12 32,-14 70 139,17-79-106,0 1 1,0 31-1,2-27 38,-9 41 0,-10 66 216,-2 10 39,4-13-25,-14 66 132,-69 299 14,69-272-268,-13 49 78,36-200-99,-29 96 1,15-73 67,-124 515 548,103-465-562,-11 38 49,33-117-190,2-12-29,12-33-24,-11 41 1,-17 62 83,9-32-73,13-44-32,10-36-32,2 0-1,0 1 0,1-1 0,0 1 0,0 26 0,-8 63 113,6-56-33,4-42-48,1-1-1,0 0 1,0 1 0,1-1-1,1 18 1,10 59 506,-7-47-142,2 0 1,18 64 0,-10-49-324,6 20-31,40 44 53,-57-115-99,0 0 0,-1 0 0,1-1 0,0 1 0,0-1 0,1 0 0,-1 0 0,0 0 1,1 0-1,-1-1 0,8 3 0,12 6 109,-17-7-87,1 0 0,0-1 0,0 0 1,0 0-1,0-1 0,0 0 1,0 0-1,8-1 0,17 4-18,-13-2 3,1 0-1,36-2 1,-35-1-8,39 4 0,4 4-21,-35-4-4,1 1 0,32 8 0,32 8 13,10 11-2,33 11-40,-102-32 43,0-1 1,1-2-1,52 5 0,-27-5 18,126 13 79,203 12-7,-37-9 246,-162-14-157,-48-2-57,311 24 405,-283-24-393,91 0-4,297 19 85,-338-24 25,-120-3-48,318-6 462,-291 6-546,114 1 118,650 39 41,-489-26-133,-243-14-22,-94-2-4,101 10 0,456 24 268,-459-33-114,135 3 154,-187 4-395,509 30-7,7 6-6,-125-10 0,-17-8 0,-266-15 0,324-21 0,-502 11 0,170-20 0,-187 21 0,10-6 0,-19 2 0,-10 3 0,5-4 0,-11 5-3,0 0-1,0 0 1,0 1 0,0-1-1,-1 0 1,1 1 0,0-1-1,0 0 1,0 1 0,-1-1-1,1 1 1,0-1 0,-1 0-1,1 1 1,0-1 0,-1 1-1,1-1 1,-1 1 0,1-1-1,-1 1 1,1-1 0,-1 1-1,1-1 1,-1 1 0,0 0-1,1-1 1,-1 1 0,0 0-1,-23-17-2388,-90-55-15418,75 45 12762,-51-44-1,34 21 2990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12.039"/>
    </inkml:context>
    <inkml:brush xml:id="br0">
      <inkml:brushProperty name="width" value="0.05" units="cm"/>
      <inkml:brushProperty name="height" value="0.05" units="cm"/>
    </inkml:brush>
  </inkml:definitions>
  <inkml:trace contextRef="#ctx0" brushRef="#br0">508 0 1032,'-7'3'625,"-1"0"-1,1-1 0,-1 0 1,0 0-1,1-1 1,-1 0-1,-14 0 1,-20 3 424,4 0-445,0-1 0,-55-2 1,44-2 189,17 4-125,25-2-483,1 0 0,-1-1 0,1 0 0,-1 0 0,0 0 0,1-1 0,-9-2 0,11 3-57,0-1-1,-1 0 1,1 1 0,0 0-1,0 0 1,-1 0 0,1 0-1,0 1 1,0 0 0,-5 1-1,-19 2 656,28-4-776,0 0-1,0 0 1,0 0-1,0 0 1,0 0-1,0 0 1,0 0-1,0 0 1,1 0-1,-1 0 1,0 0 0,0 1-1,0-1 1,0 0-1,0 0 1,0 0-1,0 0 1,0 0-1,0 0 1,0 0 0,0 0-1,0 0 1,0 0-1,0 0 1,0 0-1,0 0 1,0 1-1,0-1 1,0 0-1,0 0 1,0 0 0,0 0-1,0 0 1,0 0-1,0 0 1,0 0-1,0 0 1,0 0-1,0 0 1,0 0 0,-1 0-1,1 0 1,0 0-1,0 1 1,0-1-1,0 0 1,0 0-1,0 0 1,0 0-1,0 0 1,0 0 0,0 0-1,0 0 1,0 0-1,0 0 1,0 0-1,0 0 1,-1 0-1,1 0 1,0 0 0,0 0-1,8 6 580,-3-2-411,-1-4-140,0 1-1,0-1 1,0 1 0,0 0 0,0 0 0,0 1 0,4 1 0,-3-1-2,-1 0 1,1-1-1,0 1 1,0-1-1,-1 0 1,1 0-1,7-1 0,-5 1 3,1 0-1,-1 0 0,1 1 1,8 2-1,-7-1 3,-1-1 0,1 0 0,0 0 0,14 0-1,30 0 156,65 12 0,-64-6-49,66 1-1,156 4 618,337-7-17,-470 4-587,-6 0-51,-98-9-30,41 8 1,11 1 275,310 23 744,-84-14-1065,-226-14 35,103-10 0,7-1 318,-109-1-98,173 12-1,-80-2-182,-13 0-40,99 0 50,-147-5-53,9 3-45,255-7 53,-318 4-34,34-4 21,143-12 75,-113 11-99,69 4-10,-10 0 22,152-25-44,-249 20-108,-33 3-20,125 4 0,435 17 790,-437-17-432,38 16-166,-99-3-24,33 6 7,-87-9-10,82 2 1,460-11-10,-292-10-17,8 0-40,-132 17 59,-14-14 47,-21 1-86,-133 6 10,1 0-5,0-1 0,34-5-1,99-9 8,-37 5 59,-91 8-47,-1 1-1,1 2 0,-1 1 1,44 9-1,-68-10-27,1 0 0,-1 0 1,16-2-1,0 0-16,-26 28 6,0-22 27,-1 0 1,0 0 0,0 0-1,0 0 1,0 0 0,-1 0-1,-3 5 1,3-5-3,0 0 0,1-1 0,-1 1-1,1 0 1,0 0 0,0 0 0,0 6 0,0 1 1,0-1 1,-1 0 0,0 0 0,-6 17-1,-3 12 11,-24 102 23,28-112-21,-13 32 0,10-35-4,-11 56-1,19-73-5,-1 0-1,0-1 1,-1 1-1,-8 15 1,-8 20 40,-59 171 156,72-201-195,1 0 0,0 1 0,1 0 0,1 1-1,1-1 1,-3 31 0,6-39 14,-1 1 1,0-1-1,-1 1 1,0-1-1,-5 15 1,-5 23 84,6-18-4,0-1 0,-11 26 1,7-23 117,-9 41 0,4-17 211,-1 9 237,10 5-34,2 0 0,4 0 1,10 91-1,23 64-446,-10-54 50,-16-132-125,1 50 0,-2-14 53,-5-55-105,0 0 0,-2 0 1,-4 25-1,0 28 142,4-53-132,-1 0-1,-1 0 1,-1 0-1,-6 21 0,-7 33 200,10-42-148,-1 1-1,-15 37 1,11-39-30,3 1-1,-9 40 1,4 6 211,6-39-67,2 1 0,-3 60 0,-2 32 40,-1 45 33,1-52-75,10-104-171,-1-1 1,-7 32-1,5-33-36,1 1 1,-2 31-1,-6 55-27,10-80 0,-2 0 0,-10 47 0,7-47 0,1 0 0,-2 50 0,-4-1 0,9-52 0,-1 0 0,0 0 0,-12 38 0,1-7 0,-9 26 0,0 7 0,13-56 0,8-23 0,0-1 0,0 0 0,0 1 0,1-1 0,0 1 0,-1 10 0,3 2 0,-2 1 0,-1-1 0,-5 30 0,-9 38 0,10-66 0,2-11 0,2 0 0,-1 0 0,1 0 0,0 0 0,0 9 0,1-5 0,0 0 0,-1 0 0,-1 0 0,-7 22 0,6-23 0,0 0 0,1 0 0,0 1 0,-1 22 0,4-24 0,-1 0 0,-1-1 0,0 1 0,-4 12 0,3-13 0,0 0 0,1 1 0,0 0 0,0 11 0,1-3 0,-2 1 0,0-1 0,-2 0 0,-7 23 0,0 1 0,3-16 0,6-21 0,1 1 0,0-1 0,0 0 0,1 1 0,0 0 0,-1 6 0,-9 34 0,10-43 0,1 0 0,-1 0 0,0 0 0,0 0 0,0 0 0,-1-1 0,-3 8 0,3-8 0,1 1 0,-1 0 0,1 0 0,-1 0 0,1 0 0,0 0 0,0 8 0,-11 40 0,8-26 0,2-20 0,0 0 0,1 0 0,0-1 0,0 1 0,1 0 0,0 11 0,-3-13 0,-2-9 0,-1-7 0,-14-18-3426,17 25 2086,1 0 0,1 0 0,-1 0 0,1 0 0,-1-1 0,2 1 0,-1 0 0,0-11 0,2-8-5339,8-41 0,-7 32 3860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1.239"/>
    </inkml:context>
    <inkml:brush xml:id="br0">
      <inkml:brushProperty name="width" value="0.05" units="cm"/>
      <inkml:brushProperty name="height" value="0.05" units="cm"/>
    </inkml:brush>
  </inkml:definitions>
  <inkml:trace contextRef="#ctx0" brushRef="#br0">243 120 852,'3'-1'597,"1"1"-1,-1-1 1,0 0-1,1 0 1,-1 0-1,0 0 1,0-1-1,0 1 1,0-1-1,0 0 1,0 0-1,3-3 1,6-3 312,-5 4-111,9-3 159,-14 7 322,-1 0-1139,-1 0-48,0 0-1,1 0 0,-1 0 0,1 0 0,-1 0 1,0 0-1,1 0 0,-1 0 0,0 0 0,1 0 1,-1 0-1,0 0 0,1 0 0,-1-1 0,0 1 1,1 0-1,-1 0 0,0 0 0,1 0 0,-1-1 1,0 1-1,1 0 0,-1 0 0,0 0 0,0-1 1,1 1-1,-1 0 0,0-1 0,0 1 0,1 0 1,-1 0-1,0-1 0,0 1 0,0 0 0,0-1 1,0 1-1,0-1 0,1 1 0,-1 0 0,0-1 0,-2 0 453,0 0 0,0 0 0,0 0-1,1 1 1,-1-1 0,0 1-1,0-1 1,0 1 0,0 0 0,0-1-1,-2 1 1,0 0-387,1-1 0,0 1 0,0 0 1,0 0-1,0 0 0,-1 1 0,1-1 0,0 1 0,-3 1 1,-26 12 500,24-11-492,-1 1-1,1-1 0,-1 2 0,1-1 0,-9 8 0,7-4-12,4-3-60,1-1 0,0 1 0,0-1 0,0 1-1,0 1 1,1-1 0,0 1 0,-7 10 0,-4 10 121,-4 8 51,3-6-65,-3 8 64,7-2-60,8-24-138,0 1 0,1-1 0,0 1 0,0 0 0,-1 18 0,-7 24 136,11-30-149,0-10-34,1-1 1,-2 0-1,0 1 0,0-1 0,-1 1 0,-4 12 1,6-23-20,-1 1 1,1-1 0,0 0-1,0 1 1,0-1 0,0 1 0,0-1-1,1 0 1,-1 1 0,1-1-1,0 0 1,1 4 0,4 19 7,-6-16-4,1 0-1,1 0 1,0 0 0,0 0-1,1-1 1,0 1-1,0-1 1,7 12 0,0 1 10,-6-14-14,0-1-1,0 1 0,0-1 0,7 7 0,-6-7 7,0 0 0,-1 0 0,1 0 0,3 9 0,-5-10-5,0 0 1,0 0-1,0 0 1,1-1 0,-1 1-1,1-1 1,0 0 0,0 0-1,1 0 1,-1-1-1,1 1 1,0-1 0,0 0-1,0-1 1,0 1-1,0-1 1,10 2 0,1 1-6,0-2 1,0 0-1,0 0 1,1-2-1,18 0 1,7 1 19,-29-1-1,1 0 0,-1-1-1,0 0 1,15-3 0,2-2 57,-17 3-63,-1 0-1,1-1 0,16-6 0,-11 4-14,-12 3 16,0 0 0,0 0 1,0 0-1,-1-1 1,1 1-1,8-7 1,9-8 96,-18 14-54,-1 0-1,0 0 1,1 0-1,-2-1 1,1 0 0,0 1-1,-1-1 1,0 0 0,1-1-1,-2 1 1,6-9-1,-6 9 20,0 0-1,0 1 0,1 0 1,-1-1-1,1 1 0,5-5 0,-5 5 27,1 0 0,-1 0-1,-1 0 1,1-1-1,0 1 1,3-8 0,-2 4 43,-1 0 0,0-1 0,-1 1 0,1-1 0,-1 0 0,-1 1 0,0-1 1,1-15-1,10-24-22,-1-24-119,-10 61 0,-2 0 0,1 0 0,-1 0 0,-1 0 0,-4-18 0,-10-25 0,8 31 0,6 16 0,0 0 0,0 0 0,-1 0 0,0 1 0,0-1 0,-7-9 0,-13-24 0,0 6 0,19 27 0,-1 1 0,1-1 0,0 0 0,1-1 0,0 1 0,0 0 0,0-1 0,-3-9 0,-3-9 0,-4 0 0,9 20 0,1 0 0,0-1 0,1 1 0,-1-1 0,1 0 0,0 0 0,0 0 0,-1-9 0,3 12-85,-1 1 0,0-1-1,0 0 1,0 0 0,0 1 0,-1-1-1,1 1 1,0-1 0,-1 1 0,0 0-1,0 0 1,1 0 0,-1 0 0,-1 0-1,-2-3 1,-38-26-6186,41 31 5805,1-1 0,0 1 0,-1-1 0,1 1 0,0-1 0,-1 0 0,1 0 0,0 0 1,0 0-1,0 0 0,0 0 0,0 0 0,0 0 0,0 0 0,0 0 0,0-1 0,1 1 0,-1 0 1,0-1-1,1 1 0,-1 0 0,1-3 0,-1 4 254,1 0 1,0 0-1,0-1 0,-1 1 0,1 0 1,0 0-1,-1 0 0,1-1 1,0 1-1,-1 0 0,1 0 1,0 0-1,-1 0 0,1 0 0,0 0 1,-1 0-1,1-1 0,0 1 1,-1 0-1,1 0 0,0 0 0,-1 0 1,1 1-1,-1-1 0,1 0 1,0 0-1,-1 0 0,1 0 1,0 0-1,-1 0 0,1 0 0,0 1 1,0-1-1,-1 0 0,1 0 1,-1 1-1,-12 5-4008,4 0 2493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1.655"/>
    </inkml:context>
    <inkml:brush xml:id="br0">
      <inkml:brushProperty name="width" value="0.05" units="cm"/>
      <inkml:brushProperty name="height" value="0.05" units="cm"/>
    </inkml:brush>
  </inkml:definitions>
  <inkml:trace contextRef="#ctx0" brushRef="#br0">23 14 1408,'-13'-14'25241,"15"30"-24241,-2-13-937,1 1 0,-1 0 1,1 0-1,0-1 1,0 1-1,1 0 1,3 6-1,-3-6-45,0-1 0,-1 1-1,1 0 1,-1 0-1,0 0 1,0 1-1,0-1 1,0 5 0,5 47 56,-4-47-72,0 1 0,-1-1 1,0 1-1,-1-1 0,0 1 1,0-1-1,-3 12 0,0-4-54,0 0-1,1 1 1,1 21-1,-11 18-769,7-44 23,4-12 702,0-1 0,1 1 0,-1 0 0,1-1 0,0 1 0,-1 0 0,1-1 1,-1 1-1,1 0 0,0 0 0,-1-1 0,1 1 0,0 0 0,0 0 0,0-1 0,0 1 0,0 2 0,-10-41-21644,8 30 19811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1.982"/>
    </inkml:context>
    <inkml:brush xml:id="br0">
      <inkml:brushProperty name="width" value="0.05" units="cm"/>
      <inkml:brushProperty name="height" value="0.05" units="cm"/>
    </inkml:brush>
  </inkml:definitions>
  <inkml:trace contextRef="#ctx0" brushRef="#br0">17 104 1544,'-16'-1'21441,"30"-1"-18627,23-1-2910,15 2 468,70-10-1,-86 8-677,-28 3-101,-1 0 0,0-1 0,0 0 0,1 0 0,-1-1-1,0 0 1,0 0 0,-1 0 0,10-5 0,-13 5-625,0 0-1,1-1 0,-1 1 0,0-1 1,0 0-1,-1 0 0,1 0 1,2-4-1,-3 3-65,1 1 1,-1 0-1,1 0 1,0 0-1,0 0 1,1 0 0,-1 1-1,4-3 1,15-3-989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3.330"/>
    </inkml:context>
    <inkml:brush xml:id="br0">
      <inkml:brushProperty name="width" value="0.05" units="cm"/>
      <inkml:brushProperty name="height" value="0.05" units="cm"/>
    </inkml:brush>
  </inkml:definitions>
  <inkml:trace contextRef="#ctx0" brushRef="#br0">453 34 1196,'14'-6'6875,"-14"6"-6676,1 0-1,-1 0 0,0 0 0,0 0 1,1 0-1,-1 0 0,0 0 1,1 0-1,-1 0 0,0 0 0,1 0 1,-1 0-1,0 0 0,1 0 0,-1-1 1,0 1-1,0 0 0,1 0 1,-1 0-1,0 0 0,1 0 0,-1-1 1,0 1-1,1 0 198,-1-1-197,0 1-1,0 0 0,0 0 1,0-1-1,1 1 0,-1 0 0,0 0 1,0-1-1,0 1 0,0 0 0,0-1 1,0 1-1,0 0 0,0-1 1,0 1-1,0-1 0,1-4 421,-1 4-293,0 0 0,0 1 0,0-1 0,0 0 0,0 0 0,0 1 0,0-1 0,0 0 0,0 1-1,0-1 1,0 0 0,0 1 0,-1-1 0,1 0 0,0 1 0,0-1 0,-1 0 0,-12 0 1295,3 1-1239,1 0-1,-1 0 1,1 0-1,0 1 1,-1 0-1,1 1 0,0 0 1,0 1-1,0 0 1,-11 5-1,-26 13 150,36-18-411,0 1 1,1 1 0,-1 0 0,1 0 0,-12 10-1,3-1 158,2 2-1,0 0 1,-27 35-1,25-30-131,16-19-134,0 0 1,1 0-1,-1 0 1,0 0-1,1 1 1,-1-1-1,1 1 1,0-1-1,-1 1 1,1-1-1,-1 5 1,-32 72 184,10-27-113,13-18-36,6-23-22,1 0 0,1 1 0,0 0 0,1-1 0,-2 20 0,-8 48 90,12-53-106,-1-13-11,1 0 0,0 0 0,1 0-1,1-1 1,0 1 0,4 14 0,9 26-5,-11-47 5,2 14-1,-5-15 1,1-1 1,-1 1-1,1 0 0,1-1 1,-1 1-1,1-1 1,-1 0-1,8 8 0,0 4 3,21 10 15,-27-21-16,0-1 0,0 1-1,0-1 1,0 0 0,0 0 0,1 0 0,0 0 0,0-1 0,0 0 0,0 0 0,1 0 0,-1-1 0,1 0 0,-1 0 0,1 0 0,0-1 0,6 1 0,13 2 55,-1-1 0,43-1 0,-55-3-7,0 0-1,0-1 1,19-6-1,8-1 115,-31 8-159,1-1 1,-1-1 0,0 0 0,1 0 0,-1 0-1,-1-1 1,1 0 0,0-1 0,-1 0-1,0 0 1,8-8 0,-11 9-5,0 0 0,1 1 0,0-1 0,-1 1 0,7-4 0,-5 4 0,-1 0 0,0 0 0,0-1 0,0 0 0,5-6 0,67-63 0,-36 37 0,-33 27 0,-1-1 0,0 0 0,0 0 0,-1 0 0,6-14 0,9-15 0,-8 14 0,-1-1 0,-1 0 0,-1-1 0,11-46 0,-19 62 0,-1 0 0,0-1 0,-1 1 0,-1-13 0,0-5 0,-11-16 0,12 39 0,-1 1 0,0 0 0,-1-1 0,1 1 0,-1 0 0,0 0 0,0 0 0,-1 0 0,1 0 0,-1 0 0,0 1 0,-1 0 0,1-1 0,-1 1 0,1 0 0,-10-6 0,-7-12 0,12 15 0,0 1 0,-1 0 0,1 0 0,-17-8 0,15 9 0,-43-18-2427,11 6-3548,39 15 4885,0 0 1,0 0 0,0 0 0,0-1 0,0 0 0,1 1 0,-1-1 0,1 0 0,-1 0 0,-1-4-1,4 6 679,-1 1 0,1-1 0,0 0 0,-1 0 0,1 0 0,0 0 0,0 1-1,0-1 1,0 0 0,0 0 0,0 0 0,0 0 0,0 0 0,0 0 0,0 1-1,0-1 1,0 0 0,1 0 0,-1 0 0,0 0 0,1 0 0,9 0-1721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4.352"/>
    </inkml:context>
    <inkml:brush xml:id="br0">
      <inkml:brushProperty name="width" value="0.05" units="cm"/>
      <inkml:brushProperty name="height" value="0.05" units="cm"/>
    </inkml:brush>
  </inkml:definitions>
  <inkml:trace contextRef="#ctx0" brushRef="#br0">31 0 924,'0'0'1598,"-21"7"5955,48-7-299,0 0-3301,10 6-997,127-10 2951,-76 8-5159,-69-7-626,-16 1 12,-13 1 215,-243 1 920,231 4-1269,16-2 0,1 0 0,0-1 0,0 1 0,-1-1 0,1-1 0,-1 1 0,1-1 0,-11 0 0,-7 5 0,15-4 0,16 0 0,11 3 0,0-2 0,0 0 0,0-2 0,0 0 0,35-5 0,15 1 0,-56 2 0,22-1 0,-25 8 0,-11-4-144,0 0 0,0 0 0,0 0 0,0 0 0,-1 0 0,1 0 0,0 0 0,0 0 0,-1-1 0,1 1 0,0-1 0,-1 1 0,1-1 0,-3 1 0,-16 3-3744,-10-3-6151,-15 3-3895,24 1 11692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4.379"/>
    </inkml:context>
    <inkml:brush xml:id="br0">
      <inkml:brushProperty name="width" value="0.05" units="cm"/>
      <inkml:brushProperty name="height" value="0.05" units="cm"/>
    </inkml:brush>
  </inkml:definitions>
  <inkml:trace contextRef="#ctx0" brushRef="#br0">265 16 1016,'-15'-9'8274,"12"8"-7958,-1 0 0,0-1-1,1 1 1,-1 1 0,0-1 0,0 1 0,1-1-1,-1 1 1,0 0 0,-5 1 0,-4-1 805,11 0-979,-1 1 1,1-1 0,0 0 0,0 1 0,0 0-1,-1-1 1,1 1 0,0 0 0,0 0 0,-3 3 0,-8 2 528,8-4-510,0 1 0,1-1 0,-1 1 0,1 0 0,-1 1 0,1-1 0,0 1 0,0-1 0,1 1 0,-1 1 0,1-1 0,0 0 0,-3 6 0,-11 13 539,13-17-568,0-1-1,0 1 1,0 0-1,1 1 1,0-1-1,0 1 1,-2 9-1,3-9-13,-1 1 0,0-1-1,0 0 1,-7 11 0,7-14-96,0 0 1,1 0-1,-1 0 0,1 1 1,0 0-1,0-1 0,1 1 0,-1 0 1,1 0-1,0 0 0,0 0 1,1 0-1,-1 0 0,1 0 1,0 0-1,1 0 0,-1 0 1,1-1-1,0 1 0,0 0 1,0 0-1,3 6 0,0 5 25,-4-15-46,0 0 1,0 0 0,0-1 0,0 1-1,0 0 1,0 0 0,0 0-1,0 0 1,1-1 0,-1 1 0,0 0-1,1 0 1,-1-1 0,0 1 0,1 0-1,-1-1 1,1 1 0,-1 0-1,1-1 1,0 1 0,-1-1 0,1 1-1,0-1 1,-1 1 0,1-1-1,0 1 1,0-1 0,17 12 0,-16-10-5,0 0 1,1 0-1,-1-1 1,1 1-1,-1-1 1,1 0-1,-1 0 0,1 0 1,0 0-1,0 0 1,0 0-1,-1-1 0,1 1 1,0-1-1,6 0 1,2-1-64,1 0 1,0 0-1,0-1 1,-1-1-1,1 0 1,-1 0-1,18-9 1,-4 2-518,-19 7 50,0-1 0,0 1 1,-1-1-1,1-1 0,-1 1 0,0-1 0,0 0 1,0 0-1,-1-1 0,6-8 0,0-9-1483,-7 19 1640,-1 1 1,0-1-1,0 0 0,-1 0 1,1 0-1,-1-1 1,0 1-1,0 0 1,0 0-1,-1-1 1,0 1-1,1 0 0,-1-1 1,-2-7-1,-3-9-927,2 6 149,0 1-1,-9-20 1,0 6-237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18.390"/>
    </inkml:context>
    <inkml:brush xml:id="br0">
      <inkml:brushProperty name="width" value="0.05" units="cm"/>
      <inkml:brushProperty name="height" value="0.05" units="cm"/>
    </inkml:brush>
  </inkml:definitions>
  <inkml:trace contextRef="#ctx0" brushRef="#br0">452 281 576,'0'-2'675,"0"1"0,0-1 0,0 1 1,0-1-1,0 1 0,0-1 0,0 1 0,0-1 0,1 1 0,-1 0 0,1-3 0,9-2 6089,-10-1-5083,1 7-1647,-1 0 0,0 0 0,1 0 1,-1 0-1,1 0 0,-1 0 0,1 0 1,-1-1-1,1 1 0,-1 0 0,1 0 1,-1-1-1,0 1 0,1 0 0,-1 0 0,1-1 1,-1 1-1,0 0 0,1-1 0,-1 1 1,1-1-1,-12-1 461,10 2-438,1 0-1,0 0 1,-1 0-1,1 0 1,0 0 0,-1 0-1,1 0 1,-1 0-1,1 0 1,0 0 0,-1 0-1,1 0 1,0 0-1,-1 0 1,1 0 0,0 0-1,-1-1 1,1 1-1,0 0 1,-1 0 0,1 0-1,0-1 1,0 1-1,-1 0 1,1 0 0,0-1-1,0 1 1,-1 0-1,1-1 1,0 1 0,0 0-1,0-1 1,-1 1-1,1 0 1,0-1 0,0 1-1,0 0 1,0-1-1,0 1 1,0 0 0,0-1-1,0 1 1,0 0-1,0-1 1,0 1 0,0-1-1,0 1 1,0 0-1,0-1 1,0 0 233,-13-11 1354,4 11-1139,8 1-481,1 0 0,0 0-1,-1 0 1,1 0 0,-1 0 0,1 0 0,0 0-1,-1 0 1,1 0 0,0 0 0,-1 0 0,1 0-1,-1 0 1,1 0 0,0 0 0,-1 0 0,1 0-1,0 0 1,-1 0 0,1 0 0,0-1 0,-1 1-1,1 0 1,0 0 0,-1 0 0,1-1 0,0 1 0,0 0-1,-1-1 1,1 1 0,0 0 0,0 0 0,0-1-1,-1 1 1,1 0 0,0-1 0,0 0 0,-35-7 1378,26 5-1191,0 1 0,1 1 0,-1 0 0,0 0 0,0 1 0,0 0 0,0 0 0,0 1 0,0 0 0,-16 5 0,1 2 224,22-8-414,0 1-1,0-1 0,0 1 0,0 0 1,0-1-1,0 1 0,0 0 1,0 0-1,1 0 0,-1 0 1,-3 3-1,-25 17 229,24-18-193,1 0 1,0 0 0,0 0-1,1 1 1,-8 7 0,-17 19 231,18-19-159,1-1 0,-1 2 0,2 0 0,0 0 0,0 1 0,1 0 0,-10 23 0,16-32-110,-5 14 25,1 1 1,0-1 0,1 1-1,1 0 1,1 1 0,-1 24-1,4-31-37,0-1 0,0 0 0,1 1 0,1-1-1,0 0 1,7 19 0,-4-15 0,-1-3 6,1 0 1,11 21 0,-10-24-1,-3-4-11,0 0 1,1 0 0,-1-1-1,1 0 1,0 0-1,0 0 1,1 0 0,-1 0-1,1-1 1,10 7 0,-11-9-5,-1 0 1,0 0-1,0 0 1,0 1 0,0-1-1,0 1 1,-1 0-1,1 0 1,-1 0 0,4 6-1,-5-6 1,0-1 0,0 1 0,1-1 0,-1 1 0,1-1 0,0 1 0,-1-1 0,1 0 0,0 0-1,0 0 1,0 0 0,4 2 0,6 8-1,-7-5 4,2-1 0,-1-1 0,1 1 0,0-1 0,0 0 1,0 0-1,0-1 0,1 0 0,0-1 0,0 1 0,0-1 0,0-1 1,10 2-1,10 0 2,0-1 0,51-1 0,-61-2 8,-3 0 6,1 0-1,-1-2 1,0 0-1,1 0 1,-1-1-1,-1-1 1,1-1-1,0 0 1,-1 0-1,0-2 1,0 0-1,-1 0 1,0-2-1,14-10 1,-5 2 114,-17 13-91,0 1 0,-1-1 0,1 0 0,-1 0 0,0 0 0,0 0-1,0-1 1,-1 1 0,1-1 0,4-10 0,-4 7 19,1 0 1,0 1-1,1 0 0,-1-1 1,9-6-1,14-20 144,-20 22-201,-1 0-1,0-1 1,4-14 0,14-25-4,10-12 1,-20 30 0,-9 15 0,-5 17 0,-1 0 0,1 0 0,-1-1 0,0 1 0,1 0 0,-1-1 0,0 1 0,-1 0 0,1-4 0,-1 5 0,1-1 0,0 0 0,0 0 0,0 0 0,0 0 0,0 0 0,0 1 0,0-1 0,1 0 0,-1 0 0,2-3 0,0 1 0,-1 0 0,1 0 0,-1 0 0,0-1 0,0 1 0,0 0 0,0-1 0,-1 1 0,0 0 0,0-9 0,0 8 0,0 5 0,0 0 0,0-1 0,0 1 0,0-1 0,0 1 0,-1 0 0,1-1 0,0 1 0,0-1 0,0 1 0,0 0 0,0-1 0,-1 1 0,1 0 0,0-1 0,0 1 0,0 0 0,-1-1 0,1 1 0,0 0 0,-1 0 0,1-1 0,0 1 0,0 0 0,-1 0 0,1-1 0,-1 1 0,1 0 0,-1 0 0,1-1 0,-1 1 0,1 0 0,0-1 0,-1 1 0,1 0 0,0 0 0,-1-1 0,1 1 0,0-1 0,0 1 0,-1 0 0,1-1 0,0 1 0,0-1 0,0 1 0,-1 0 0,1-1 0,0 1 0,0-1 0,0 1 0,0-1 0,0 1 0,0-1 0,0 1 0,0-1 0,-12-37 0,11 30 0,0 1 0,-1-1 0,0 1 0,0-1 0,-7-12 0,1 1 0,3 6 0,-1 0 0,-1 0 0,0 1 0,-1 0 0,0 0 0,-18-18 0,11 7 0,14 19 0,-1 1 0,0 0 0,0 0 0,0-1 0,-1 1 0,1 1 0,-4-4 0,-19-24 0,23 26 0,0 0 0,-1 1 0,1-1 0,-1 1 0,0 0 0,0-1 0,0 1 0,0 1 0,-1-1 0,1 0 0,-1 1 0,1 0 0,-1 0 0,0 0 0,-8-3 0,-15 0-161,1 0-425,1 1-1,-47-2 0,10 3-6775,-2-1-6808,41-1 8484,12 4 3454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19.237"/>
    </inkml:context>
    <inkml:brush xml:id="br0">
      <inkml:brushProperty name="width" value="0.05" units="cm"/>
      <inkml:brushProperty name="height" value="0.05" units="cm"/>
    </inkml:brush>
  </inkml:definitions>
  <inkml:trace contextRef="#ctx0" brushRef="#br0">70 0 628,'12'14'9979,"-12"-5"-8618,0-8-321,0-5 1859,0 24 105,0-13-2637,0 35 1670,-10 84 1,-1-27-1566,-1 37-277,8-102-177,2 0 0,4 61 1,0-26-846,-2-67-400,-2-6-217,-5-12-1441,1 9 1442,2-1 0,-1-1 0,1 1 0,1 0 0,0-1 0,0 0 1,0 0-1,1 0 0,0 0 0,0-16 0,2 5-197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19.603"/>
    </inkml:context>
    <inkml:brush xml:id="br0">
      <inkml:brushProperty name="width" value="0.05" units="cm"/>
      <inkml:brushProperty name="height" value="0.05" units="cm"/>
    </inkml:brush>
  </inkml:definitions>
  <inkml:trace contextRef="#ctx0" brushRef="#br0">0 66 1616,'1'1'435,"-1"0"0,0-1 0,1 1 0,-1 0 0,1 0 0,0 0 0,-1-1 0,1 1 0,0 0 0,-1-1 0,1 1-1,0-1 1,0 1 0,0-1 0,-1 1 0,1-1 0,0 1 0,0-1 0,0 0 0,0 1 0,0-1 0,0 0 0,0 0 0,0 0 0,0 0 0,0 0 0,0 0 0,0 0-1,1 0 1,41 0 3874,-30 0-4023,18-2 926,38-6 1,-40 3-959,37 0-1,17-1-1701,-93-8-5080,5 1 2344,-5-6-2589,0 13 4683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6.168"/>
    </inkml:context>
    <inkml:brush xml:id="br0">
      <inkml:brushProperty name="width" value="0.05" units="cm"/>
      <inkml:brushProperty name="height" value="0.05" units="cm"/>
    </inkml:brush>
  </inkml:definitions>
  <inkml:trace contextRef="#ctx0" brushRef="#br0">467 121 580,'11'-8'8206,"-11"7"-7996,0 0 0,0-1 1,-1 1-1,1-1 0,0 1 0,-1-1 0,0 1 1,1 0-1,-1-1 0,0 1 0,0 0 0,1 0 0,-1 0 1,0-1-1,0 1 0,0 0 0,-1 0 0,1 0 0,0 1 1,0-1-1,0 0 0,-1 0 0,1 1 0,0-1 1,-4 0-1,-16-14 1190,16 9-675,0 1 0,0 0 0,-1 0 0,0 0 1,-11-7-1,15 11-72,-37-13 2380,27 10-2584,-1 1 1,0 0 0,0 1 0,0 0 0,0 1 0,0 0 0,0 1 0,0 1 0,-19 3 0,21-2-326,0 1-1,0 1 1,1 0-1,-1 0 0,1 1 1,0 0-1,1 1 1,-1 0-1,1 0 1,0 1-1,1 1 1,-10 9-1,12-8-92,0 0 0,0 0-1,1 0 1,0 1 0,1 0 0,-5 18 0,-6 12-13,13-33-25,1 0-1,0 1 0,0-1 1,0 0-1,1 1 1,0-1-1,2 13 1,0 5 16,-2-22-8,1-1 1,0 0-1,0 0 0,0 0 0,0 0 0,0 0 0,0 0 0,0 0 0,0 0 0,1 0 0,-1 0 0,1-1 0,0 1 0,-1 0 0,1-1 0,0 0 0,0 1 1,0-1-1,0 0 0,0 0 0,4 1 0,-1-1 3,0 0-1,1-1 1,-1 0 0,0 0 0,1 0 0,-1 0-1,1-1 1,-1 0 0,0 0 0,0-1 0,0 0-1,0 1 1,0-2 0,9-4 0,0-1-7,-1 0 1,0-1-1,0 0 1,11-12-1,1-2 0,-12 13 4,-1-2 0,0 1 0,0-2 1,16-21-1,7-33 38,-25 42-30,-9 21-6,0 1 0,0 0 0,0-1 0,1 1 0,-1 0-1,1 0 1,-1 0 0,4-3 0,-5 6-3,1-1 14,0 0 1,-1 0-1,1 0 1,0 0-1,0 0 1,-1 0-1,1 0 1,-1 0-1,1 0 0,-1 0 1,1 0-1,-1 0 1,1 0-1,-1-1 1,0 1-1,0 0 1,0 0-1,0 0 1,1-1-1,-2-1 0,1 2 421,-58 140 722,48-112-827,-13 58 1,10-36-245,-22 126-81,19-115-5,5-23 0,2 1 0,1 0 0,2 1 0,-1 41 0,-5 37 0,12-105 0,0-7 0,1 0 0,-1-1 0,0 1 0,-1 0 0,1 0 0,-1-1 0,0 1 0,0 0 0,-1-1 0,-3 9 0,3 3 0,2-13 0,0-2 0,1-1 0,-1 1 0,0-1 0,0 1 0,0-1 0,0 1 0,-1-1 0,1 1 0,0-1 0,0 1 0,0-1 0,0 1 0,0-1 0,-1 1 0,1-1 0,0 1 0,0-1 0,-1 1 0,1-1 0,0 0 0,-1 1 0,1-1 0,0 0 0,-1 1 0,1-1 0,-1 0 0,1 1 0,0-1 0,-1 0 0,1 0 0,-1 1 0,1-1 0,-1 0 0,0 0 0,1 7 0,0-7 0,0 1 0,0-1-1,0 0 1,1 0 0,-1 1 0,0-1 0,0 0 0,1 1-1,-1-1 1,0 0 0,0 0 0,1 0 0,-1 1-1,0-1 1,1 0 0,-1 0 0,0 0 0,1 0 0,-1 0-1,0 1 1,1-1 0,-1 0 0,0 0 0,1 0-1,-1 0 1,0 0 0,1 0 0,-1 0 0,0 0-1,1 0 1,0-1 0,0-2-41,0 3-89,0-1 1,0 1-1,-1-1 0,1 0 0,0 1 0,-1-1 0,1 1 0,0-1 0,-1 0 1,1 0-1,-1 1 0,1-1 0,-1 0 0,0 0 0,1 0 0,-1 1 0,0-1 0,1 0 1,-1 0-1,0 0 0,0 0 0,0 0 0,0 0 0,0 0 0,0 1 0,0-1 1,0 0-1,0 0 0,0 0 0,-1-1 0,1 0-140,5-13-2607,-4 14 2680,0 0-1,0-1 1,-1 1-1,1 0 1,-1 0-1,1 0 1,-1 0-1,0-1 1,1 1-1,-1 0 1,0-1-1,0 1 1,1-2-1,10-87-10610,-11 7 2492,0 62 6202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6.527"/>
    </inkml:context>
    <inkml:brush xml:id="br0">
      <inkml:brushProperty name="width" value="0.05" units="cm"/>
      <inkml:brushProperty name="height" value="0.05" units="cm"/>
    </inkml:brush>
  </inkml:definitions>
  <inkml:trace contextRef="#ctx0" brushRef="#br0">1 0 1048,'22'0'2584,"16"4"14020,-29 13-13698,-20 87 2631,-1-2-4165,0 107-353,13-158-1408,0 17 1866,-2-47-4897,-9-39-12070,9 14 14432,1 0 0,0 0 0,-1 0 0,1 0 0,1 0 0,0-5 0,8-13-1874,3 8 750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7.642"/>
    </inkml:context>
    <inkml:brush xml:id="br0">
      <inkml:brushProperty name="width" value="0.05" units="cm"/>
      <inkml:brushProperty name="height" value="0.05" units="cm"/>
    </inkml:brush>
  </inkml:definitions>
  <inkml:trace contextRef="#ctx0" brushRef="#br0">234 78 280,'14'-5'845,"7"4"5313,-7 0 574,-14 1-6675,0 0 0,0 0 0,0 0 1,1 0-1,-1 0 0,0 0 0,0 0 1,0 0-1,0-1 0,0 1 0,0 0 1,0 0-1,0 0 0,1 0 0,-1 0 1,0-1-1,0 1 0,0 0 0,0 0 1,0 0-1,0 0 0,0-1 0,0 1 1,0 0-1,0 0 0,0 0 0,0 0 1,0-1-1,0 1 0,0 0 0,0 0 1,0 0-1,0 0 0,0 0 0,-1-1 1,1 1-1,0 0 0,0 0 0,0 0 1,0 0-1,0 0 0,0 0 0,0-1 1,0 1-1,-1 0 0,1 0 0,0 0 1,0 0-1,0 0 0,0 0 0,0 0 1,-1 0-1,1 0 0,-4-27 2699,-1 21-1852,-1 0 0,0 0 0,0 1-1,-13-9 1,-6 20-15,-12 15-189,29-18-549,0 0 0,1 1-1,0 0 1,-1 1 0,1 0-1,1 0 1,-1 0 0,1 1-1,-10 10 1,1 4 131,1 0 0,-14 25 0,5 19-159,20-56-120,0 0-1,1 1 1,0-1 0,1 1-1,-1-1 1,2 1 0,-1-1-1,1 1 1,2 12 0,-2 5 51,1-25-54,-1-1 0,0 1 1,0 0-1,0-1 0,1 1 1,-1-1-1,0 0 1,1 1-1,-1-1 0,1 1 1,-1-1-1,0 0 0,1 1 1,-1-1-1,1 0 0,-1 1 1,1-1-1,-1 0 0,1 1 1,-1-1-1,1 0 1,0 0-1,-1 0 0,1 0 1,-1 0-1,1 0 0,-1 0 1,1 0-1,-1 0 0,1 0 1,0 0-1,-1 0 0,1 0 1,-1 0-1,1 0 1,-1 0-1,1-1 0,-1 1 1,1 0-1,-1 0 0,1-1 1,-1 1-1,1 0 0,0-1 1,24-10 33,-5-3-43,0 0 0,-1-1 0,-1-1 0,0-1 0,28-35 0,-27 30-3,-8 8 11,0-1-1,-1 0 1,9-17-1,13-21 31,-30 49-17,1 1 8,-1 1 0,0-1-1,0 0 1,0 0 0,0-1-1,-1 1 1,1 0 0,-1-1 0,0 1-1,0-1 1,1-4 0,-2 8-16,0 0 1,0-1 0,0 1-1,0 0 1,0-1 0,0 1 0,0-1-1,0 1 1,0 0 0,0-1-1,0 1 1,0 0 0,1-1 0,-1 1-1,0 0 1,0-1 0,0 1-1,1 0 1,-1 0 0,0-1 0,0 1-1,1 0 1,-1-1 0,0 1-1,1 0 1,-1 0 0,0 0 0,1-1-1,-1 1 1,1 0 0,-1 0 10,0 0 0,1 0 0,-1-1 0,0 1 0,1 0 0,-1 0 0,0 0 0,1-1 0,-1 1 0,0 0 0,0 0 0,1-1 0,-1 1 0,0 0 0,0 0 0,0-1 0,1 1 0,-1 0 0,0-1 0,0 1 0,0 0 0,0-1 0,0 1 0,0 0 1,0-1-1,0 1 0,0 0 0,0-1 0,0 1 0,0-1 0,0 0 378,0 1-374,-1 0 0,1 1 0,-1-1 0,1 0 1,-1 1-1,0-1 0,1 0 0,-1 1 0,1-1 0,0 1 0,-1-1 0,1 1 0,-1-1 0,1 1 0,0-1 1,-1 1-1,1-1 0,0 1 0,0 0 0,-1-1 0,1 1 0,0-1 0,0 1 0,0 0 0,0-1 0,0 2 1,-2 16 285,0-2 26,0-1 0,-1 0 0,0 0 0,-11 28 0,3-10-39,-82 318-81,79-284-211,-6 18 0,3-21 0,13-45 0,-1-1 0,-1 1 0,0-1 0,-12 24 0,15-29 0,4 1 0,-1-14-30,0 0 0,0 1 0,0-1 0,0 0 0,0 0 0,0 0 0,0 1 0,0-1-1,0 0 1,0 0 0,0 1 0,0-1 0,-1 0 0,1 0 0,0 0 0,0 1 0,0-1 0,0 0 0,0 0 0,0 0 0,-1 1 0,1-1 0,0 0 0,0 0-1,0 0 1,-1 0 0,1 0 0,0 1 0,0-1 0,0 0 0,-1 0 0,1 0 0,0 0 0,0 0 0,0 0 0,-1 0 0,1 0 0,0 0 0,0 0 0,-1 0-1,1 0 1,0 0 0,0 0 0,-1 0 0,1 0 0,0 0 0,0 0 0,0 0 0,-1 0 0,1-1 0,0 1 0,0 0 0,-1 0 0,-10-7-2892,10 7 2745,0-2-109,0 1 1,1 0-1,-1 0 0,1-1 1,-1 1-1,1 0 1,0 0-1,-1-1 1,1 1-1,0-1 1,0 1-1,0 0 1,0-1-1,0 1 0,0 0 1,1-1-1,-1-1 1,9-26-4398,-7 21 3606,10-36-4502,13-37-2608,-13 49 6152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8.031"/>
    </inkml:context>
    <inkml:brush xml:id="br0">
      <inkml:brushProperty name="width" value="0.05" units="cm"/>
      <inkml:brushProperty name="height" value="0.05" units="cm"/>
    </inkml:brush>
  </inkml:definitions>
  <inkml:trace contextRef="#ctx0" brushRef="#br0">26 0 760,'13'1'8251,"-7"2"-7243,0 0 0,0-1 0,1 0 0,-1-1 0,0 1 0,1-1 0,9 0 0,-9 0-596,0-1 0,0 1 0,0 1-1,0 0 1,0-1 0,0 2 0,10 4 0,-15-5-202,1-1 1,0 1 0,-1 0-1,0 0 1,1 0 0,-1 0-1,0 1 1,0-1 0,0 0-1,0 1 1,0 0-1,-1-1 1,1 1 0,-1 0-1,0 0 1,0 0 0,0 0-1,0 0 1,0 0 0,-1 0-1,1 0 1,-1 0-1,0 0 1,0 0 0,0 1-1,0-1 1,-1 0 0,0 4-1,-3 9 688,0 0 1,-2-1-1,0 0 0,-10 20 1,5-11-272,3-9-329,0 0 0,-1-1 0,-12 14-1,12-16-302,0 0 0,1 1-1,-13 26 1,-5 13 5,19-41 0,1 0 0,1 0 0,-7 16 0,12-24 0,-1 0 0,0 0 0,0 0 0,1 0 0,0 0 0,0 0 0,0 0 0,0 0 0,0 0 0,0 1 0,1-1 0,1 4 0,-2-6 0,1 1 0,0-1 0,-1 0 0,1 1 0,0-1 0,0 0 0,0 0 0,0 0 0,0 0 0,0 0 0,0 0 0,1 0 0,-1 0 0,0 0 0,0-1 0,1 1 0,-1 0 0,0-1 0,1 1 0,-1-1 0,1 1 0,-1-1 0,1 0 0,-1 0 0,1 0 0,-1 0 0,3 0 0,13 0 0,1-1 0,-1-1 0,0-1 0,24-6 0,-32 6 0,-1 1 0,1-2 0,-1 1 0,0-1 0,0 0 0,0-1 0,-1 0 0,1 0 0,-1-1 0,10-9 0,-8 7-18,9-8 62,-18 15-57,1 1 0,-1-1 1,1 1-1,-1-1 0,1 1 1,-1-1-1,0 1 0,1-1 1,-1 1-1,0-1 0,1 1 1,-1-1-1,0 1 0,0-1 1,1 0-1,-1 1 0,0-1 0,0 0 1,0 1-1,0-1 0,0 0 1,0 1-1,0-1 0,0 1 1,0-1-1,-1 0 0,-2-5-515,0 2-2209,0-1 0,1 1 0,-1-1 0,1 0 0,-3-9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35.614"/>
    </inkml:context>
    <inkml:brush xml:id="br0">
      <inkml:brushProperty name="width" value="0.05" units="cm"/>
      <inkml:brushProperty name="height" value="0.05" units="cm"/>
    </inkml:brush>
  </inkml:definitions>
  <inkml:trace contextRef="#ctx0" brushRef="#br0">221 169 460,'-1'-15'3222,"1"12"-2824,-1 0 0,1 0-1,0 0 1,0 0 0,0 0-1,1 0 1,-1 0 0,1 0 0,-1 0-1,1 0 1,0 0 0,0 1-1,0-1 1,1 0 0,1-3 0,-2 3 49,0 1 0,0-1 0,-1 0 1,1 0-1,-1 0 0,1 0 0,-1 0 1,0 0-1,0 1 0,-1-1 1,0-5-1,0-6 1942,1 14-2355,0-1 1,0 1-1,0 0 1,0-1 0,0 1-1,0 0 1,0 0-1,0-1 1,0 1 0,0 0-1,0-1 1,-1 1-1,1 0 1,0 0-1,0-1 1,0 1 0,0 0-1,-1 0 1,1 0-1,0-1 1,0 1 0,0 0-1,-1 0 1,1 0-1,0 0 1,0-1 0,-1 1-1,1 0 1,0 0-1,0 0 1,-1 0-1,1 0 1,-3-3 550,9-6-119,6-9 1418,-12 18-1824,0 0 1,0-1-1,0 1 1,0 0-1,0 0 0,1-1 1,-1 1-1,0 0 1,0 0-1,0-1 1,0 1-1,0 0 0,0 0 1,0-1-1,0 1 1,0 0-1,0 0 0,0-1 1,0 1-1,0 0 1,-1 0-1,1-1 0,0 1 1,0 0-1,0 0 1,0 0-1,0-1 0,0 1 1,0 0-1,-1 0 1,1 0-1,0-1 1,0 1-1,0 0 0,-1 0 1,1 0-1,0 0 1,0 0-1,0-1 0,-1 1 1,1 0-1,0 0 1,0 0-1,-1 0 0,1 0 1,0 0-1,0 0 1,-1 0-1,1 0 1,-5-4 2187,-2 14 982,5-9-3230,1 1 0,0-1 0,-1 1 0,1-1 0,0 1 0,0 0-1,0-1 1,0 1 0,0 0 0,0 0 0,0-1 0,1 1 0,-1 0 0,0 4 0,0 9 52,0-1 0,0 1 1,-6 17-1,3 20 120,-15 86 342,15-20-45,-19 110 383,16-158-689,1-9-157,-14 60 0,-9 75-6,10-53 0,15-115 0,-2 54 0,-5-16 0,7-51 0,2-13 0,1 0 0,0 1 0,0-1 0,1 0 0,-1 0 0,0 0 0,1 1 0,-1-1 0,1 0 0,0 1 0,0-1 0,0 0 0,0 1 0,0 2 0,-11-76-12744,11 56 10144,0 1 0,-1-1 1,-1 1-1,-5-21 1,3-16-2257,-5 25 3075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36.591"/>
    </inkml:context>
    <inkml:brush xml:id="br0">
      <inkml:brushProperty name="width" value="0.05" units="cm"/>
      <inkml:brushProperty name="height" value="0.05" units="cm"/>
    </inkml:brush>
  </inkml:definitions>
  <inkml:trace contextRef="#ctx0" brushRef="#br0">19 122 1132,'-12'-6'30837,"7"2"-30293,4 6-296,4 12-243,0-1-4,-3-11-1,1 0 0,-1 0 0,0 0 0,1 0 0,0 0 0,-1 0 0,1 0 0,0 0 0,0 0 0,0-1 0,0 1 0,1 0 0,0 1 0,-1-1 0,1-1 0,-1 1 0,0-1 0,0 1 0,0-1 0,-1 1 0,1 0 0,0 0 0,0-1 0,-1 1 0,0 0 0,1 3 0,0 2 0,1-1 0,-1 1 0,1-1 0,1 1 0,-1-1 0,1 0 0,4 7 0,5 13 0,58 175 0,-59-155 0,1-6 0,-8-1 0,-4-38 0,1 2 0,1 0 0,-1 0 0,0 1 0,0-1 0,0 0 0,0 1 0,-1-1 0,1 1 0,-1 4 0,12 30 0,-13-36 0,1 0 0,0-1 0,0 1 0,0 0 0,0-1 0,0 1 0,1 0 0,-1-1 0,0 1 0,1 0 0,-1-1 0,1 1 0,-1-1 0,1 1 0,0-1 0,0 1 0,0-1 0,0 1 0,1 1 0,0 3 0,-2 3 0,0-7 0,10 2 0,-8-1 0,-2-8 0,0-3 0,0 7 0,10-5 0,15-19 0,158-135 0,-137 118 0,-24 24 0,-1-2 0,0 0 0,21-30 0,-19 25 0,1-3 0,22-24 0,-31 31 0,0 0 0,37-36 0,-16 19 0,-16 14 0,27-29 0,-36 38 0,-9 12 0,-1-1 0,1 1 0,0-1 0,0 1 0,0 0 0,1 0 0,-1 0 0,4-3 0,-4 0 0,-2-1 0,0 3 0,-37 15-605,-30-10-13620,63-2 13438,1 1-1,0 0 1,0-1 0,0 1-1,0 1 1,-1-1 0,1 0-1,0 1 1,0-1 0,0 1-1,0 0 1,0 0 0,0 1-1,0-1 1,0 0 0,1 1-1,-4 2 1,-6 8-1974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51.243"/>
    </inkml:context>
    <inkml:brush xml:id="br0">
      <inkml:brushProperty name="width" value="0.05" units="cm"/>
      <inkml:brushProperty name="height" value="0.05" units="cm"/>
    </inkml:brush>
  </inkml:definitions>
  <inkml:trace contextRef="#ctx0" brushRef="#br0">78 78 264,'-12'0'5688,"12"1"-5489,0 0 1,0-1-1,-1 1 1,1 0 0,0-1-1,0 1 1,0 0-1,0-1 1,1 1-1,-1 0 1,0-1-1,0 1 1,0 0-1,0-1 1,1 1-1,-1 0 1,1 0 0,7 2 395,-9-3-567,1 0-1,0 0 1,0 0 0,0 0-1,0 0 1,0 0 0,0 0-1,0 0 1,0 0-1,0-1 1,0 1 0,0 0-1,0 0 1,0 0 0,0 0-1,0 0 1,0 0 0,0 0-1,1 0 1,-1 0-1,0 0 1,0 0 0,0 0-1,0 0 1,0 0 0,0 0-1,0 0 1,0-1-1,0 1 1,0 0 0,0 0-1,0 0 1,0 0 0,0 0-1,0 0 1,0 0 0,0 0-1,0 0 1,0 0-1,0 0 1,1 0 0,-1 0-1,0 0 1,0 0 0,0 0-1,0 0 1,0 0-1,0 0 1,0 0 0,0 0-1,0 0 1,0 0 0,0 0-1,0 0 1,0 0 0,0 0-1,1 0 1,-1-1 278,-1 1-288,1 0-1,0 0 0,0 0 1,0 0-1,0 0 0,0 0 1,0 0-1,0 0 0,0 0 0,0 0 1,0 0-1,0 0 0,0 0 1,0 0-1,0 0 0,0 0 0,0 0 1,0 0-1,0 0 0,-1 0 1,1 0-1,0 0 0,0 0 1,0 0-1,0 0 0,0 0 0,0 0 1,0 0-1,0 0 0,0 0 1,0 0-1,0 0 0,0 0 0,0 0 1,0 0-1,0 0 0,0 0 1,0 0-1,0 0 0,0 0 1,0 0-1,0 0 0,0 0 0,0-1 1,0 1-1,0 0 0,0 0 1,0 0-1,0 0 0,-7 2 648,16-3 3675,-19-5-3472,8 6-169,12 0-518,-19 3 28,8-5 53,1 1-242,0-11 825,0 13-847,0 0 7,0-1 1,0 0 0,0 1 0,0-1 0,0 1 0,0-1 0,0 0-1,0 1 1,0-1 0,0 0 0,0 1 0,0-1 0,0 0-1,0 1 1,0-1 0,0 1 0,0-1 0,1 0 0,-1 0-1,0 1 1,0-1 0,0 0 0,1 1 0,-1-1 0,0 0-1,0 0 1,1 1 0,-1-1 0,0 0 0,1 0 0,-1 1 0,0-1-1,1 0 1,-1 0 0,0 0 0,1 0 0,-1 0 0,0 0-1,1 0 1,-1 0 0,0 1 0,1-1 0,-1 0 0,1 0-1,-1-1 1,0 1 0,1 0 0,-1 0 0,0 0 0,1 0-1,0 0 409,10 5-112,-11-4 95,-11-7 960,11 0-746,0 14-531,0-5 37,0-7-76,0 3-7,0 6 120,0-5-150,0 0 0,0-1 1,0 1-1,0 0 1,0-1-1,0 1 1,0 0-1,0 0 0,0-1 1,1 1-1,-1 0 1,0 0-1,0-1 1,0 1-1,1 0 0,-1 0 1,0 0-1,0-1 1,0 1-1,1 0 1,-1 0-1,0 0 0,0 0 1,1 0-1,-1-1 1,0 1-1,1 0 1,-1 0-1,0 0 0,0 0 1,1 0-1,-1 0 1,-6 1 526,-16-1 1759,22 0-2274,0-1-1,0 1 0,0 0 1,0 0-1,0 0 1,0 0-1,-1-1 0,1 1 1,0 0-1,0 0 1,0 0-1,0-1 0,0 1 1,0 0-1,0 0 1,0 0-1,0-1 0,0 1 1,0 0-1,0 0 0,0 0 1,0-1-1,0 1 1,0 0-1,0 0 0,0 0 1,1-1-1,-1 1 1,0 0-1,0 0 0,0 0 1,0 0-1,0-1 1,-2 1 172,2 6-129,6-13 125,-2 3-187,-12 3 16,6 1 19,2 0-17,0 0 0,0 1-1,0-1 1,0 0 0,1 1 0,-1-1 0,0 0-1,0 0 1,0 1 0,0-1 0,0 0-1,0 1 1,1-1 0,-1 0 0,0 0 0,0 1-1,0-1 1,0 0 0,1 0 0,-1 0 0,0 1-1,0-1 1,1 0 0,-1 0 0,0 0 0,0 0-1,1 1 1,-1-1 0,0 0 0,1 0-1,-1 0 1,0 0 0,1 0 0,-6-1-12,3 1 178,12 0-7,-18-3-258,6 6-2197,-11-9-4750,4-3 1228,-12-15-2752,20 22 8236,0 0 1,0 1-1,0-1 1,0 0-1,0 1 1,0-1-1,0 0 1,0 0-1,1 0 1,-1 1-1,0-5 1,9-8-1579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4.729"/>
    </inkml:context>
    <inkml:brush xml:id="br0">
      <inkml:brushProperty name="width" value="0.05" units="cm"/>
      <inkml:brushProperty name="height" value="0.05" units="cm"/>
    </inkml:brush>
  </inkml:definitions>
  <inkml:trace contextRef="#ctx0" brushRef="#br0">178 65 668,'0'-3'327,"-1"1"-1,1 0 1,-1-1-1,0 1 1,0 0-1,0 0 0,0 0 1,0-1-1,0 1 1,-1 0-1,1 1 1,-1-1-1,0 0 1,1 0-1,-1 0 1,0 1-1,0-1 1,0 1-1,0 0 1,0 0-1,0-1 1,-3 0-1,4 2-230,0-1 110,0 1-1,0-1 0,0 0 0,0 0 0,0 0 1,0 0-1,0 0 0,0 0 0,0 0 0,1 0 1,-1 0-1,0 0 0,1 0 0,-1-1 0,1 1 1,-1-2-1,0 3-173,1 0 0,0-1 1,-1 1-1,1 0 1,0 0-1,-1 0 0,1 0 1,0 0-1,-1 0 0,1 0 1,-1 0-1,1-1 0,0 1 1,-1 0-1,1 1 0,0-1 1,-1 0-1,1 0 0,0 0 1,-1 0-1,1 0 0,-1 0 1,1 0-1,0 0 1,-1 1-1,1-1 0,0 0 1,0 0-1,-1 1 0,1-1 1,0 0-1,0 0 0,-1 1 1,1-1-1,0 0 0,0 0 1,-1 1-1,1-1 0,0 0 1,0 1-1,0-1 1,0 0-1,0 1 0,0-1 1,-1 1-1,1-1 0,0 0 1,0 1-1,0-1 0,0 0 1,0 1-1,0-1 0,1 0 1,-1 1-1,0-1 0,0 1 1,0-1-1,0 0 0,0 1 1,0-1-1,1 0 1,-1 1-1,0-1 0,0 0 1,0 0-1,1 1 0,5 6 176,1-1-1,-2 1 0,1 1 0,-1-1 1,0 1-1,-1 0 0,1 0 1,3 11-1,-5-11-96,1 0 0,0 0 1,0 0-1,1-1 1,0 0-1,0 0 0,1 0 1,10 9-1,18 24 402,-22-23-268,0 2 0,-2 0 0,0 0 1,-1 1-1,-1 0 0,7 29 1,-11-35-106,-1 1 1,-1-1 0,0 1-1,-1 0 1,-1 0 0,0 0 0,-1 0-1,0 0 1,-2-1 0,-4 19 0,-7 19 238,10-32-191,-1 0-1,-1 0 0,0 0 0,-2-1 1,0 0-1,-19 29 0,-100 138 793,100-150-960,-32 35 1,54-67-159,1 0-1,-1 0 1,0 0-1,0 0 1,-7 3-1,10-6-570,2-5-1355,0 0 1067,0 0 1,1 0 0,0 0 0,-1 1 0,1-1-1,1 0 1,-1 0 0,0 1 0,1-1-1,0 1 1,2-4 0,29-41-4273,-28 42 4546,18-16-992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05.117"/>
    </inkml:context>
    <inkml:brush xml:id="br0">
      <inkml:brushProperty name="width" value="0.05" units="cm"/>
      <inkml:brushProperty name="height" value="0.05" units="cm"/>
    </inkml:brush>
  </inkml:definitions>
  <inkml:trace contextRef="#ctx0" brushRef="#br0">1118 137 1516,'-2'11'10662,"1"-10"-10235,-7 0 1840,7-3-1752,1 1-1,0 0 1,0-1 0,0 1-1,0-1 1,0 1 0,12-14 11578,-12 8-12716,11 2 1825,-8 4 418,3 0-1620,-14 1 0,-4 0 0,0 1 0,1 5 0,-35 8 0,17-5 0,13-7 0,7-1 0,0 0 0,0 0 0,1 1 0,-18 6 0,-5 0 0,20-5 0,1 0 0,0 0 0,-13 6 0,16-5 0,-1-1 0,1 0 0,-1-1 0,1 0 0,-1 0 0,0 0 0,0-1 0,-8 0 0,-48-2 0,27-1 0,1 2 0,-67 8 0,56-2 0,-12 3 0,-103 22 0,58-18 0,92-11 0,0 0 0,0-1 0,0-1 0,0 0 0,-16-2 0,-11 0 0,4 2 0,35 1 0,-7 1 0,24-24 0,6-2 0,0-3 0,-12 12-1559,-10 13 1107,1 1 0,-1-1 0,0 0 1,0 1-1,1-1 0,-1 0 1,-1 0-1,1 0 0,0 0 1,0 0-1,-1 0 0,1 0 1,-1 0-1,1-4 0,0 0-935,-1 0-1,1 1 0,1-1 1,-1 1-1,1-1 0,3-7 1,-3 8 413,0 0 0,0 0 0,-1 0 0,1-1 0,-1 1 0,0-7 0,-1-28-4207,0 20 3241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05.596"/>
    </inkml:context>
    <inkml:brush xml:id="br0">
      <inkml:brushProperty name="width" value="0.05" units="cm"/>
      <inkml:brushProperty name="height" value="0.05" units="cm"/>
    </inkml:brush>
  </inkml:definitions>
  <inkml:trace contextRef="#ctx0" brushRef="#br0">475 0 980,'1'5'11862,"-7"2"-5603,-19 13-3931,-15 14-1163,1-2 325,7-7-358,5-3 208,-36 24 0,39-29-764,1 0-279,0 1-1,1 1 1,2 1-1,0 1 1,0 1 0,2 0-1,1 1 1,-17 31 0,31-48-282,-1 2 0,1-1 0,0 0 0,1 0 0,0 1 1,0 0-1,1-1 0,0 1 0,0 0 0,0 0 1,1-1-1,0 1 0,1 0 0,0 0 0,0 0 0,1-1 1,0 1-1,0-1 0,0 1 0,1-1 0,6 11 1,6 13-1,-14-26-9,0-1 1,1 0-1,0 1 1,0-1-1,0 0 0,1 0 1,4 6-1,7 6 23,-7-7-7,1 0 0,0-1 0,11 9 0,29 28 47,-43-42-64,-1 0-1,0 0 1,0 0-1,0 1 1,0 0-1,6 8 1,11-4-427,-18-2 2484,-4 8-13610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06.299"/>
    </inkml:context>
    <inkml:brush xml:id="br0">
      <inkml:brushProperty name="width" value="0.05" units="cm"/>
      <inkml:brushProperty name="height" value="0.05" units="cm"/>
    </inkml:brush>
  </inkml:definitions>
  <inkml:trace contextRef="#ctx0" brushRef="#br0">310 59 184,'6'-18'5514,"-6"17"-4829,1-1 1,0 1 0,0 0-1,-1-1 1,1 1 0,-1-1-1,1 1 1,-1-1 0,0 0 0,0 1-1,1-4 1,-1-14 9033,-14 25-7232,7 3-2014,-1-1 0,2 1 0,-1 0 1,1 0-1,1 1 0,0 0 0,-7 17 0,-71 195 2106,25-53-2308,-21 136-271,73-283 0,1 0 0,0 1 0,-2 41 0,3-36 0,3-21 0,0-1 0,0 0 0,0 1 0,1-1 0,0 1 0,1 9 0,0-14 0,-1-1 0,1 1 0,-1-1 0,1 1 0,-1-1 0,1 1 0,0-1 0,0 0 0,0 0 0,0 1 0,0-1 0,0 0 0,0 0 0,0 0 0,1 0 0,-1 0 0,0 0 0,1 0 0,-1 0 0,0-1 0,1 1 0,-1-1 0,1 1 0,-1-1 0,1 1 0,-1-1 0,1 0 0,0 0 0,-1 0 0,1 1 0,-1-2 0,4 1 0,12-1 0,0 0 0,-1-1 0,1-1 0,-1-1 0,1 0 0,-1-2 0,0 1 0,-1-2 0,25-13 0,-17 4 0,-16 10 0,1 1 0,0 0 0,15-8 0,-18 11-17,-1-1-1,0 0 1,0 0 0,0 0 0,0 0-1,0-1 1,-1 1 0,1-1-1,3-6 1,4-4-829,-10 13 446,0-1 0,0 0 0,-1 0 1,1 0-1,-1 0 0,1 1 0,-1-1 1,0 0-1,1 0 0,-1 0 0,0 0 1,-1 0-1,1 0 0,0 0 1,0 0-1,-1-2 0,0 1-340,0 1 0,1-1 0,0 0 0,0 0 0,0 0 1,0 1-1,0-1 0,0 0 0,2-5 0,-1 6 260,0 0 1,-1 0-1,1 0 0,-1 0 1,1 0-1,-1 0 0,0 0 1,0 0-1,0-1 0,0 1 1,0 0-1,0 0 0,-1 0 1,1 0-1,-1 0 0,1 0 1,-1 0-1,0 0 0,0 0 1,0 0-1,0 1 0,0-1 1,0 0-1,0 0 0,-1 1 1,1-1-1,-3-1 0,-8-12-1492,1-3 310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06.666"/>
    </inkml:context>
    <inkml:brush xml:id="br0">
      <inkml:brushProperty name="width" value="0.05" units="cm"/>
      <inkml:brushProperty name="height" value="0.05" units="cm"/>
    </inkml:brush>
  </inkml:definitions>
  <inkml:trace contextRef="#ctx0" brushRef="#br0">22 209 280,'-22'-2'13821,"30"-4"-11134,16-4-1343,17 0 1207,70-26 0,15-4-1099,-28 10-966,-32 9-449,-43 18-249,-2 0-761,-13-1-192,-4 1-1195,-16 2-1648,10 1 3297,0-1-1,0 1 1,0-1 0,0 0 0,0 1 0,0-1-1,1 0 1,-1 0 0,0 0 0,1 0 0,-1-1 0,0 1-1,1 0 1,-3-3 0,-11-8-3146,3 1 2335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07.039"/>
    </inkml:context>
    <inkml:brush xml:id="br0">
      <inkml:brushProperty name="width" value="0.05" units="cm"/>
      <inkml:brushProperty name="height" value="0.05" units="cm"/>
    </inkml:brush>
  </inkml:definitions>
  <inkml:trace contextRef="#ctx0" brushRef="#br0">24 215 636,'-2'-1'374,"1"0"-1,-1 0 1,1 0-1,-1-1 1,1 1-1,0 0 1,-1-1 0,1 1-1,0-1 1,0 1-1,0-1 1,0 1-1,0-1 1,1 0 0,-1 1-1,0-1 1,0-4-1,-1-34 7785,2 32-6728,0 6-1307,1 0 1,0 1-1,0-1 0,1 0 0,-1 1 0,0-1 0,0 1 0,1 0 1,-1-1-1,1 1 0,-1 0 0,1 0 0,-1 0 0,1 0 0,0 0 1,0 0-1,-1 1 0,4-2 0,35-12 1244,62-13 949,-21 7-1658,-45 12-553,-28 5-323,1 1-1,1 0 0,-1 0 1,14 1-1,-10-2-1236,-12 2 1092,0 1 0,-1 0-1,1-1 1,0 1 0,-1-1-1,1 1 1,-1-1 0,1 1 0,-1-1-1,1 1 1,-1-1 0,0 0-1,1 1 1,-1-1 0,0 1-1,1-1 1,-1 0 0,0 1 0,0-1-1,1 0 1,-1 0 0,0 1-1,0-1 1,0-1 0,12-12-11241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07.830"/>
    </inkml:context>
    <inkml:brush xml:id="br0">
      <inkml:brushProperty name="width" value="0.05" units="cm"/>
      <inkml:brushProperty name="height" value="0.05" units="cm"/>
    </inkml:brush>
  </inkml:definitions>
  <inkml:trace contextRef="#ctx0" brushRef="#br0">1 42 360,'4'4'12066,"1"-3"-11438,4-5 358,-1 1 1,1 0-1,-1 1 1,18-4-1,9-2 1935,-3 3-929,-26 4-1481,-1 1-1,0-1 0,0 0 0,0 0 1,0-1-1,0 0 0,6-2 0,-9 3-400,0 1-1,0-1 1,-1 1-1,1-1 1,0 1-1,0 0 1,0 0-1,0 0 1,0 0-1,0 0 1,0 1 0,0-1-1,0 0 1,0 1-1,0 0 1,0-1-1,0 1 1,-1 0-1,4 1 1,23 19 539,-20-15-452,-8-6-183,1 0-1,-1 1 0,0-1 0,1 0 0,-1 0 0,1 1 1,-1-1-1,0 1 0,1-1 0,-1 0 0,0 1 0,1-1 1,-1 1-1,0-1 0,0 1 0,0-1 0,1 1 0,-1-1 1,0 1-1,0-1 0,0 1 0,0-1 0,0 1 0,0-1 0,0 1 1,0-1-1,0 1 0,0 0 0,5 10 263,-4-10-253,-1 0 0,1-1 0,-1 1 0,1 0 1,-1-1-1,1 1 0,-1 0 0,1 0 0,-1 0 1,0-1-1,1 1 0,-1 0 0,0 0 0,0 0 0,0 0 1,0 0-1,0-1 0,0 2 0,6 17 371,0 7 80,-6-16-344,0 0 1,-1 1-1,0-1 1,0 0-1,-6 16 1,7-23-131,-1-1 0,0 1 0,1 0 0,-1 0 0,1-1 0,0 1 0,0 0 0,1 4 0,-3 18 0,-7 22 0,7-31 0,-1 0 0,-1-1 0,-10 29 0,-9 38 0,-11-5 0,-60 127 0,61-107 0,32-92 0,0 0 0,0 0 0,0 0 0,1 0 0,0 0 0,0 0 0,0 0 0,1 6 0,1 10 0,1-16 0,1 1 0,0-1 0,0 1 0,0-1 0,1 0 0,0-1 0,0 1 0,7 4 0,-10-7 0,12 10 0,5-5 0,6 12 0,-25-19 0,0 1 0,1-1 0,-1 0 0,1 1 0,-1-1 0,1 0 0,-1 1 0,1-1 0,0 0 0,-1 0 0,1 0 0,-1 1 0,1-1 0,0 0 0,-1 0 0,1 0 0,-1 0 0,1 0 0,0 0 0,-1 0 0,1 0 0,-1 0 0,1 0 0,0 0 0,-1-1 0,1 1 0,-1 0 0,1 0 0,-1-1 0,1 1 0,-1 0 0,1-1 0,-1 1 0,1 0 0,-1-1 0,1 1 0,-1-1 0,1 1 0,-1-1 0,0 1 0,1-1 0,-1 0 0,1 0 0,2 0 0,0-1 0,0 0 0,0 1 0,0 0 0,0 0 0,0 0 0,1 0 0,-1 0 0,5 0 0,-4 1 0,0-1 0,0 0 0,0 0 0,0 0 0,0 0 0,-1-1 0,1 1 0,0-1 0,4-3 0,-1 2 0,-5 2 0,1 0 0,-1 0 0,0-1 0,0 1 0,0-1 0,0 1 0,0-1 0,-1 0 0,1 0 0,0 0 0,2-4 0,-2 0 0,-2-1 0,0 7-77,-1-1 0,1 0-1,0 0 1,0 1 0,0-1 0,0 0-1,0 1 1,-1-1 0,1 0 0,0 1-1,-1-1 1,1 1 0,0-1 0,-1 1 0,1-1-1,-1 1 1,1-1 0,-1 1 0,1-1-1,-1 1 1,1-1 0,-1 1 0,0 0-1,1-1 1,-1 1 0,1 0 0,-1-1 0,0 1-1,1 0 1,-1 0 0,0 0 0,1 0-1,-1 0 1,0 0 0,0-1 0,1 2-1,-1-1 1,-1 0 0,-11-4-3916,4-8-3410,-9-8-8496,8 19 13795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14.834"/>
    </inkml:context>
    <inkml:brush xml:id="br0">
      <inkml:brushProperty name="width" value="0.05" units="cm"/>
      <inkml:brushProperty name="height" value="0.05" units="cm"/>
    </inkml:brush>
  </inkml:definitions>
  <inkml:trace contextRef="#ctx0" brushRef="#br0">302 255 1080,'-14'13'10810,"14"-13"-10853,-17-3 5889,17 3-5792,0 0 0,1 0 0,-1 0 0,0 0 0,0 0 0,0-1 0,0 1 0,1 0 0,-1 0-1,0 0 1,0 0 0,0-1 0,0 1 0,0 0 0,1 0 0,-1 0 0,0 0 0,0-1 0,0 1 0,0 0 0,0 0 0,0 0 0,0-1 0,0 1 0,0 0 0,0 0 0,0-1 0,0 1 0,0 0 0,0 0-1,0 0 1,0-1 0,0 1 0,0 0 0,0 0 0,0 0 0,0-1 0,0 1 0,-1 0 0,1 0 0,0 0 0,0 0 0,0-1 0,0 1 0,0 0 0,-1 0 0,1 0 0,0 0 0,0 0 0,0-1 0,0 1 0,-1 0-1,1 0 1,0 0 0,0 0 0,0 0 0,-1 0 0,1 0 0,0 0 0,0 0 0,0 0 0,-1 0 0,6-1-864,8 0 7356,-21 2-5096,17-8-169,-16 10-1135,7-3-140,0 0 1,0 0-1,0 0 1,0 0-1,0 0 1,0 0-1,0-1 1,0 1-1,0 0 0,0 0 1,0 0-1,0 0 1,0 0-1,0 0 1,0 0-1,0 0 1,0 0-1,0 0 1,0 0-1,0 0 1,0 0-1,0 0 0,0 0 1,0 0-1,0-1 1,0 1-1,-1 0 1,1 0-1,0 0 1,0 0-1,0 0 1,0 0-1,0 0 0,0 0 1,0 0-1,0 0 1,0 0-1,0 0 1,0 0-1,0 0 1,0 0-1,0 0 1,0 0-1,0 0 0,-1 0 1,1 0-1,0 0 1,0 0-1,0 0 1,0 0-1,0 0 1,0 0-1,0 0 1,0 0-1,0 0 1,0 0-1,0 0 0,0-1 374,-4 1-404,4 0 34,0 0-1,0 0 1,-1 1-1,1-1 1,0 0 0,0 0-1,-1 0 1,1 0-1,0 0 1,0 0-1,-1 0 1,1 0-1,0 0 1,-1 0-1,1-1 1,0 1-1,0 0 1,-1 0-1,1 0 1,0 0 0,0 0-1,-1 0 1,1-1-1,0 1 1,0 0-1,0 0 1,-1 0-1,1 0 1,0-1-1,0 1 1,0 0-1,0 0 1,0-1-1,-1 1 1,1 0 0,0 0-1,0-1 1,0 1-1,0 0 1,0 0-1,0-1 1,0 1-1,0 0 1,0 0-1,0-1 1,0 1-1,0 0 1,0 0-1,0-1 1,0 1-1,6-1 498,-12 3-136,-3 4-260,7-6 72,13 1-155,-11-2-21,-16-2 3,12 1 50,11 1-16,-5 1-16,9 5 148,-11-4-68,0 11-73,0-13-28,0-2-3,0 2 10,0 1-13,0 0 0,0-1 0,-1 1 0,1 0-1,0 0 1,0 0 0,0 0 0,0 0 0,-1 0 0,1 0 0,0 0 0,0 0 0,0-1 0,0 1 0,0 0 0,-1 0 0,1 0 0,0 0 0,0-1 0,0 1 0,0 0 0,0 0 0,0 0 0,0 0 0,0-1 0,0 1 0,0 0 0,0 0 0,0 0 0,0 0 0,0-1 0,0 1 0,0 0 0,0 0-1,0 0 1,0-1 0,0 1 0,0 0 0,0 0 0,0 0 0,0 0 0,0-1 0,0 1 0,0 0 0,0 0 0,1 0 0,-1 0 0,0-1 0,0 1 0,0 0 0,2-13 71,-2 14-60,0 0-9,0 4-1,0-4 12,2-1-14,4 0 1,-10 0-1,4-1 0,0 1 0,1 0 0,-1 0 0,0 0 0,0 0 0,0 0 0,1 0 0,-1 0 0,0 0 0,0 0 0,1 0 0,-1 0 0,0 0 0,0 0 0,0 0 0,1 0 0,-1 0 0,0 0 0,0 0 0,1 0 0,-1 0 0,0 0 0,0 0 0,0 0 0,1 1 0,-1-1 0,0 0 0,0 0 0,0 0 0,0 0 0,1 0 0,-1 1 0,0-1 0,0 0 0,0 0 0,0 0 0,0 1 0,0-1 0,1 0 0,-1 0 0,0 0 0,0 1 0,0-1 0,0 0 0,0 0 0,0 0 0,0 1 0,0-1 0,0 0 0,-1 1 0,1-1 0,0 0 0,0 0 0,-1 0 0,1 1 0,0-1 0,0 0 0,-1 0 0,1 0 0,0 0 0,-1 0 0,1 0 0,0 0 0,-1 0 0,1 1 0,0-1 0,-1 0 0,1 0 0,0-1 0,-1 1 0,1 0 0,0 0 0,0 0 0,-1 0 0,1 0 0,0 0 0,-1 0 0,1 0 0,0-1 0,-1 1 0,1-4 0,10 3 0,-3 1 0,-14 0 0,-1 0 0,12 0 0,-8 0 0,8 0 0,-8 0 0,8 0 0,-10-1 0,4-5 0,2 2 0,0 8 0,0 0 0,0-6 0,-2 7 0,-2 0 0,6-6 0,4-4 0,0 6 0,-14-1 0,-15-1 0,11 1 0,-1 0 0,1 0 0,0 1 0,-20 4 0,25-3 0,0 0 0,0-1 0,0 0 0,0 0 0,-1 0 0,1-1 0,0 0 0,0-1 0,-1 0 0,-13-3 0,21 4 0,-1 0 0,1 0 0,-1 0 0,0 0 0,1 0 0,-1 0 0,1 0 0,-1 0 0,0 0 0,1 0 0,-1 0 0,1 0 0,-1 0 0,1 1 0,-1-1 0,0 0 0,1 1 0,-1-1 0,1 0 0,-1 0 0,1 1 0,-1-1 0,1 1 0,0-1 0,-1 1 0,1-1 0,-1 1 0,1-1 0,0 1 0,0-1 0,-1 2 0,-8 7 0,0-8 0,-3 0 0,2 4 0,7 1 0,-5-6 0,6-6 0,2 2 0,2 7 0,6-3 0,-6-3 0,-1 6 0,5-2 0,-12-2 0,14-3 0,-6 7 0,0-6 0,4 2 0,-10 1 0,10-1 0,-4-5 0,-2 2 0,0 6 0,0-6 0,0 2-105,0 1 0,0-1 1,0 1-1,0-1 0,0 1 0,-1-1 0,1 1 0,0-1 1,-1 1-1,1 0 0,-1-1 0,1 1 0,-1 0 1,0-1-1,-1-1 0,-3-11-2400,4 4 604,0 1 0,0 0 0,-1 0 0,-5-14 0,5 15 236,-1-1-1,1 0 0,0 0 0,0-14 1,8-25-3707,-2 31 3895,-2-15-1030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21.247"/>
    </inkml:context>
    <inkml:brush xml:id="br0">
      <inkml:brushProperty name="width" value="0.05" units="cm"/>
      <inkml:brushProperty name="height" value="0.05" units="cm"/>
    </inkml:brush>
  </inkml:definitions>
  <inkml:trace contextRef="#ctx0" brushRef="#br0">197 170 200,'10'13'11868,"-25"-13"-8388,12 0-1249,11 0-951,-18 0-324,17-2-342,-7 1-547,0 1 1,1 0-1,-1 0 0,0-1 0,0 1 1,1 0-1,-1-1 0,0 1 0,0 0 1,1 0-1,-1 0 0,0-1 0,1 1 1,-1 0-1,0 0 0,0 0 0,1 0 0,-1 0 1,0 0-1,1 0 0,-1 0 0,1 0 1,-1 0-1,0 0 0,1 0 0,-1 0 1,0 0-1,1 0 0,-1 0 0,0 0 1,1 0-1,-1 0 0,0 0 0,1 0 1,-1 0-1,0 1 0,0-1 0,1 0 0,-1 0 1,0 0-1,1 1 0,-1-1 0,0 0 1,0 0-1,0 1 0,1-1 0,-1 0 1,0 1-1,0-1 0,0 0 0,1 1 1,-1 0 50,-2-14 1079,-6 11-889,6 6 510,2 0-699,0-3 216,-10-8 1043,9 7-597,-11-13 2806,12 9-3587,2 7 0,6-3 0,-8 0 0,0 0 0,0 0 0,0 0 0,1 0 0,-1 0 0,0 0 0,0 0 0,0 0 0,0-1 0,1 1 0,-1 0 0,0 0 0,0 0 0,0 0 0,0 0 0,0 0 0,1-1 0,-1 1 0,0 0 0,0 0 0,0 0 0,0 0 0,0-1 0,0 1 0,0 0 0,0 0 0,0 0 0,0-1 0,0 1 0,1 0 0,-1 0 0,0 0 0,0 0 0,0-1 0,-1 1 0,1 0 0,0 0 0,0 0 0,0-1 0,0 1 0,0 0 0,0 0 0,0 0 0,0-1 0,0 1 0,0 0 0,0 0 0,0 0 0,-1 0 0,1 0 0,0-1 0,0 1 0,-2-1 0,5 4 0,5-3 0,-6-4 0,-4 8 0,-4-3 0,12-2 0,-4-3 0,0 8 0,6-4 0,-6-6 0,-2 2 0,0 8 0,-2 2 0,-4-5 0,12 0 0,-4 4 0,-2 0 0,-2-9 0,-8 3 0,4 1 0,12 0 0,4-1 0,-8-4 0,-2 0 0,0 7 0,0-4 0,0 4 0,0-4 0,-2 6 0,-4-3 0,14-1 0,3 0 0,-3 0 0,-16 0 0,-1 1 0,7 2 0,2-5 0,0 4 0,0-4 0,0 4 0,2-4 0,7 5 0,-2-1 0,-14-9 0,8 3 0,-4 7 0,-2-2 0,8-1 0,-10 0 0,-1 0 0,12 0 0,-8 0 0,8 0 0,-2 1 0,0 4 0,-2 0 0,0-10 0,0-1 0,-2 0 0,-8 5 0,-22-5-263,-16-15-6385,24 10 2135,17 8 3156,1-1-1,-1 0 1,1-1 0,0 1 0,1-1 0,-1 0 0,1-1 0,0 1 0,0-1 0,0 0 0,1 0 0,0-1 0,-6-12-1,10 18 1257,-12-18-1905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34.270"/>
    </inkml:context>
    <inkml:brush xml:id="br0">
      <inkml:brushProperty name="width" value="0.05" units="cm"/>
      <inkml:brushProperty name="height" value="0.05" units="cm"/>
    </inkml:brush>
  </inkml:definitions>
  <inkml:trace contextRef="#ctx0" brushRef="#br0">10 164 652,'-10'11'6743,"20"-9"-2720,4-2-1240,53 13 322,62-7 358,145 6-266,-244-10-2969,0 0 0,0-3-1,0 0 1,0-2 0,0-1-1,-1-1 1,31-10 0,19-3 385,-22 10-22,-53 6-281,8-2 309,-8 4-499,-3 0-98,-1 0-1,1 0 0,-1 1 1,1-1-1,-1 0 0,1 0 1,-1 0-1,1 0 0,-1 0 0,1 0 1,0 0-1,-1 0 0,1 0 1,-1 0-1,1 0 0,-1 0 1,1 0-1,-1-1 0,1 1 1,-1 0-1,1 0 0,-1-1 1,1 1-1,-1 0 0,1-1 0,-1 1 1,0 0-1,1-1 0,-1 1 1,1 0-1,-1-1 0,0 1 1,0-1-1,1 0 0,-1 0 517,0 0-532,0-3-4,25-16 16,56-19-20,-77 37-4,-3 2 6,-1 0 0,0-1 0,1 1 0,-1 0 1,0 0-1,1 0 0,-1 0 0,0-1 0,1 1 0,-1 0 0,0 0 0,0-1 1,1 1-1,-1 0 0,0-1 0,0 1 0,0 0 0,1-1 0,-1 1 0,0 0 1,0-1-1,0 1 0,0 0 0,0-1 0,0 1 0,0 0 0,0-1 0,0 1 1,0 0-1,0-1 0,0 1 0,0 0 0,0-1 0,0 1 0,0-1 0,0 0 27,-12 8-178,3-1-255,-30 0-2896,29-6 1961,-1 0 0,1-1 0,-1-1-1,1 1 1,0-2 0,-1 1 0,1-2 0,1 1 0,-1-1-1,-11-7 1,1 1-1706,16 8 2382,0-1-1,-1 1 1,1-1 0,0 1 0,0-1 0,0 0 0,1-1 0,-5-4 0,-4-5-860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34.643"/>
    </inkml:context>
    <inkml:brush xml:id="br0">
      <inkml:brushProperty name="width" value="0.05" units="cm"/>
      <inkml:brushProperty name="height" value="0.05" units="cm"/>
    </inkml:brush>
  </inkml:definitions>
  <inkml:trace contextRef="#ctx0" brushRef="#br0">186 1 1012,'0'0'5689,"13"1"-300,-5 2-4707,-1 0-1,1 0 1,0-1-1,-1 0 1,1 0 0,0-1-1,0 0 1,10 0-1,-12-1-545,0 0 1,0 1-1,0-1 0,0 1 0,0 0 1,-1 0-1,1 1 0,0 0 1,-1 0-1,1 0 0,-1 1 1,1 0-1,-1 0 0,0 0 0,0 1 1,0-1-1,4 6 0,-7-6 11,1 1-1,0-1 0,-1 1 1,0 0-1,0 0 1,0 0-1,0 0 0,-1 1 1,1-1-1,-1 0 0,0 1 1,0-1-1,-1 1 1,1-1-1,-1 1 0,0-1 1,-1 8-1,-2 5 247,-1 0 0,0 0 0,-9 21 0,1-1 93,1-6-36,-22 45-1,6-15-120,-29 83 41,29-90-346,21-45-66,1 0 0,0 1 0,1 0 0,-5 14 0,6-16-281,0-1-1,-1-1 1,1 1-1,-1 0 1,-1-1-1,1 0 1,-1 0-1,0 0 0,-1-1 1,-9 9-1,-29 15-5775,41-27 4984,-1 0 1,0-1-1,0 1 1,0-1-1,1 0 1,-2 0-1,1 0 1,-5 0-1,-24 4-3552,20-4 2845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5:37.148"/>
    </inkml:context>
    <inkml:brush xml:id="br0">
      <inkml:brushProperty name="width" value="0.05" units="cm"/>
      <inkml:brushProperty name="height" value="0.05" units="cm"/>
    </inkml:brush>
  </inkml:definitions>
  <inkml:trace contextRef="#ctx0" brushRef="#br0">36 13 216,'0'2'418,"0"0"-1,-1 0 0,1-1 1,-1 1-1,1 0 1,-1 0-1,1-1 1,-1 1-1,0 0 1,0-1-1,0 1 1,0-1-1,0 1 1,-2 2-1,2-3 413,0 0 0,0 0 0,0 1-1,0-1 1,0 0 0,0 1 0,0-1-1,1 1 1,-1-1 0,0 1-1,1-1 1,0 1 0,-1-1 0,1 4 1055,-1-5-1847,1 1-1,0-1 1,-1 0-1,1 0 1,-1 0-1,1 0 1,-1 0-1,1 0 0,0 0 1,-1 0-1,1 0 1,-1-1-1,1 1 1,-1 0-1,1 0 1,0 0-1,-1 0 0,1-1 1,0 1-1,-1 0 1,1 0-1,0 0 1,-1-1-1,1 1 0,0 0 1,-1-1-1,1 1 1,0 0-1,0-1 1,-1 1-1,1 0 1,0-1-1,0 1 0,0-1 1,-1 1-1,1 0 1,0-1-1,0 1 1,0-1-1,0 1 0,0-1 1,7-19-3247,-1 4-4164,-6 15 7170,-1 1 0,1 0 0,0-1 0,0 1 0,0-1 0,0 1 0,0 0 0,0-1 0,0 1 0,0-1 0,0 1 0,0 0 0,0-1 0,0 1 0,0 0 0,1-1 0,-1 1 0,0-1 0,0 1-1,0 0 1,0-1 0,1 1 0,-1 0 0,0-1 0,0 1 0,1 0 0,-1 0 0,0-1 0,0 1 0,1 0 0,-1 0 0,0-1 0,1 1 0,-1 0 0,0 0 0,1-1 0,3 0-841,-2-5-975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5.063"/>
    </inkml:context>
    <inkml:brush xml:id="br0">
      <inkml:brushProperty name="width" value="0.05" units="cm"/>
      <inkml:brushProperty name="height" value="0.05" units="cm"/>
    </inkml:brush>
  </inkml:definitions>
  <inkml:trace contextRef="#ctx0" brushRef="#br0">152 0 840,'-23'30'5129,"-30"46"1,15-19-3502,34-51-1549,1-1-1,-1 1 0,1 0 1,1 0-1,-1 0 0,1 1 1,-2 9-1,-3-3-217,1-2-462,6-11 577,0 1-1,0-1 0,1 0 1,-1 1-1,0-1 1,0 0-1,0 0 0,1 1 1,-1-1-1,0 0 0,0 0 1,0 1-1,1-1 1,-1 0-1,0 0 0,1 0 1,-1 1-1,0-1 0,1 0 1,-1 0-1,0 0 0,0 0 1,1 0-1,-1 0 1,0 0-1,1 0 0,-1 0 1,0 0-1,1 0 0,-1 0 1,0 0-1,1 0 1,-1 0-1,0 0 0,1 0 1,0 0-1,1 0-952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35.046"/>
    </inkml:context>
    <inkml:brush xml:id="br0">
      <inkml:brushProperty name="width" value="0.05" units="cm"/>
      <inkml:brushProperty name="height" value="0.05" units="cm"/>
    </inkml:brush>
  </inkml:definitions>
  <inkml:trace contextRef="#ctx0" brushRef="#br0">162 19 1840,'24'-13'14926,"-13"8"-9839,-12 9-4643,1 0-1,-1 1 0,0-1 1,-1 0-1,1 0 0,-1 0 1,-3 7-1,-7 19 667,7-14-685,0-1 0,-1 0-1,-13 25 1,11-24-146,0 1 0,-9 28 0,-27 142 1022,19-74-767,9-10-165,11-59-211,-7 60 218,11-99-361,1-1 1,0 1-1,0-1 1,0 0 0,1 1-1,-1-1 1,1 1 0,2 6-1,3 21 50,-7-30-61,1 0 1,0 1-1,0-1 0,0 1 1,0-1-1,0 1 0,1-1 1,-1 0-1,1 1 0,0-1 1,0 0-1,-1 1 1,1-1-1,1 0 0,-1 0 1,0 0-1,0 0 0,1 0 1,0 0-1,-1 0 0,1 0 1,0-1-1,0 1 0,-1-1 1,1 1-1,0-1 0,1 0 1,-1 1-1,0-1 1,0 0-1,0-1 0,1 1 1,-1 0-1,1-1 0,-1 1 1,0-1-1,1 0 0,-1 0 1,5 0-1,2 0-30,1-2 0,0 1 0,-1-1 0,0-1 0,1 1 0,-1-2 0,0 1 1,16-10-1,-19 10-138,-1 0 0,1-1 0,0 1 0,-1-1 0,0-1 1,0 1-1,0-1 0,-1 0 0,0 0 0,4-6 0,11-6-968,-18 16 994,1 0 0,-1 0 0,0 0 0,1-1 0,-1 1 0,0 0 0,1-1 0,-1 1 0,0-1 0,0 1 0,0-1 0,-1 1 0,1-1 0,0 0 0,0-1 0,13-24-2528,-12 24 2121,1 0 0,-1 0 0,0 0 0,-1 0 0,1 0 0,-1-1 0,1 1 0,-1 0 0,0-1 0,0 1 1,0-1-1,-1 1 0,1-1 0,-1 0 0,0 1 0,0-1 0,0 1 0,-1-1 0,1 0 0,-2-4 0,-1 1-699,0 0 0,0 0 0,-1 1 1,0-1-1,0 1 0,-1 0 0,0 0 0,-8-8 0,1 2-210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35.404"/>
    </inkml:context>
    <inkml:brush xml:id="br0">
      <inkml:brushProperty name="width" value="0.05" units="cm"/>
      <inkml:brushProperty name="height" value="0.05" units="cm"/>
    </inkml:brush>
  </inkml:definitions>
  <inkml:trace contextRef="#ctx0" brushRef="#br0">1 222 1028,'-1'-15'9684,"4"5"-6883,31-4 1642,9-4-2900,-37 14-1325,1 1 0,0 0 0,-1 1 0,11-3 0,11-4 194,-8 1-129,38-8 1,-20 6-149,89-17-680,-94 9-2404,-33 18 2881,0 0 0,1 0 0,-1 0 0,0 0 1,0 0-1,0 0 0,1 0 0,-1 0 0,0 0 0,0-1 0,0 1 0,1 0 1,-1 0-1,0 0 0,0 0 0,0-1 0,0 1 0,0 0 0,1 0 0,-1 0 1,0-1-1,0 1 0,0 0 0,0 0 0,0 0 0,0-1 0,0 1 0,0 0 0,0 0 1,0-1-1,0 1 0,0 0 0,0 0 0,0 0 0,0-1 0,0 1 0,0 0 1,0 0-1,0-1 0,0 1 0,0 0 0,0 0 0,0 0 0,0-1 0,-1 1 1,1 0-1,0 0 0,0 0 0,0-1 0,0 1 0,-1 0 0,1 0 0,0 0 0,0 0 1,0 0-1,0-1 0,-1 1 0,1 0 0,-11-5-1806,6 3 896,1 0 1,-1 0-1,1 0 1,-1-1-1,-6-4 1,7 3 265,0 1 1,-1 1-1,0-1 1,1 1-1,-9-4 1,-10 0-913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35.790"/>
    </inkml:context>
    <inkml:brush xml:id="br0">
      <inkml:brushProperty name="width" value="0.05" units="cm"/>
      <inkml:brushProperty name="height" value="0.05" units="cm"/>
    </inkml:brush>
  </inkml:definitions>
  <inkml:trace contextRef="#ctx0" brushRef="#br0">0 155 1432,'0'-1'587,"0"-1"-1,0 0 1,1 1-1,-1-1 1,1 0-1,-1 1 0,1-1 1,-1 1-1,1-1 1,0 1-1,0-1 1,0 1-1,0-1 1,1-1-1,22-16 3560,-11 12-3262,-1 1 0,24-7 1,24-6-168,0 3 1,105-14 0,-72 23-2782,-64 5-654,-24 2 1843,-1 0 0,1-1 0,0 1 0,-1-1-1,1 0 1,7-2 0,-10-2-515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36.114"/>
    </inkml:context>
    <inkml:brush xml:id="br0">
      <inkml:brushProperty name="width" value="0.05" units="cm"/>
      <inkml:brushProperty name="height" value="0.05" units="cm"/>
    </inkml:brush>
  </inkml:definitions>
  <inkml:trace contextRef="#ctx0" brushRef="#br0">0 0 1304,'24'15'5416,"3"1"3060,-8-9-6140,-2-3-1404,-1-2 0,1 0 0,32 0 0,16 1 209,-40-1-803,-15-2-144,0 0 0,0 2 0,14 2 0,25 3 553,-43-7-509,1 0 1,0 1 0,0 0 0,0 0 0,-1 1 0,1 0 0,11 4-1,-17-3-61,-1 0 0,1 0 0,0 1 0,-1-1-1,0 0 1,0 0 0,0 0 0,0 0-1,-1 6 1,1 0 337,-2 0-264,-1 0 1,1-1-1,-1 1 0,-1-1 1,0 0-1,0 0 0,0 0 1,-1 0-1,-10 12 0,5-5 41,-39 67 868,-8 11-799,-34 45-360,88-134 0,0 0 0,0 0 0,1 0 0,0 1 0,0-1 0,0 0 0,0 1 0,0 0 0,1-1 0,0 1 0,0 0 0,0 6 0,-11 54 0,12-63 0,0-1 0,0 0 0,0 0 0,1 1 0,-1-1 0,0 0 0,0 0 0,1 0 0,-1 1 0,1-1 0,-1 0 0,1 0 0,-1 0 0,1 0 0,0 0 0,0 0 0,-1 0 0,1 0 0,0 0 0,0 0 0,0 0 0,0 0 0,0-1 0,1 2 0,1-1 0,0 0 0,0 0 0,0 0 0,0 0 0,0-1 0,0 1 0,0-1 0,0 0 0,6 0 0,5-1 0,1-1 0,-1-1 0,20-5 0,103-36 0,-115 35 0,-1 0 0,0-1 0,-1-2 0,23-15 0,-17 12 0,-25 14-1,1 1 0,0-1 1,0 0-1,0 0 1,0 1-1,-1-1 0,1-1 1,-1 1-1,1 0 0,0 0 1,-1-1-1,0 1 1,1 0-1,-1-1 0,0 0 1,0 1-1,0-1 1,0 0-1,0 1 0,0-1 1,0 0-1,-1 0 1,1 0-1,-1 0 0,1 0 1,-1 1-1,1-4 1,-2 3-363,0 0 0,0 0 1,0 0-1,0 0 0,0 0 0,0 0 1,-1 1-1,1-1 0,-1 0 1,1 1-1,-1-1 0,-3-1 0,-24-18-8011,9 10 3198,-27-17-5990,35 20 8656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39.208"/>
    </inkml:context>
    <inkml:brush xml:id="br0">
      <inkml:brushProperty name="width" value="0.05" units="cm"/>
      <inkml:brushProperty name="height" value="0.05" units="cm"/>
    </inkml:brush>
  </inkml:definitions>
  <inkml:trace contextRef="#ctx0" brushRef="#br0">336 72 920,'1'0'326,"0"0"1,0 1-1,-1-1 0,1 0 0,0 0 1,0 0-1,-1 0 0,1 0 0,0 0 1,0 0-1,0 0 0,-1-1 0,1 1 1,0 0-1,0 0 0,-1-1 0,1 1 1,0 0-1,-1-1 0,1 1 0,0 0 0,-1-1 1,1 1-1,-1-1 0,1 1 0,-1-1 1,1 0-1,-1 1 0,1-1 0,-1 0 1,1 1-1,-1-1 0,0 0 0,1 1 1,-1-1-1,1-1 0,-1 2-281,-1-1 0,1 1 0,0 0-1,1 0 1,-1-1 0,0 1 0,0 0 0,0-1-1,0 1 1,0 0 0,0 0 0,0-1 0,0 1 0,0 0-1,0 0 1,1-1 0,-1 1 0,0 0 0,0 0-1,0-1 1,1 1 0,-1 0 0,0 0 0,0 0-1,0 0 1,1-1 0,-1 1 0,0 0 0,0 0 0,1 0-1,-1 0 1,1 0 24,-1-1-1,1 1 1,-1 0-1,0 0 0,1 0 1,-1-1-1,1 1 1,-1 0-1,0-1 1,1 1-1,-1 0 1,0-1-1,0 1 1,1 0-1,-1-1 1,0 1-1,0-1 1,1 1-1,-1 0 1,0-1-1,0 1 0,0-1 1,0 1-1,0-1 1,0 1-1,0-1 1,0 1-1,0-1 1,0 1-1,0 0 1,0-2-1,2 0 170,0 0 0,0 0 0,0 0-1,0 0 1,0 0 0,0 1 0,0-1 0,3-1-1,-3 2 392,10-19 4188,-14 21-4711,0-1 0,0 0 0,1 1 0,-1-1 0,0 1 0,1-1 0,-1 1 0,0 0 1,1 0-1,-1-1 0,1 1 0,-1 0 0,1 1 0,-1-1 0,1 0 0,0 0 0,0 1 0,-1-1 1,1 0-1,-1 3 0,0-1-109,0 0-1,1 0 1,-1 0 0,1 1-1,0-1 1,0 0 0,0 1 0,0-1-1,0 1 1,1-1 0,0 5-1,-1-3 21,1 0 0,-1 0 0,0 0 0,-1 0 0,1 0 0,-1-1 0,-4 9 0,-6 20 150,-35 120 508,27-92-427,-15 88 315,-36 118 301,61-241-790,8-22-63,0-1 0,1 1 1,-1 0-1,1-1 1,0 1-1,0 0 1,1 0-1,-1 4 0,-11 52 89,12-59-98,1 2-1,-12 5 18,8 6-316,0-14-22,1 0 0,0-1 0,0 1 0,0 0 0,0-1-1,0 1 1,0-1 0,0 0 0,0 1 0,0-1 0,0 0 0,0 0 0,0-1 0,1 1 0,-1 0-1,0-1 1,-2-1 0,-20-35-8289,-5-6 319,15 24 4059,5 8 2565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39.565"/>
    </inkml:context>
    <inkml:brush xml:id="br0">
      <inkml:brushProperty name="width" value="0.05" units="cm"/>
      <inkml:brushProperty name="height" value="0.05" units="cm"/>
    </inkml:brush>
  </inkml:definitions>
  <inkml:trace contextRef="#ctx0" brushRef="#br0">0 52 1432,'1'0'185,"0"1"-1,0-1 1,0 1-1,0 0 0,-1 0 1,1-1-1,0 1 1,-1 0-1,1 0 1,0 0-1,-1 0 1,1 0-1,-1 0 1,1 0-1,-1 0 1,0 0-1,1 1 1,-1-1 16,0 0 0,1 0 0,-1 0 0,0 0-1,1 0 1,-1 0 0,1 0 0,0 0 0,-1 0 0,1-1 0,0 1 0,-1 0 0,1 0 0,0 0 0,0-1 0,-1 1 0,2 0 0,2 1 426,-1 1 1,0-1-1,0 1 1,0 0-1,0-1 0,4 7 1,14 14 1907,-17-18-2151,-1 1 0,1 0 0,-1 0 0,0 0 0,-1 0 0,1 0 0,-1 0 0,-1 1 0,2 7 0,2 1 217,-2 30 618,1-32-908,2 19 376,-6-26-549,1 0 1,0 0-1,0-1 1,1 1-1,-1-1 1,5 10-1,-4-10-7,0-1 0,0 1 0,-1 0 0,1 0 0,-1 0-1,0 9 1,-1-13-78,0 0 0,0 1-1,1-1 1,-1 0 0,0 0 0,0 1-1,1-1 1,-1 0 0,1 0-1,-1 1 1,1-1 0,0 0 0,-1 0-1,1 0 1,0 0 0,0 0-1,0 0 1,-1 0 0,1 0 0,0 0-1,0-1 1,1 1 0,-1 0 0,0 0-1,0-1 1,0 1 0,0-1-1,1 1 1,-1-1 0,0 0 0,0 1-1,1-1 1,-1 0 0,0 0-1,1 0 1,0 0 0,2 0 107,1 0 0,-1 0 0,0 0 0,0-1 0,1 0 0,-1 0 1,0 0-1,0 0 0,0-1 0,5-2 0,-5 2-82,30-17 329,-1-1 0,0-1 1,37-33-1,146-161-1417,-212 210 421,-1-1 0,1 1 0,-1-1 1,0 0-1,3-11 0,5-8-4038,-10 24 4460,-1 1 0,0 0 0,0-1 0,0 1 0,1 0 0,-1 0 0,0-1 0,0 1 0,0 0 0,0-1 0,0 1 0,0-1 0,0 1 0,0 0 0,0-1 0,0 1 0,0 0 0,0-1 0,0 1 0,0 0 0,0-1 0,0 1 0,0 0 0,0-1 0,-1 1 0,1 0 0,0-1-1,0 1 1,0 0 0,-1 0 0,1-1 0,0 1 0,0 0 0,-1 0 0,1-1 0,0 1 0,0 0 0,-1 0 0,1 0 0,0-1 0,-1 1 0,1 0 0,0 0 0,-1 0 0,1 0 0,0 0 0,-1 0 0,1 0 0,0 0 0,-1 0 0,1 0 0,0 0 0,-1 0 0,1 0 0,0 0 0,-1 0 0,1 0 0,0 0 0,-1 0 0,1 0 0,-1 1 0,-21 3-6041,10 3 3850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47.379"/>
    </inkml:context>
    <inkml:brush xml:id="br0">
      <inkml:brushProperty name="width" value="0.05" units="cm"/>
      <inkml:brushProperty name="height" value="0.05" units="cm"/>
    </inkml:brush>
  </inkml:definitions>
  <inkml:trace contextRef="#ctx0" brushRef="#br0">165 104 44,'0'9'31506,"0"-6"-32933,0-2 1580,0-6 234,0 5-376,0 0 1,0 1-1,0-1 0,0 0 1,0 0-1,0 1 1,0-1-1,0 0 0,0 0 1,0 0-1,0 1 0,0-1 1,-1 0-1,1 0 1,0 0-1,0 1 0,0-1 1,0 0-1,0 0 1,0 0-1,-1 0 0,1 1 1,0-1-1,0 0 1,0 0-1,0 0 0,-1 0 1,1 0-1,0 0 1,0 1-1,0-1 0,-1 0 1,1 0-1,0 0 0,0 0 1,-1 0-1,1 0-5,-1 0 0,1 0 0,0 1 0,-1-1-1,1 0 1,-1 0 0,1 1 0,0-1 0,-1 0 0,1 0-1,0 1 1,-1-1 0,1 0 0,0 1 0,-1-1 0,1 0-1,0 1 1,0-1 0,0 1 0,-1-1 0,1 1 0,0-1-1,0 0 1,0 1 0,0-1 0,0 1 0,0-1 0,0 1-1,0-1 1,0 1 0,0-1 0,0 0 0,0 1 0,0-1-1,0 2 1,0-2-2,1 0 0,-1 1 1,0-1-1,0 0 0,0 1 0,0-1 0,0 0 0,0 1 0,0-1 0,0 1 1,0-1-1,0 0 0,0 1 0,0-1 0,0 0 0,0 1 0,-1-1 0,1 1 1,0-1-1,0 0 0,0 1 0,0-1 0,-1 0 0,1 0 0,0 1 0,0-1 1,-1 0-1,1 1 0,0-1 0,0 0 0,-1 0 0,1 0 0,0 1 0,-1-1 0,1 0 1,0 0-1,-1 0 0,1 0 0,0 0 0,-1 1 0,1-1 0,-1 0 0,1 0 1,0 0-1,-1 0 0,1 0 0,0 0 0,-1 0 0,-1 0 146,2-2-82,0 4 54,9-8-104,-10 8 15,-2 0-114,-14 0 746,7 4-652,9-6-7,-11 1 3,12-1-10,0 1 0,0-1 0,0 0 0,0 1 0,0-1 0,1 0 0,-1 0 0,0 1 0,0-1 0,0 0 0,0 0 0,1 1 0,-1-1-1,0 0 1,0 0 0,0 1 0,1-1 0,-1 0 0,0 0 0,0 0 0,1 0 0,-1 1 0,0-1 0,1 0 0,-1 0 0,0 0 0,1 0 0,-1 0 0,0 0 0,0 0 0,1 0 0,1 0-11,-9 0 46,5 0 56,2 0-89,0 0 0,0 0 1,0 0-1,1 0 0,-1 1 1,0-1-1,0 0 1,0 0-1,0 0 0,1 0 1,-1 0-1,0 1 0,0-1 1,0 0-1,0 0 0,1 0 1,-1 0-1,0 0 0,0 0 1,1 0-1,-1 0 1,0 0-1,0 0 0,0 0 1,1 0-1,-1 0 0,0 0 1,0 0-1,1 0 0,-1 0 1,0 0-1,0 0 0,0 0 1,1 0-1,-1 0 1,0 0-1,0-1 0,0 1 1,1 0-1,-1 0 0,0 0 1,0 0-1,0 0 0,0-1 1,0 1-1,1 0 0,-1 0 1,0 0-1,0 0 1,0-1-1,0 1 0,0 0 1,0 0-1,0 0 0,0-1 1,0 1-1,3-10 12,-3 9-21,0 2 4,0 3 4,0-3 7,-10-1 21,16 1-9,-3-1 38,-2-12-57,-3 15 0,-8-1 0,3-3 0,2 2 0,-8 10 0,10-8 0,2-3 0,-3-3 0,2 0 0,2 5 0,0-6 0,0 0 0,0 6 0,0-6 0,2-2 0,-2 6 0,1 0 0,-1 0 0,0-1 0,1 1 0,-1 0 0,0 0 0,1 0 0,-1 0 0,0 0 0,1 0 0,-1 0 0,0 0 0,1 0 0,-1 0 0,1 0 0,-1 0 0,0 0 0,1 0 0,-1 0 0,0 0 0,1 0 0,-1 0 0,0 0 0,1 1 0,-1-1 0,0 0 0,0 0 0,1 1 0,1 2 0,1-1 0,-6-4 0,1-3 0,2-1 0,-2 0 0,-6 4 0,6-1 0,2 5 0,-2-5 0,-5 3 0,5 3 0,2-8 0,-2 0 0,-4 4 0,12 2 0,-4 2 0,-2-7 0,-1 3-166,1 0 1,-1 0-1,1-1 1,-1 1-1,0 0 1,1 0-1,-1 0 1,0 0-1,0 0 1,0 0-1,1 1 1,-1-1-1,0 0 1,0 0-1,0 1 1,0-1-1,-1 0 1,1 1-1,0-1 1,0 1-1,0 0 1,0-1-1,-1 1 1,1 0-1,0 0 1,0-1-1,-2 1 1,-4-2-1511,-6-9-2055,12 9 2457,-1 0-1,1-1 0,-1 1 1,1-1-1,0 0 0,0 1 1,0-1-1,1 0 0,-1 1 1,0-1-1,1 0 0,0-4 0,4-19-2592,5 12 1851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0.573"/>
    </inkml:context>
    <inkml:brush xml:id="br0">
      <inkml:brushProperty name="width" value="0.05" units="cm"/>
      <inkml:brushProperty name="height" value="0.05" units="cm"/>
    </inkml:brush>
  </inkml:definitions>
  <inkml:trace contextRef="#ctx0" brushRef="#br0">78 300 824,'-16'2'23955,"9"-10"-17557,6-3-5286,1 3-1534,0 12 889,0-3-59,2-1-385,4 0-21,-14 0-2,-1 1 0,7 2 0,2-7 0,0 0 0,0 6 0,0-4 0,-2 5 0,-4-2 0,12 0 0,-4 2 0,-4-6 0,-4 2 0,10 1 0,-8 0 0,8 0 0,-12 0 0,-1-1 0,1-7 0,0 9 0,8-1 0,-6 2 0,14-2 0,50 6 0,-31-6 0,127-5 0,-108 0 0,69 2 0,-87 3 0,88-6 0,-78 5 0,0 0 0,46-9 0,-55 6 0,-20 4 0,0-1 0,0-1 0,0 1 0,9-4 0,-6 3 0,-1 1 0,-1-4 0,-8 1 0,-4 7 0,-8-3 0,-53-22 229,-1 0-4181,62 22 3496,0-1 1,1 1-1,-1-1 1,0 0-1,1 0 1,-1 0-1,0 0 1,1 0-1,-1 0 1,1 0-1,0-1 1,-1 1-1,1-1 1,0 1-1,0-1 1,0 1-1,0-1 1,0 1-1,0-1 1,0 0-1,0 0 1,1 1-1,-1-4 1,-1-4-1235,1 0-1,0 0 1,1 0 0,0-10 0,0 2 1646,-5 9 190,5 8-136,-1 0 1,1 0 0,-1-1 0,1 1-1,0 0 1,-1 0 0,1-1 0,0 1-1,-1 0 1,1-1 0,0 1 0,0-1-1,-1 1 1,1 0 0,0-1 0,0 1-1,-1-1 1,1 1 0,0-1 0,0 1-1,0 0 1,0-1 0,0 1 0,0-1 0,0 0-1,0-1 74,0 1 1,0-1-1,0 1 0,0-1 0,-1 1 0,1-1 1,0 1-1,-1 0 0,1-1 0,0 1 0,-1-1 1,0 1-1,-1-2 0,1 1 86,1 1 0,-1-1 0,0 1 0,0-1 0,1 0 0,-1 1 0,1-1 0,0 0 0,-1 1 0,1-1 0,0 0 0,0 1 0,0-4 0,5-4 7958,9 7-4251,22 9-2143,-19-3-349,4 0-674,-9-3-406,1 1-1,-1 0 1,0 1-1,0 1 1,0 0 0,0 0-1,0 1 1,18 12 0,-18-8-66,-9-7-212,-1-1 0,0 1 0,0 0 0,0 0 0,0 0 0,0 0 0,-1 0 0,1 0-1,-1 1 1,1-1 0,-1 1 0,2 3 0,7 15-27,-4-8 0,0 0 0,6 25 0,-8-27 0,-3-9 0,0 0 0,0 1 0,-1-1 0,1 0 0,-1 1 0,1-1 0,-1 0 0,0 1 0,0-1 0,0 1 0,0-1 0,-1 5 0,-12 57 0,9-42 0,0 0 0,-2 0 0,0 0 0,-19 40 0,1-18 0,-31 62 0,-5 17 0,44-99 80,3-4-379,10 0-2649,12-38-8794,51-61-3284,-48 60 13254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0.947"/>
    </inkml:context>
    <inkml:brush xml:id="br0">
      <inkml:brushProperty name="width" value="0.05" units="cm"/>
      <inkml:brushProperty name="height" value="0.05" units="cm"/>
    </inkml:brush>
  </inkml:definitions>
  <inkml:trace contextRef="#ctx0" brushRef="#br0">23 78 1220,'3'-2'650,"-1"-1"-1,0 1 0,0-1 1,0 0-1,0 0 1,0 1-1,0-1 0,2-7 1,-2-18 8630,-2 27-9213,0 1 0,0 0-1,0-1 1,1 1-1,-1 0 1,0-1-1,0 1 1,0 0-1,0-1 1,0 1-1,0 0 1,0-1-1,1 1 1,-1 0-1,0-1 1,0 1 0,0 0-1,1 0 1,-1-1-1,0 1 1,0 0-1,1 0 1,-1 0-1,0-1 1,0 1-1,1 0 1,-1 0-1,0 0 1,1-1-1,-1 1 28,1 0 0,-1 0 0,0 0 0,1 0 0,-1 0 0,0-1 0,1 1 0,-1 0 0,0 0-1,1-1 1,-1 1 0,0 0 0,0-1 0,1 1 0,-1 0 0,0 0 0,0-1 0,0 1 0,0 0 0,1-1-1,-1 1 1,0-5 3775,0 25-1828,0 40 475,-13 100 1,0-92-1743,6-38-560,2 1 1,-3 57-1,-4 15-214,12-96 0,1 0 0,-1 0 0,1 0 0,0 0 0,1 0 0,3 9 0,0 12 0,-6-27 0,1 1 0,0-1 0,0 1 0,0 0 0,1-1 0,-1 1 0,0 0 0,1-1 0,-1 1 0,1-1 0,-1 1 0,1 0 0,0-1 0,0 0 0,0 1 0,0-1 0,0 1 0,0-1 0,0 0 0,0 0 0,0 0 0,0 0 0,1 0 0,-1 0 0,3 2 0,-1-2 0,-1 1 0,1 0 0,-1-1 0,1 0 0,0 1 0,-1-1 0,1 0 0,0 0 0,0-1 0,0 1 0,0-1 0,0 1 0,0-1 0,0 0 0,-1 0 0,1 0 0,0-1 0,0 1 0,4-1 0,2-1-143,0 0 1,0-1-1,0 1 1,0-2-1,10-4 1,-13 5-430,-1-1 0,0 1 0,0-1-1,-1 0 1,9-8 0,10-8-2150,-20 18 2299,-1 0-1,1 0 1,0 0-1,-1 0 0,1 0 1,-1-1-1,0 1 0,0-1 1,0 0-1,0 0 0,0 0 1,0 0-1,1-4 0,0-3-1935,0-1 0,-1 1 0,0-1 0,0 0-1,-1-13 1,-3 15 20,-7-3 327</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1.284"/>
    </inkml:context>
    <inkml:brush xml:id="br0">
      <inkml:brushProperty name="width" value="0.05" units="cm"/>
      <inkml:brushProperty name="height" value="0.05" units="cm"/>
    </inkml:brush>
  </inkml:definitions>
  <inkml:trace contextRef="#ctx0" brushRef="#br0">106 111 844,'-23'1'1830,"11"-1"415,-1 0-1,1 0 1,0-1 0,-21-6 3733,39 5-3678,21-3-688,32 0-1187,130-8 504,-75 6-1644,-80 1-2357,-78-40-11594,40 39 12804,-6-5 200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5.456"/>
    </inkml:context>
    <inkml:brush xml:id="br0">
      <inkml:brushProperty name="width" value="0.05" units="cm"/>
      <inkml:brushProperty name="height" value="0.05" units="cm"/>
    </inkml:brush>
  </inkml:definitions>
  <inkml:trace contextRef="#ctx0" brushRef="#br0">1 278 696,'0'-3'574,"0"0"0,0 0 1,1 0-1,0 0 0,-1 0 0,1 1 0,0-1 0,0 0 1,1 0-1,-1 1 0,3-5 0,-2 4-240,-1 1-1,1-1 1,-1 0-1,1 0 0,-1 0 1,0 0-1,0 0 1,-1 0-1,1 0 1,-1 0-1,1-5 1,0 2-126,1 1 1,0-1-1,0 1 1,1 0-1,-1 0 1,1 0-1,0 0 1,0 1-1,1-1 1,-1 1-1,1 0 1,6-6-1,11-15 575,28-51 703,-47 72-1271,-1 1 0,1-1-1,1 1 1,-1 0 0,0 0 0,1 0 0,3-3 0,-6 6-188,0 0 0,0 0 1,1 0-1,-1 0 0,0 0 0,0 0 1,0 0-1,1 0 0,-1 0 1,0 0-1,0 0 0,0 0 0,0 0 1,1 0-1,-1 0 0,0 0 0,0 1 1,0-1-1,0 0 0,1 0 1,-1 0-1,0 0 0,0 0 0,0 0 1,0 1-1,0-1 0,0 0 1,0 0-1,1 0 0,-1 0 0,0 1 1,0-1-1,0 0 0,0 0 1,0 0-1,0 1 0,0-1 0,0 0 1,0 0-1,0 0 0,0 1 1,1 22 810,-1-10-408,-1 0 1,-1 0-1,-5 25 0,5-25-216,0 1 0,1 0 0,0 0 0,3 24 0,0-3 48,-2 591 385,0-624-1243,2-36-20337,8 26 19068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1.687"/>
    </inkml:context>
    <inkml:brush xml:id="br0">
      <inkml:brushProperty name="width" value="0.05" units="cm"/>
      <inkml:brushProperty name="height" value="0.05" units="cm"/>
    </inkml:brush>
  </inkml:definitions>
  <inkml:trace contextRef="#ctx0" brushRef="#br0">26 183 764,'-20'-19'5706,"19"19"-5477,1-1-1,-1 0 1,1 1-1,-1-1 0,1 0 1,-1 0-1,1 0 0,0 1 1,-1-1-1,1 0 1,0 0-1,0 0 0,-1 0 1,1 0-1,0 0 1,0 1-1,0-1 0,0 0 1,0 0-1,0 0 1,1 0-1,-1 0 0,0 0 1,0 0-1,1 1 1,-1-1-1,0 0 0,1 0 1,-1 0-1,1 0 1,9-10 1124,-7 6-1077,1 0-1,0 0 0,1 1 0,-1-1 0,1 1 0,0 0 0,0 1 0,0-1 1,0 1-1,1 0 0,-1 0 0,12-4 0,44-11 255,-17 4-450,1 2 1,58-8-1,-90 19-95,1-1-583,0 0 0,0 1 0,0 1 1,1 0-1,26 4 0,-37-3 103,-1-1-1,1 1 1,-1-1-1,1 0 1,-1 0 0,1-1-1,-1 1 1,0-1-1,1 1 1,3-2 0,7-1-3839,0 9-961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2.031"/>
    </inkml:context>
    <inkml:brush xml:id="br0">
      <inkml:brushProperty name="width" value="0.05" units="cm"/>
      <inkml:brushProperty name="height" value="0.05" units="cm"/>
    </inkml:brush>
  </inkml:definitions>
  <inkml:trace contextRef="#ctx0" brushRef="#br0">81 0 1620,'0'4'3427,"0"20"9902,0-1-6994,-1-9-4672,0 0 0,-6 25 1,5-28-1191,1-1 0,0 1 0,1-1 0,1 15 0,-2 30 181,-8-1-614,-1-2-38,3-1 1,0 54-1,-5 16-2,1-42 0,11-65 0,2-8 0,-2-6-1,0 0 1,0 0-1,0 0 1,1 1-1,-1-1 1,0 0-1,0 0 0,0 0 1,1 0-1,-1 0 1,0 1-1,0-1 1,0 0-1,1 0 0,-1 0 1,0 0-1,0 0 1,1 0-1,-1 0 1,0 0-1,0 0 0,1 0 1,-1 0-1,0 0 1,0 0-1,0 0 1,1 0-1,-1 0 0,0 0 1,0 0-1,1-1 1,-1 1-1,0 0 0,0 0 1,0 0-1,1 0 1,-1 0-1,0-1 1,0 1-1,0 0 0,0 0 1,1 0-1,-1 0 1,0-1-1,0 1 1,0 0-1,0 0 0,0-1 1,0-3-197,-5-7-2416,4 10 2421,1 0 1,-1 1 0,1-1-1,-1 0 1,1 1 0,-1-1-1,1 0 1,0 0 0,-1 1-1,1-1 1,0 0 0,-1 0-1,1 0 1,0 0-1,0 1 1,0-3 0,-6-17-4198,5 19 4075,0 0-1,1 0 1,-1 0 0,1 0 0,-1 0 0,1 0 0,0 0 0,-1-1-1,1 1 1,0 0 0,0 0 0,0 0 0,0-1 0,0 1-1,0 0 1,0 0 0,0-1 0,0 1 0,0 0 0,1-1-1,18-62-13324,-17 50 11729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6.709"/>
    </inkml:context>
    <inkml:brush xml:id="br0">
      <inkml:brushProperty name="width" value="0.05" units="cm"/>
      <inkml:brushProperty name="height" value="0.05" units="cm"/>
    </inkml:brush>
  </inkml:definitions>
  <inkml:trace contextRef="#ctx0" brushRef="#br0">1 138 244,'2'13'26263,"9"-13"-23208,-2 0-2924,-1 1 0,1 1 0,-1-1 0,0 2 0,9 2 0,-8-2 31,0 0 0,1-1 1,-1 0-1,1 0 0,11 0 1,311-9 1282,-158 14-1445,13-7 0,-181-2 0,-2-1 0,21 1 0,-16 1 0,-8 1 0,-1-1 0,0 1 0,1 0 0,-1-1 0,0 1 0,0 0 0,1-1 0,-1 1 0,0-1 0,0 1 0,0 0 0,1-1 0,-1 1 0,0-1 0,0 1 0,0-1 0,0 1 0,0-1 0,0 1 0,0-1 0,0 1 0,0-1 0,0 1 0,0 0 0,0-1 0,-1 1 0,1-1 0,0 1 0,0-1 0,0 1 0,-1 0 0,1-1 0,0 1 0,0-1 0,-1 1 0,1-1 0,-1 0 0,-41-32-4456,39 30 3406,0-1 0,1 1 0,-1-1 1,1 0-1,0 0 0,0 0 0,0 0 0,0 0 0,1 0 0,0 0 0,-1-6 0,1 6 132,1-1-1,-1 1 1,0 0-1,0 0 1,0-1 0,-1 1-1,0 0 1,0 0-1,0 0 1,0 1 0,0-1-1,-1 0 1,-2-3-1,-5 1-739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7.049"/>
    </inkml:context>
    <inkml:brush xml:id="br0">
      <inkml:brushProperty name="width" value="0.05" units="cm"/>
      <inkml:brushProperty name="height" value="0.05" units="cm"/>
    </inkml:brush>
  </inkml:definitions>
  <inkml:trace contextRef="#ctx0" brushRef="#br0">35 40 1108,'0'-1'252,"0"0"0,0 0 0,0 1 0,0-1 0,0 0 0,0 0 0,-1 0 0,1 1 0,0-1 0,-1 0 0,1 0 0,0 1 0,-1-1 0,1 0 0,-1 1 0,1-1 0,-2-1 0,-3-10 3562,-5 2 1404,22 8-2365,67 15 1333,-75-13-3987,1 1-1,-1 0 1,1 0-1,-1 1 0,0-1 1,1 1-1,-1 0 1,0 0-1,0 0 1,0 1-1,0-1 0,-1 1 1,1 0-1,-1 0 1,1 1-1,-1-1 1,0 0-1,-1 1 0,1 0 1,0 0-1,-1 0 1,0 0-1,0 0 0,0 0 1,-1 1-1,1-1 1,0 6-1,-2-9-175,1 27 597,-2-1 0,-8 53 1,5-49-422,4-26-172,-1 0 0,1 0 1,-1 0-1,0 0 0,0-1 0,0 1 1,-4 7-1,-20 51 131,19-47-143,0 1 0,-15 25 0,6-13-14,12-22-42,-1 0 1,1 0-1,-1-1 1,-1 1-1,1-1 1,-1 0-1,-10 9 1,4-5-1792,-1-1 0,-21 11 0,32-19 227,1-5-560,3-23-8751,-2 24 10371,0 0 1,0 0 0,0 0-1,0 0 1,1 0-1,0 0 1,-1 1-1,1-1 1,0 1-1,4-4 1,5-7-1481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7.451"/>
    </inkml:context>
    <inkml:brush xml:id="br0">
      <inkml:brushProperty name="width" value="0.05" units="cm"/>
      <inkml:brushProperty name="height" value="0.05" units="cm"/>
    </inkml:brush>
  </inkml:definitions>
  <inkml:trace contextRef="#ctx0" brushRef="#br0">97 31 1244,'0'-2'332,"1"1"0,-1 0 0,1-1 1,-1 1-1,1-1 0,19-20 18529,-20 27-19441,-21 39 5130,-16 74-1353,34-109-3039,0 0 1,1 1 0,-3 14-1,-5 22 262,2-18-152,1 0 0,-4 41 0,4-20-51,4-23-88,1-1 1,1 1-1,3 29 0,0 4 107,10-28-108,-12-29-124,1-1 1,-1 1-1,1 0 1,-1-1-1,1 0 1,0 1-1,0-1 1,0 1-1,0-1 1,0 0-1,0 0 1,0 0-1,0 1 0,0-1 1,1 0-1,-1 0 1,0-1-1,1 1 1,-1 0-1,1 0 1,-1-1-1,1 1 1,-1 0-1,1-1 1,-1 0-1,1 1 1,0-1-1,-1 0 0,4 0 1,0 1-4,0 0-1,0-1 1,1 0-1,-1 0 1,0 0 0,0-1-1,1 1 1,4-3-1,0 0-274,-1-1 0,1 0 0,-1 0 0,0-1 0,-1-1 0,1 1 0,8-9-1,-1-18-4494,-14 29 4267,-1 2-2,0-1-1,0 0 0,0 0 1,-1 0-1,1 1 1,0-1-1,-1 0 1,1 0-1,-1 0 0,1 0 1,-1 0-1,0 0 1,0 0-1,0 0 0,-1-2 1,1 0-350,0 1 1,0 0-1,-1 0 1,0 0-1,1 0 1,-1 0-1,-1 0 1,1 0-1,0 0 1,-1 0-1,1 0 1,-1 0-1,0 1 1,0-1-1,-3-2 1,3-2-1174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7.854"/>
    </inkml:context>
    <inkml:brush xml:id="br0">
      <inkml:brushProperty name="width" value="0.05" units="cm"/>
      <inkml:brushProperty name="height" value="0.05" units="cm"/>
    </inkml:brush>
  </inkml:definitions>
  <inkml:trace contextRef="#ctx0" brushRef="#br0">22 170 768,'-21'-25'13313,"31"21"-12532,0 1 0,0 0 0,1 0 1,-1 1-1,1 1 0,20-1 0,38-7 61,7-6-503,43-10-796,-119 25 413,1 0 1,-1 0-1,1 0 1,-1 0-1,1 0 1,-1 0-1,1 0 1,-1 0-1,0-1 1,1 1-1,-1 0 1,1 0-1,-1 0 1,1-1-1,-1 1 1,1 0-1,-1 0 1,0-1-1,1 1 1,-1 0-1,0-1 1,1 1-1,-1 0 1,0-1-1,1 1 1,-1-1-1,0 1 1,0 0-1,1-1 1,-1 1-1,0-1 1,0 1-1,0-1 1,0 1-1,0-1 1,0 1-1,1-1 1,-1 1-1,0-1 1,0 1-1,-1-1 1,1 1-1,0-1 1,0 1-1,0 0 1,0-1-1,0 1 1,0-1-1,-1 1 1,1-1-1,-1 0 1,0 0-295,0-1-1,-1 1 1,1-1 0,0 1 0,-1 0 0,0 0 0,1 0-1,-1 0 1,0 0 0,1 0 0,-5-1 0,-19-16-4728,-21-2-901,24 14 4263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8.288"/>
    </inkml:context>
    <inkml:brush xml:id="br0">
      <inkml:brushProperty name="width" value="0.05" units="cm"/>
      <inkml:brushProperty name="height" value="0.05" units="cm"/>
    </inkml:brush>
  </inkml:definitions>
  <inkml:trace contextRef="#ctx0" brushRef="#br0">1 98 108,'0'-2'901,"0"0"0,0-1-1,1 1 1,-1 0 0,0 0 0,1 0-1,0 0 1,-1 0 0,1 0 0,0 0-1,2-3 1,-2 3-673,1 0 1,0 0-1,0 0 0,0 1 1,0-1-1,0 0 0,0 1 1,0 0-1,0-1 0,1 1 1,-1 0-1,0 0 0,1 0 1,-1 1-1,1-1 0,3 0 1,49-9 287,-1 2 0,67-1 0,-40-4-5091,-46 6-4719,-24 7 7640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0:58.658"/>
    </inkml:context>
    <inkml:brush xml:id="br0">
      <inkml:brushProperty name="width" value="0.05" units="cm"/>
      <inkml:brushProperty name="height" value="0.05" units="cm"/>
    </inkml:brush>
  </inkml:definitions>
  <inkml:trace contextRef="#ctx0" brushRef="#br0">1 0 780,'5'0'1238,"20"1"14166,-21 4-14595,31 3 2145,-25-7-2640,1 2 0,-1-1 0,0 1-1,0 1 1,-1 0 0,1 1 0,11 6 0,-18-9-173,-1 0 1,1 1 0,-1-1 0,0 1 0,1-1 0,-1 1 0,0 0 0,-1 0-1,4 6 1,-5-9-125,0 0-1,0 1 0,0-1 1,0 1-1,0-1 1,0 0-1,0 1 0,0-1 1,0 1-1,0-1 0,1 0 1,-1 1-1,0-1 1,0 0-1,0 1 0,1-1 1,-1 0-1,0 1 1,0-1-1,1 0 0,-1 1 1,0-1-1,1 0 0,-1 0 1,0 1-1,1-1 1,-1 0-1,1 0 0,-1 1 1,1-1-1,-1 0 0,0 0 1,1 1-1,-1-1 1,0 0-1,1 1 0,-1-1 1,0 0-1,1 1 1,-1-1-1,0 0 0,0 1 1,1-1-1,-1 1 0,0-1 1,0 0-1,0 1 1,0-1-1,0 1 0,0-1 1,1 1-1,-1-1 1,0 1-1,0-1 0,-1 1 1,2 18 482,0-12-332,-1-1 0,0 1 0,0 0 1,-1-1-1,1 1 0,-1-1 0,-1 1 0,1-1 0,-5 12 1,5-17-128,1 1 1,-1-1 0,1 1-1,-1-1 1,1 1 0,0 0-1,-1-1 1,1 1 0,0-1-1,0 1 1,0 0 0,1-1-1,-1 4 1,1-4-12,-1 0-1,0 1 1,0-1 0,0 1-1,0-1 1,0 0 0,0 1 0,0-1-1,0 0 1,0 1 0,-1-1 0,1 0-1,-1 2 1,-3 3 129,3-5-137,1-1 0,-1 1 0,1 0 0,-1-1 0,1 1 0,-1 0 0,1 0 0,0-1 0,-1 1 0,1 0 0,0 0 0,0 0 0,0 0 0,-1-1 0,1 1 0,0 0 0,0 1 0,-1 4 108,-1-1 0,0 1-1,0 0 1,0-1 0,-1 0 0,0 1 0,0-1-1,0 0 1,-1-1 0,-4 7 0,-18 29 603,2-1-191,-22 26-174,43-57-367,-1 0 0,0 0 0,-1-1 0,-10 14 0,13-19 0,2 0 0,0 14 0,1-15 0,0 0 0,-1 0 0,1 0 0,0 0 0,-1-1 0,1 1 0,0 0 0,0 0 0,0 0 0,0-1 0,0 1 0,0-1 0,0 1 0,0-1 0,0 1 0,0-1 0,0 1 0,1-1 0,-1 0 0,0 0 0,0 1 0,0-1 0,0 0 0,1 0 0,-1 0 0,2-1 0,35 1 0,-35 0 0,7-2 0,0 1 0,1-2 0,-1 0 0,0 0 0,0-1 0,15-7 0,3-1 0,43-20 0,-70 32 14,0 0-1,0 0 1,0 0-1,-1 0 1,1 0-1,0-1 1,0 1-1,0 0 1,0-1-1,0 1 1,-1 0-1,1-1 1,0 1-1,0-1 1,-1 0-1,1 1 1,0-1-1,-1 1 1,1-1 0,0 0-1,-1 0 1,1 1-1,-1-1 1,1 0-1,-1-1 1,0 1-251,0 1-1,-1-1 1,1 0 0,-1 0 0,1 0-1,-1 1 1,1-1 0,-1 0 0,1 0 0,-1 1-1,0-1 1,0 0 0,1 1 0,-1-1 0,0 1-1,0-1 1,1 1 0,-1 0 0,-1-1 0,-50-18-13952,34 18 7932,12 1 1540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9.197"/>
    </inkml:context>
    <inkml:brush xml:id="br0">
      <inkml:brushProperty name="width" value="0.05" units="cm"/>
      <inkml:brushProperty name="height" value="0.05" units="cm"/>
    </inkml:brush>
  </inkml:definitions>
  <inkml:trace contextRef="#ctx0" brushRef="#br0">232 135 1156,'22'5'1778,"-17"-4"-825,0 0-1,0 0 1,0 0-1,1-1 1,-1 0-1,0 0 1,0 0-1,0-1 1,7-1-1,-5-3 1142,-7 4-1965,1 0 0,0 1 0,0-1-1,0 0 1,0 1 0,0-1 0,0 1 0,0 0 0,0-1 0,1 1 0,-1 0-1,0-1 1,0 1 0,0 0 0,2 0 0,-2 0 23,-1 0 0,1 0 0,0 0 0,0 0 0,0 0 0,0 0 0,0 0 0,0-1-1,0 1 1,-1 0 0,1-1 0,0 1 0,0 0 0,0-1 0,-1 1 0,1-1 0,0 1 0,0-1 0,-1 1 0,1-1 0,0 0 0,-1 1 0,1-1 0,-1 0 0,1 1 0,-1-1 0,1 0 0,-1 0 0,0 0 0,1 1 0,-1-1 0,0 0-1,1 0 1,-1 0 0,0 0 0,0 0 0,0 0 0,0 1 0,0-1 0,0 0 0,0 0 0,0 0 0,0 0 0,-1 0 0,1 0 0,0 0 0,0 1 0,-1-1 0,1 0 0,-1 0 0,1 0 0,-1 1 0,1-1 0,-1 0 0,1 1 0,-1-1-1,0 0 1,1 1 0,-1-1 0,-1 0 0,-2-13 1527,-50-45 2019,53 58-3672,-1 0 1,1 0-1,-1 0 1,1 1-1,-1-1 1,0 0-1,1 1 1,-1-1-1,0 1 1,0 0-1,1-1 1,-1 1-1,0 0 1,0 0-1,0 0 1,1 0-1,-1 1 1,0-1-1,0 0 1,1 1-1,-1-1 1,-3 2-1,1-1-8,0 1-1,0-1 0,0 1 1,1 0-1,-1 0 0,0 1 1,1-1-1,-1 1 0,-3 3 1,-34 34 238,-8 10 17,34-30-208,2 0-1,-19 37 1,15-30-65,14-23 0,1-1 0,-1 1 0,1 0 0,0-1 0,0 1 0,1 0 0,-1 0 0,-1 7 0,-6 15 0,7-21 0,0 1 0,0 0 0,0 0 0,1 0 0,0 0 0,-1 9 0,2 0 0,-1-13 0,1 1 0,0 0 0,0 0 0,0 0 0,1 0 0,-1 0 0,1 0 0,-1 0 0,2 4 0,-1-6 0,0 0 0,0 0 0,0 0 0,0 0 0,0-1 0,0 1 0,1 0 0,-1 0 0,0-1 0,0 1 0,1 0 0,-1-1 0,0 1 0,1-1 0,-1 0 0,0 0 0,1 1 0,-1-1 0,0 0 0,1 0 0,-1 0 0,1 0 0,1-1 0,4 1 0,0-1 0,1 0 0,-1 0 0,0-1 0,0 0 0,0 0 0,0-1 0,0 0 0,10-6 0,6-4 0,27-24 0,-9 7-3,-24 17-17,0-1-1,18-20 1,-25 25 13,0-3-3,0 1 0,-1-1 0,11-18 0,14-17 10,-32 44 1,-1 1 0,1-1 0,0 0 0,-1 0 0,1 0 0,-1 0 0,0 0 0,0 0 0,0-3 0,10-20 15,-6 19-5,-3 5-7,0 0 1,0-1 0,-1 1-1,1-1 1,-1 1 0,0-1-1,1 0 1,-1 1-1,0-1 1,0 0 0,-1 0-1,1 0 1,-1 0 0,1 0-1,-1-4 1,11-18-5,-11 21 0,0 8 0,-2 2 0,2-6 0,-1 0 0,0 1 0,0-1 0,1 1 0,-1-1 0,0 1 0,1 0 0,-1-1 0,1 1 0,-1 0 0,1-1 0,-1 1 0,1 0 0,-1-1 0,1 1 0,0 0 0,-1 0 0,1 0 0,0 0 0,0-1 0,-1 1 0,1 0 0,0 0 0,0 0 0,0 0 0,0 0 0,0-1 0,0 1 0,1 1 0,-2 10 0,-43 150 0,-36 117 0,56-197 0,-33 91 0,48-143 0,-11 53 0,14-54 0,-18 56 0,11-43 0,10-32 0,0-1 0,0 1 0,-8 16 0,10-24 0,0 1 0,1-1 0,-1 0 0,1 1 0,-1-1 0,1 0 0,0 1 0,0-1 0,0 3 0,1-2 0,0-19 0,2-29-677,7 0-4287,-9 42 4461,6-22-3395,0 0 0,2 1 1,1 0-1,0 1 0,27-43 0,-15 41 1802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49:29.789"/>
    </inkml:context>
    <inkml:brush xml:id="br0">
      <inkml:brushProperty name="width" value="0.05" units="cm"/>
      <inkml:brushProperty name="height" value="0.05" units="cm"/>
    </inkml:brush>
  </inkml:definitions>
  <inkml:trace contextRef="#ctx0" brushRef="#br0">230 22 1460,'0'-13'17081,"2"8"-14922,15 1 5035,16 9-5046,-4-1-924,-22-3-1026,1 0 1,0 0-1,-1 1 0,1-1 0,11 6 1,5 1 103,-20-7-301,-1 0 0,1 1-1,0-1 1,-1 1 0,1 0-1,-1 0 1,1 0 0,-1 0-1,0 1 1,0-1 0,0 1-1,4 5 1,3 1-1,-9-8 0,0-1 0,0 1 0,0-1 0,-1 1 0,1 0 0,0-1 0,-1 1 0,1 0 0,0 0 0,-1 0 0,1-1 0,-1 1 0,1 0 0,-1 0 0,0 0 0,1 0 0,-1 0 0,0 0 0,0 0 0,1 0 0,-1 0 0,0 0 0,0 0 0,0 0 0,0 0 0,-1 2 0,0 5 0,-1 1 0,-1-1 0,0 1 0,0-1 0,0 0 0,-1 0 0,0 0 0,-7 8 0,10-15 0,-11 21 0,-2-2 0,0 0 0,-1 0 0,-1-1 0,-28 25 0,21-19 0,21-24 0,1 0 0,0 0 0,0 0 0,0 0 0,1 0 0,-1 0 0,0 0 0,0 1 0,1-1 0,-1 0 0,0 1 0,1-1 0,-1 0 0,1 1 0,0-1 0,-1 1 0,1-1 0,0 1 0,0-1 0,0 1 0,0-1 0,0 0 0,1 1 0,-1-1 0,0 1 0,0-1 0,1 1 0,-1-1 0,1 0 0,0 1 0,-1-1 0,1 0 0,0 0 0,0 1 0,0-1 0,-1 0 0,1 0 0,3 2 0,22 18 0,-22-17 0,0 0 0,1 0 0,-1-1 0,1 0 0,-1 0 0,1 0 0,9 4 0,-10-6 0,-1 1 0,1-1 0,-1 1 0,1 0 0,-1 0 0,1 0 0,-1 0 0,0 1 0,0-1 0,0 1 0,-1 0 0,4 4 0,-5-5 0,0 0 0,0 0 0,0 0 0,0 0 0,0 0 0,-1 1 0,1-1 0,-1 0 0,1 0 0,-1 1 0,0-1 0,0 0 0,0 1 0,-1-1 0,1 0 0,0 0 0,-1 1 0,1-1 0,-1 0 0,0 0 0,-2 5 0,-1 38 0,1-38 35,-2 0-1,1 0 1,-1-1-1,0 0 1,0 0-1,-1 0 1,0 0-1,0-1 1,0 0 0,0 0-1,-1-1 1,0 1-1,0-2 1,0 1-1,-1-1 1,1 0 0,-1 0-1,1-1 1,-17 2-1,-2 1-498,0-1-1,-35 0 0,-11-3-5307,53-1 3005,-39-7-12661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5.815"/>
    </inkml:context>
    <inkml:brush xml:id="br0">
      <inkml:brushProperty name="width" value="0.05" units="cm"/>
      <inkml:brushProperty name="height" value="0.05" units="cm"/>
    </inkml:brush>
  </inkml:definitions>
  <inkml:trace contextRef="#ctx0" brushRef="#br0">266 1 756,'11'1'9769,"-16"2"-9396,0 0 0,1 1 0,-1-1 0,1 1 1,0 0-1,0 0 0,0 1 0,1-1 0,-6 9 0,-22 52 903,23-47-1028,0 0 0,-12 18-1,2-6-115,2 0 0,-20 53 0,-6 15-113,6-11-521,33-72-123,4-14 565,-1-1 0,0 1 0,0-1 0,0 1 0,0 0 0,0-1 0,0 1 0,0-1 0,0 1 0,0 0 0,0-1 0,0 1 0,0-1 0,-1 1 0,1-1 0,0 1 0,0 0 0,-1-1 0,1 1 0,0-1-1,0 1 1,-1-1 0,1 0 0,-1 1 0,1-1 0,0 1 0,-1-1 0,1 1 0,-1-1 0,1 0 0,-1 0 0,1 1 0,-1-1 0,0 0 0,1 0 0,-2 1 0,0-30-3858,2 23 2607,0-42-3917,0 26 3647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1.520"/>
    </inkml:context>
    <inkml:brush xml:id="br0">
      <inkml:brushProperty name="width" value="0.05" units="cm"/>
      <inkml:brushProperty name="height" value="0.05" units="cm"/>
    </inkml:brush>
  </inkml:definitions>
  <inkml:trace contextRef="#ctx0" brushRef="#br0">718 39 396,'0'3'1430,"-2"11"7726,-5-12-8148,5-2-270,8-6 3201,-5 5-3786,-1 1 1,1 0-1,-1 0 1,0-1-1,1 1 1,-1 0-1,0-1 1,1 1-1,-1 0 1,0-1 0,0 1-1,1-1 1,-1 1-1,0 0 1,0-1-1,0 1 1,1-1-1,-1 1 1,0-1-1,0 1 1,0 0-1,0-1 1,0 1-1,0-1 1,0 1-1,0-1 1,0 1-1,0-1 1,0 1-1,-1-1 649,1-1-523,0-13 8784,2 12-8102,1 4-935,2-2-10,-3-12 327,-2 10-339,0 6-3,2 3-1,6-6 0,-6-6 0,-2 2 0,0 8 0,0 1 0,1-9 0,2 3 0,-1 0 0,-7 3 0,4 2 0,1-7 0,0 6 0,0-6 0,0 8 0,0-2 0,0-6 0,1-2 0,5 9 0,-12-2 0,5 1 0,-1-6 0,-6 1 0,11-3 0,2 3 0,1 3 0,-9-2 0,2-2 0,1 5 0,0-4 0,-2 5 0,-6-3 0,6-3 0,4 6 0,4-2 0,-14-1 0,0 0 0,16 0 0,0 0 0,-14-1 0,4-2 0,2 5 0,0-4 0,0 4 0,-2-5 0,-6 3 0,8 4 0,8-2 0,-6 4 0,-4-12 0,-8 5 0,7 1 0,-1 0 0,0 0 0,0 0 0,1 1 0,-1 0 0,0-1 0,-4 3 0,-4 0 0,-133 22 0,-150 46 0,135-33 0,124-31 0,24-6 0,0-1 0,3 1 0,7 4 0,2 0 0,0-10 0,2 0 0,7 4 0,-9 1-303,-1 0 0,1 0 1,0 0-1,-1 0 0,1-1 0,-1 1 0,1 0 0,-1 0 1,1 0-1,-1-1 0,1 1 0,0 0 0,-1 0 1,1-1-1,-1 1 0,0-1-605,1 1 605,0-1 0,0 1 0,-1-1 0,1 1 0,0-1 1,0 1-1,0 0 0,-1-1 0,1 0 0,-2-21-8842,6-3 1617,2 3 3596,-4 9 2185,-2 0 294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1.954"/>
    </inkml:context>
    <inkml:brush xml:id="br0">
      <inkml:brushProperty name="width" value="0.05" units="cm"/>
      <inkml:brushProperty name="height" value="0.05" units="cm"/>
    </inkml:brush>
  </inkml:definitions>
  <inkml:trace contextRef="#ctx0" brushRef="#br0">290 43 472,'18'-12'3035,"8"-3"2847,-20 0 3546,-21 19-6046,9-1-2947,2 1 0,-1 0 1,0 0-1,1 0 0,0 1 0,-6 7 0,3-4-125,-25 27 1153,15-18-776,2 0 1,-17 25 0,-61 88 1276,81-112-1785,1 0 1,1 1 0,1 1-1,0 0 1,-9 34-1,7-31-9,10-22-151,-1 2 1,1-1-1,0 0 1,0 0-1,0 0 1,0 0-1,1 1 1,-1-1-1,0 0 1,1 1-1,0 2 1,0 60 221,0-63-241,1-1 0,0 1 0,0 0 0,0 0 0,0-1 0,0 1 0,0-1 0,0 1 0,1-1 0,-1 1 0,0-1 0,1 0 0,3 2 0,22 16 0,-16-13 0,-6-2 0,0-1 0,1-1 0,-1 1 0,1-1 0,8 3 0,0-3 0,0 0 0,0-1 0,19-1 0,-17 4-202,-14-4-147,-1 1 0,1 0 0,0-1 0,0 1 1,-1-1-1,1 1 0,0-1 0,0 0 0,0 0 0,0 0 0,0 0 0,-1 0 0,1 0 0,0-1 1,0 1-1,0 0 0,0-1 0,-1 1 0,1-1 0,0 0 0,-1 0 0,4-2 0,-4 2 72,1 0 0,-1 0 0,1 0-1,-1 1 1,1-1 0,-1 0 0,1 0 0,0 1 0,-1-1-1,1 1 1,0 0 0,-1-1 0,4 1 0,-3 0-203,1-1 0,0 1 0,-1-1 1,1 1-1,-1-1 0,1 0 1,-1 0-1,0 0 0,1 0 0,3-3 1,2-2-1313,0 0 1,1 1 0,0 0 0,-1 1-1,19-6 1,-4 0-380,1-2 367</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2.371"/>
    </inkml:context>
    <inkml:brush xml:id="br0">
      <inkml:brushProperty name="width" value="0.05" units="cm"/>
      <inkml:brushProperty name="height" value="0.05" units="cm"/>
    </inkml:brush>
  </inkml:definitions>
  <inkml:trace contextRef="#ctx0" brushRef="#br0">25 51 1256,'1'-1'318,"0"0"-1,0 1 1,0-1-1,0 1 1,-1-1 0,1 0-1,0 0 1,0 0-1,-1 1 1,1-1-1,-1 0 1,1 0-1,-1 0 1,1 0 0,-1 0-1,1 0 1,-1 0-1,0 0 1,0 0-1,0 0 1,1 0 0,-1 0-1,0 0 1,0 0-1,0 0 1,-1-9 7707,-1-7 1391,1 19-9341,0-1-1,0 1 1,0 0-1,0 0 1,0 0-1,0 1 1,1-1-1,-1 0 1,1 0-1,0 0 1,-1 0-1,1 1 1,0-1-1,1 3 1,-5 24 644,0-10-232,0 0-1,0 25 0,-3 10 169,5-36-418,1 0 0,1-1 1,0 1-1,6 34 0,1 27 334,-7-68-554,0 1 1,0-1-1,2 0 1,-1 1-1,5 15 1,0-1-18,0 0 0,-4-16 0,3 0 0,25 2 0,-28-11-50,1 0 1,-1 0-1,1-1 1,-1 1-1,1-1 1,0 0-1,-1 0 1,1 0-1,-1 0 1,1 0-1,0-1 1,-1 1-1,1-1 1,-1 0-1,1 1 1,4-3-1,3-1-671,-7 2 138,1 1-1,-1-1 1,1 0-1,-1 0 1,1 0-1,-1 0 1,0-1-1,0 1 1,0-1-1,0 0 1,-1 0-1,1 0 1,-1 0-1,0 0 1,0 0-1,0-1 1,0 1 0,0-1-1,-1 0 1,2-6-1,-3 6-136,0 0 0,1 0 0,-1 0 0,0 0 0,1 1 0,0-1 0,0 0 1,0 0-1,1 1 0,1-5 0,-3 6 325,0 0 1,0 0-1,0 0 1,0 0-1,0 0 1,-1 0-1,1 0 1,-1 0-1,1 0 1,-1 0-1,0 0 1,0 0-1,0 0 1,0 0-1,0 0 1,0 1-1,-1-1 1,-1-2-1,-2-3-1329,3-5 212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2.697"/>
    </inkml:context>
    <inkml:brush xml:id="br0">
      <inkml:brushProperty name="width" value="0.05" units="cm"/>
      <inkml:brushProperty name="height" value="0.05" units="cm"/>
    </inkml:brush>
  </inkml:definitions>
  <inkml:trace contextRef="#ctx0" brushRef="#br0">82 189 456,'-32'0'3668,"-15"0"8307,47 0-11915,0 0 1,-1 0 0,1 0-1,0 0 1,0 0-1,0 0 1,0 0 0,0-1-1,0 1 1,0 0-1,-1 0 1,1 0 0,0 0-1,0 0 1,0 0-1,0 0 1,0 0 0,0-1-1,0 1 1,0 0-1,0 0 1,0 0 0,0 0-1,0 0 1,0 0-1,0-1 1,0 1 0,0 0-1,0 0 1,0 0-1,0 0 1,0 0 0,0-1-1,0 1 1,0 0-1,0 0 1,0 0 0,0 0-1,0 0 1,0 0-1,0-1 1,0 1 0,0 0-1,0 0 1,0 0-1,0 0 1,0 0 0,1 0-1,-1 0 1,0-1-1,0 1 1,0 0 0,0 0-1,0 0 1,0 0-1,0 0 1,1 0 0,-1 0-1,0 0 1,0 0-1,0 0 1,0 0 0,0 0-1,1 0 1,-1 0-1,0 0 1,0 0 0,10-8 1357,1 4-1142,0 0 1,0 0-1,0 1 0,0 1 1,17-2-1,26-7 105,51-15-123,-79 20-260,-17 4-146,0 0-1,0-1 0,0 0 1,11-6-1,-3 3-601,-17 6 685,0 0 1,1 0-1,-1 0 1,0 0-1,1 0 1,-1 0-1,0-1 1,1 1-1,-1 0 1,0 0-1,1 0 1,-1 0-1,0-1 1,0 1-1,1 0 1,-1 0-1,0 0 1,0-1-1,1 1 1,-1 0-1,0 0 1,0-1-1,0 1 1,1 0-1,-1-1 1,0 1-1,0 0 1,0-1-1,0 1 1,0 0 0,0-1-1,0 1 1,0 0-1,0-1 1,0 1-1,0 0 1,0-1-1,0 1 1,0 0-1,0-1 1,0 1-1,0 0 1,0-1-1,0 1 1,0 0-1,0-1 1,-1 1-1,1 0 1,0-1-1,0 1 1,0 0-1,-1 0 1,1-1-1,0 1 1,0 0-1,-1 0 1,1 0-1,0-1 1,0 1-1,-1 0 1,0-1-189,0 0 0,0 1 0,1-1 1,-1 0-1,0 0 0,1 0 0,-1 0 1,0 0-1,1 0 0,-1 0 0,1 0 0,0 0 1,-1 0-1,1 0 0,0 0 0,0 0 1,-1-2-1,1 2-91,0-1 0,0 1-1,-1-1 1,1 1 0,-1 0 0,1-1 0,-1 1 0,0-1 0,1 1 0,-1 0-1,0-1 1,0 1 0,0 0 0,0 0 0,0 0 0,0 0 0,0 0-1,-2-2 1,-42-16-5289,24 12 4173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3.086"/>
    </inkml:context>
    <inkml:brush xml:id="br0">
      <inkml:brushProperty name="width" value="0.05" units="cm"/>
      <inkml:brushProperty name="height" value="0.05" units="cm"/>
    </inkml:brush>
  </inkml:definitions>
  <inkml:trace contextRef="#ctx0" brushRef="#br0">95 248 240,'-15'-9'2541,"0"-1"0,1-1 0,0 0 0,-18-20 0,31 31-2430,1-1 0,-1 0 0,1 1 1,0-1-1,-1 0 0,1 0 0,0 1 0,-1-1 0,1 0 0,0 0 0,0 0 0,0 1 0,0-1 0,0 0 0,0 0 0,0 0 1,0 1-1,0-1 0,0 0 0,1 0 0,-1 0 0,0 1 0,0-1 0,1 0 0,-1 1 0,1-1 0,-1 0 0,0 0 1,1 1-1,-1-1 0,1 1 0,0-1 0,0 0 0,23-20 803,-19 16-537,4-1-236,0 0 0,1 0 1,-1 1-1,1 0 0,0 0 0,0 1 1,12-3-1,75-15 226,74-16-495,-136 37-707,-32 1 266,0 0 0,0 1 0,0-1 0,0-1 0,1 1 0,-1 0 0,0-1-1,0 0 1,0 1 0,5-3 0,-5 2-173,-3 1 553,1 0 0,-1 0 1,0 0-1,1 0 0,-1 0 0,0 0 0,0 0 0,0 0 0,1 0 0,-1-1 0,0 1 0,0 0 0,1 0 0,-1 0 1,2-6-4535,-2 6 4534,0 0 0,0 0 0,0-1 0,0-4-1708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3.599"/>
    </inkml:context>
    <inkml:brush xml:id="br0">
      <inkml:brushProperty name="width" value="0.05" units="cm"/>
      <inkml:brushProperty name="height" value="0.05" units="cm"/>
    </inkml:brush>
  </inkml:definitions>
  <inkml:trace contextRef="#ctx0" brushRef="#br0">128 35 304,'-5'0'746,"3"0"-176,1 1 1,0-1 0,-1 0 0,1 0 0,0 1 0,-1-1 0,1 0-1,0-1 1,-1 1 0,1 0 0,0 0 0,-1-1 0,1 1-1,0 0 1,-1-1 0,1 1 0,0-1 0,0 0 0,-1 1-1,-12-10 10272,25 2-9001,-10 8-1644,-1-1-1,0 0 1,1 0-1,-1 1 1,0-1 0,1 0-1,-1 1 1,1-1-1,-1 1 1,1-1 0,-1 0-1,1 1 1,0-1-1,-1 1 1,1 0 0,0-1-1,-1 1 1,1-1-1,0 1 1,-1 0 0,1 0-1,0-1 1,0 1-1,-1 0 1,1 0 0,0 0-1,0 0 1,0 0-1,-1 0 1,1 0 0,0 0-1,1 0 1,-1-1 870,2 10-1004,0-1-63,0 1 0,0 0 0,-1 0 0,0 0 0,0 0 0,-1 0 0,0 0 0,0 0 0,-1 1 0,-1-1 0,0 0 0,0 0 0,-3 12 0,0 32 0,3-35 0,0-1 0,-6 29 0,-21 91 0,-2 12 0,-15 34 0,41-164 0,-3 7 0,5-24 0,1 3 0,2 15 0,-1-57-83,0 29-3302,0 0-3940,0 7 6887,0 0 1,1 0-1,-1 0 0,0 1 0,1-1 1,-1 0-1,1 0 0,-1 1 0,0-1 0,1 0 1,0 1-1,-1-1 0,1 0 0,-1 1 1,1-1-1,0 1 0,-1-1 0,1 1 0,0-1 1,0 1-1,-1 0 0,1-1 0,0 1 0,0 0 1,0 0-1,-1-1 0,3 1 0,25-3-7245,-16 3 5762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6.664"/>
    </inkml:context>
    <inkml:brush xml:id="br0">
      <inkml:brushProperty name="width" value="0.05" units="cm"/>
      <inkml:brushProperty name="height" value="0.05" units="cm"/>
    </inkml:brush>
  </inkml:definitions>
  <inkml:trace contextRef="#ctx0" brushRef="#br0">1055 170 240,'56'0'9454,"-54"0"-8761,19 0 10752,-29 1-10693,0 0 0,1 1 0,-1 0 0,0 0 0,1 0 0,-11 6 0,-20 6 301,-9-1-116,23-8-436,1 1 0,-34 15 0,-338 130 1677,177-87-2178,198-62 0,-6-3 0,22 2 0,4-1 0,-1 0 0,1 0 0,0 1 0,0-1 0,0 0 0,0 0 0,0 0 0,0 0 0,0 0 0,-1 0 0,1 0 0,0 0 0,0 0 0,0 0 0,0 0 0,0 0 0,-1 0 0,1 0 0,0 0 0,0 0 0,0 0 0,0 0 0,0 0 0,0 0 0,-1 0 0,1 0 0,0 0 0,0 0 0,0 0 0,0 0 0,0 0 0,0 0 0,-1 0 0,1 0 0,0 0 0,0-1 0,0 1 0,0 0 0,0 0 0,0 0 0,0 0 0,0 0 0,-1 0 0,1 0 0,0-1 0,0 1 0,0 0 0,-2-26 0,2 18-30,0 1-1,0-1 1,0 1 0,1 0 0,0-1-1,1 1 1,4-13 0,-2-20-2282,1 21 1101,-4 14 598,0 0 0,0 0 0,1 0 1,0 0-1,0 1 0,5-10 0,-5 11 48,1-1-1,-1 1 0,1-1 1,-1 0-1,0 0 0,-1 0 1,1 0-1,-1 0 0,1 0 1,-1 0-1,0-1 1,0-7-1,-1 10 357,0 1 0,0 0 0,0-1 0,1 1 0,-1 0 0,0 0 0,1 0 0,-1-1 0,1 1 0,-1 0 0,1 0 1,-1 0-1,2-2 0,3-11-2207,7-12-4350,-10-1 2049,8 13 6662,0 1 0,9-18-1,-16 25-1355,13-21 1832,-7 19-1604,-8 7-647,0 1-1,0-1 1,-1 1-1,1-1 1,0 1 0,0-1-1,-1 1 1,1-1-1,-1 0 1,1 1 0,-1-1-1,1 0 1,-1 1-1,1-1 1,-1 0-1,1 0 1,-1 1 0,0-1-1,0 0 1,1 0-1,-1 0 1,0-2 2286,-12 3 546,12 0-2875,-1 0 0,1 0-1,-1 0 1,1 0 0,-1 0-1,0 0 1,1 0 0,-1 0-1,1 0 1,-1 1-1,1-1 1,-1 0 0,1 0-1,-1 0 1,1 1 0,-1-1-1,1 0 1,-1 0 0,1 1-1,0-1 1,-1 1 0,1-1-1,-1 0 1,1 1-1,0-1 1,-1 1 0,-65 46 2941,53-35-2644,-33 28 724,29-27-817,1 2 1,0-1 0,-14 19 0,-7 7 133,25-28-331,1 0 0,0 1 0,1 1 1,-10 16-1,16-23-98,0 1 1,0-1 0,1 1 0,0 0 0,0 1 0,1-1 0,0 0-1,1 1 1,-2 15 0,-3 10 21,5-31-56,0-1-1,0 1 1,0-1 0,1 1-1,-1-1 1,0 1-1,1-1 1,0 1-1,0-1 1,0 1 0,0 0-1,0-1 1,0 1-1,1-1 1,0 1 0,-1 0-1,1-1 1,0 1-1,0-1 1,0 0-1,0 1 1,0-1 0,3 3-1,3 3 5,1 2 17,0 0 0,1-1 0,0 0-1,0 0 1,1-1 0,0-1 0,1 0 0,-1 0 0,17 7 0,7 0-7,-22-8-15,0-1-1,0-1 0,1 0 0,-1 0 0,1-1 0,0-1 0,16 2 0,-8-2-89,-18-1-32,0 0 0,0 0 0,0-1-1,0 1 1,0-1 0,1 0 0,-1 0-1,0 0 1,0-1 0,0 1 0,0-1-1,0 1 1,6-3 0,47-4-9143,25-14-6336,-68 16 13671,9 4 304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7.213"/>
    </inkml:context>
    <inkml:brush xml:id="br0">
      <inkml:brushProperty name="width" value="0.05" units="cm"/>
      <inkml:brushProperty name="height" value="0.05" units="cm"/>
    </inkml:brush>
  </inkml:definitions>
  <inkml:trace contextRef="#ctx0" brushRef="#br0">127 36 1532,'-6'-6'1559,"0"-6"7969,2 3-2046,-1 4-7234,-7 2 5689,11 16-2696,1-3-3449,-12 67 2697,11-65-2295,0 1 0,-1-1 1,-1 1-1,-4 12 0,-4 18-206,-12 46 12,0-10 0,18-52 0,2 0 0,1 1 0,2 27 0,0-42 0,12 33 0,-12-45 0,0 1 0,1 0 0,0 0 0,-1-1 0,1 1 0,0 0 0,-1-1 0,1 1 0,0-1 0,0 1 0,1-1 0,-1 1 0,0-1 0,3 2 0,6 10 0,-5-10 0,1 1 0,0-1 0,-1 0 0,1 0 0,0 0 0,1-1 0,8 3 0,-8-6 0,0 1 0,0-1 0,0-1 0,0 1 0,-1-1 0,1 0 0,0-1 0,-1 0 0,0 0 0,8-4 0,21-8 0,-30 13 0,1 0 0,-1 0 0,1-1 0,-1 1 0,0-1 0,9-6 0,-5 1 278,-5 5-621,0-1 1,0 1 0,0-1-1,0 1 1,5-9 0,-8 9-205,1 0 0,-1-1 0,0 1 0,0 0 0,0-1 0,-1 1 1,1-1-1,-1 1 0,0-1 0,0-5 0,0 1-1471,0-1 0,0 0-1,1 0 1,1 1 0,-1-1 0,5-11 0,-6 18 1760,0 1 1,1-1 0,-1 1-1,0-1 1,0 0 0,0 1 0,0-1-1,0 1 1,0-1 0,-1 1-1,1-1 1,-1 0 0,1 1-1,-1 0 1,1-1 0,-2-1-1,-4-19-3309,6 14 1629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7.585"/>
    </inkml:context>
    <inkml:brush xml:id="br0">
      <inkml:brushProperty name="width" value="0.05" units="cm"/>
      <inkml:brushProperty name="height" value="0.05" units="cm"/>
    </inkml:brush>
  </inkml:definitions>
  <inkml:trace contextRef="#ctx0" brushRef="#br0">47 183 1424,'-46'-7'13598,"69"7"-11014,-7 0-2065,1-1 1,-1 0-1,0-2 1,0 1 0,28-10-1,53-21-35,-79 28-695,-15 5 147,-1 0 1,0-1-1,1 1 0,-1-1 0,0 0 1,0 1-1,0-1 0,1 0 1,-1-1-1,0 1 0,3-3 0,-4 3-191,0 0 0,0 0-1,-1 0 1,1 0 0,0-1-1,-1 1 1,1 0-1,-1-1 1,1 1 0,-1 0-1,0-1 1,1 1 0,-1 0-1,0-1 1,0 1 0,0-2-1,0 0-68,0 1-149,1 0 0,-1-1 0,0 1 1,0-1-1,0 1 0,-1 0 0,1-1 0,0 1 0,-1-1 0,0 1 0,1 0 0,-1 0 0,0-1 1,0 1-1,0 0 0,0 0 0,-1 0 0,1 0 0,-1 0 0,1 0 0,-1 0 0,0 1 0,1-1 1,-4-2-1,-5-8-1504,8-1 358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7.914"/>
    </inkml:context>
    <inkml:brush xml:id="br0">
      <inkml:brushProperty name="width" value="0.05" units="cm"/>
      <inkml:brushProperty name="height" value="0.05" units="cm"/>
    </inkml:brush>
  </inkml:definitions>
  <inkml:trace contextRef="#ctx0" brushRef="#br0">1 66 912,'0'0'7169,"23"0"-3721,61-2 611,40-8-2083,-81 5-1955,-20 3-428,34-9 1,-48 9-702,0-1-1,0 0 1,15-9-1,-19 9-183,1 1-1,0 0 0,0 0 1,0 0-1,1 1 0,-1-1 1,10 1-1,-5 1-312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6.145"/>
    </inkml:context>
    <inkml:brush xml:id="br0">
      <inkml:brushProperty name="width" value="0.05" units="cm"/>
      <inkml:brushProperty name="height" value="0.05" units="cm"/>
    </inkml:brush>
  </inkml:definitions>
  <inkml:trace contextRef="#ctx0" brushRef="#br0">0 15 88,'10'-7'3184,"1"0"5886,-7 10-6299,-3 8-3551,1-4 1202,0 1 0,1-1 1,0 0-1,0 0 0,1 0 1,4 7-1,15 18 435,-18-26-736,-1 0 1,1 1-1,-1-1 1,6 14-1,29 85 425,23 55-425,-46-111-114,-14-39-56,1 0 0,0 0 0,9 17 0,-12-27 23,1 1 0,-1 0-1,1 0 1,-1-1 0,0 1-1,0 0 1,0 0 0,1-1 0,-1 1-1,0 0 1,0 0 0,0 0-1,0-1 1,0 1 0,0 0 0,-1 0-1,1 0 1,0 0 0,0 0-19,-1 0-1,1-1 1,0 1 0,0-1 0,0 1-1,0-1 1,0 1 0,0-1-1,0 1 1,0 0 0,0-1 0,0 1-1,0-1 1,0 1 0,0-1 0,1 1-1,-1-1 1,0 1 0,0-1 0,0 1-1,1-1 1,-1 1 0,0-1 0,1 1-1,1 1-146,-2-2 156,0 0 0,1 1-1,-1-1 1,0 0 0,0 0-1,1 0 1,-1 0 0,0 0 0,0 1-1,0-1 1,0 0 0,1 0-1,-1 0 1,0 1 0,0-1-1,0 0 1,0 0 0,0 0-1,1 1 1,-1-1 0,0 0-1,0 0 1,0 1 0,0-1 0,0 0-1,0 0 1,0 1 0,0-1-1,0 0 1,0 0 0,0 1-1,0-1 1,0 0 0,0 0-1,0 1 1,0-1 0,-1 0 0,1 0-1,0 0 1,0 1 0,0-1-1,0 0 1,0 0 0,0 0-1,-1 1 1,1-1 0,0 0-1,0 0 1,0 0 0,-1 0-1,1 1 1,0-1 0,0 0 0,0 0-1,-1 0 1,1 0 0,0 0-1,0 0 1,-1 0 0,1 0-1,0 0 1,-1 0 0,-1 2-1634,-8-11-4942,9 9 6475,1 0 0,0-1 0,0 1 0,-1-1 0,1 1 0,0 0 0,0-1 0,0 1 0,0-1 0,0 1 1,-1 0-1,1-1 0,0 1 0,0-1 0,0 1 0,0-1 0,0 1 0,0-1 0,0 1 0,0 0 0,1-1 0,-1 1 0,0-1 0,0 1 0,0 0 0,0-1 0,1 1 0,-1-1 0,0 1 0,1-1 0,9-6-1620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1:18.671"/>
    </inkml:context>
    <inkml:brush xml:id="br0">
      <inkml:brushProperty name="width" value="0.05" units="cm"/>
      <inkml:brushProperty name="height" value="0.05" units="cm"/>
    </inkml:brush>
  </inkml:definitions>
  <inkml:trace contextRef="#ctx0" brushRef="#br0">46 39 444,'-12'-2'708,"9"1"799,1 0 1,-1 0-1,1 0 0,-1 0 1,1-1-1,-1 0 0,1 1 1,0-1-1,0 0 1,-4-3-1,2-5 1489,4 9-2194,14-6 5795,78 14-2607,-85-5-3910,-1 0 0,0 0 0,0 1 0,0 0 0,0 0 0,0 0 0,5 5 0,-11-8-79,1 0-1,-1 0 0,0 0 0,0 0 0,1 0 0,-1 1 1,0-1-1,0 0 0,0 0 0,1 0 0,-1 0 1,0 0-1,0 1 0,0-1 0,0 0 0,1 0 1,-1 0-1,0 1 0,0-1 0,0 0 0,0 0 0,0 0 1,0 1-1,0-1 0,1 0 0,-1 0 0,0 1 1,0-1-1,0 0 0,0 0 0,0 1 0,0-1 1,0 0-1,0 0 0,0 1 0,-1-1 0,1 0 0,0 0 1,0 1-1,0-1 0,0 0 0,0 0 0,0 0 1,0 1-1,-1-1 0,1 0 0,0 0 0,1 3 0,-1-3 0,1 0 0,-1 0 0,0 0 0,1 0 0,-1 0 0,0 0 0,1 0 0,-1 0 0,0 0 0,1 0 0,-1 0 0,0 0 0,1 0 0,-1 0 0,0 0 0,1 1 0,-1-1 0,0 0 0,1 0 0,-1 0 0,0 1 0,0-1 0,1 0 0,-1 0 0,0 1 0,0-1 0,0 0 0,1 0 0,-1 1 0,0-1 0,0 0 0,0 1 0,0-1 0,0 0 0,1 1 0,-1-1 0,0 0 0,0 1 0,0-1 0,0 1 0,0-1 0,0 0 0,0 1 0,0-1 0,0 0 0,0 0 0,0 1 0,0-1 0,0 0 0,0 0 0,0 1 0,0-1 0,0 0 0,-1 0 0,1 1 0,0-1 0,0 0 0,0 0 0,0 1 0,0-1 0,-1 0 0,1 0 0,0 0 0,0 1 0,0-1 0,-1 0 0,1 0 0,0 0 0,0 0 0,0 0 0,-1 1 0,1-1 0,0 0 0,0 0 0,-1 0 0,1 0 0,0 0 0,0 0 0,-1 0 0,1 0 0,-1 0 0,1 0 0,0 0 0,0 0 0,0 0 0,-1 0 0,1 0 0,0 0 0,0 0 0,0 0 0,-1 0 0,1 0 0,0 0 0,0 0 0,0 1 0,-1-1 0,1 0 0,0 0 0,0 0 0,0 0 0,0 0 0,-1 0 0,1 1 0,0-1 0,0 0 0,0 0 0,0 0 0,0 0 0,0 1 0,0-1 0,-1 0 0,1 0 0,0 0 0,0 1 0,0-1 0,0 0 0,0 0 0,0 0 0,0 1 0,0-1 0,0 0 0,0 0 0,0 3 0,0-1 0,0 0 0,0 0 0,0 0 0,0 0 0,-1 0 0,1 1 0,-1-1 0,0 0 0,0 0 0,1 0 0,-1 0 0,0-1 0,-2 3 0,3-3 0,-16 38 0,-19 19 0,-7-6 0,36-41 0,-2 9 0,3-7 0,4-12 0,1-1 0,-1 1 0,1 0 0,-1-1 0,1 1 0,-1-1 0,1 1 0,0 0 0,-1 0 0,1-1 0,0 1 0,-1 0 0,1 0 0,0-1 0,0 1 0,0 0 0,0 1 0,-5 11 0,4-12 0,0 1 0,1-1 0,-1 0 0,0 0 0,1 1 0,-1-1 0,1 1 0,-1-1 0,1 1 0,0-1 0,-1 1 0,1 1 0,0 49 0,0-52 0,0 1 0,0-1 0,0 0 0,0 1 0,0-1 0,0 0 0,0 1 0,0-1 0,0 0 0,0 0 0,0 1 0,0-1 0,0 0 0,1 1 0,-1-1 0,0 0 0,0 0 0,0 1 0,0-1 0,1 0 0,-1 1 0,0-1 0,0 0 0,0 0 0,1 0 0,-1 1 0,0-1 0,0 0 0,1 0 0,-1 0 0,0 0 0,1 1 0,0-1 0,-1 0 0,1 1 0,-1-1 0,1 0 0,-1 1 0,0-1 0,1 1 0,-1-1 0,1 1 0,-1-1 0,0 1 0,1-1 0,-1 1 0,0-1 0,1 1 0,-1-1 0,0 1 0,0 0 0,0-1 0,0 1 0,1-1 0,-1 1 0,0 0 0,0-1 0,0 1 0,0-1 0,0 1 0,-1 0 0,1-1 0,0 2 0,0-1 0,0-1 0,1 1 0,-1 0 0,0 0 0,1-1 0,-1 1 0,1-1 0,-1 1 0,1 0 0,-1-1 0,1 1 0,-1-1 0,1 1 0,0-1 0,-1 1 0,1-1 0,0 0 0,0 1 0,2 1 0,-2-1 0,0 1 0,0-1 0,1 0 0,-1 0 0,0 0 0,0 0 0,1 0 0,-1-1 0,0 1 0,1 0 0,-1 0 0,1-1 0,-1 1 0,1-1 0,-1 0 0,1 1 0,0-1 0,-1 0 0,1 0 0,-1 0 0,1 0 0,-1 0 0,1 0 0,0 0 0,-1-1 0,1 1 0,-1 0 0,3-2 0,31-2 0,45-9 0,-44 1 0,9 9 0,-30-8 0,-5 5 0,-10 6 2,0 0 1,0 0-1,1 0 0,-1 0 1,0 0-1,1 0 0,-1 0 0,0 0 1,0 0-1,1 0 0,-1 0 1,0 0-1,0 0 0,1 0 1,-1-1-1,0 1 0,0 0 0,1 0 1,-1 0-1,0 0 0,0-1 1,0 1-1,1 0 0,-1 0 1,0 0-1,0-1 0,0 1 1,0 0-1,0 0 0,1-1 0,-1 1 1,0 0-1,0 0 0,0-1 1,0 1-1,0 0 0,0 0 1,0-1-1,0 1 0,0 0 0,0-1 1,0 1-1,0 0 0,-10-10-3517,1 0-4863,9 9 7970,0 1-1,-1-1 1,1 1-1,-32-11-15307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4.589"/>
    </inkml:context>
    <inkml:brush xml:id="br0">
      <inkml:brushProperty name="width" value="0.05" units="cm"/>
      <inkml:brushProperty name="height" value="0.05" units="cm"/>
    </inkml:brush>
  </inkml:definitions>
  <inkml:trace contextRef="#ctx0" brushRef="#br0">1 89 204,'32'0'7245,"-30"0"-5681,12 0 2218,-11 0-3370,1-1-1,0 0 1,-1 0 0,1-1-1,-1 1 1,1-1-1,-1 0 1,0 0 0,4-2-1,36-19 2047,82-21 882,-112 42-3085,0 0 0,0 1 0,0 1 0,0 0 0,13 2-1,10 0 179,-32-2-371,0 0 0,0 0-1,0 1 1,0 0 0,0-1 0,0 1 0,0 1-1,0-1 1,-1 1 0,1-1 0,-1 1 0,1 0-1,-1 0 1,0 0 0,4 4 0,-5-4-17,0 0 1,-1 0-1,1 0 0,0 0 1,-1 0-1,0 1 0,1-1 1,-1 0-1,0 1 0,0-1 1,0 1-1,-1 0 1,1-1-1,-1 1 0,1 0 1,-1-1-1,0 1 0,0 0 1,0-1-1,0 1 0,0 0 1,-1-1-1,0 5 0,-6 21 287,2-7-152,0 0 0,-1 0-1,-2-1 1,-17 37 0,-33 68 191,34-82-315,-3 4-47,-38 94 1,45-96-46,16-37 28,0-1-1,1 1 1,-1 0 0,2 0 0,-1 0 0,1 0 0,1 1 0,-2 14 0,2-20 9,1-1-1,0 1 1,0 0 0,0 0 0,1-1 0,-1 1-1,1 0 1,-1-1 0,1 1 0,0-1 0,0 1-1,2 3 1,-1-5 0,-1 0 0,0 0 1,1 0-1,-1 0 0,1 0 0,0 0 0,-1-1 0,1 1 0,0-1 1,-1 1-1,1-1 0,0 0 0,0 0 0,-1 0 0,1 0 1,0 0-1,0 0 0,-1 0 0,1 0 0,0-1 0,0 1 0,2-1 1,85-19-34,-65 14-96,-20 4-61,0 1 1,0 0-1,1 0 1,-1 1 0,0-1-1,6 1 1,6-7-1682,-5 1-1833,-14-15-14352,3 9 16053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4.956"/>
    </inkml:context>
    <inkml:brush xml:id="br0">
      <inkml:brushProperty name="width" value="0.05" units="cm"/>
      <inkml:brushProperty name="height" value="0.05" units="cm"/>
    </inkml:brush>
  </inkml:definitions>
  <inkml:trace contextRef="#ctx0" brushRef="#br0">116 166 148,'12'-96'8671,"-9"76"-5526,-2 19-3012,-1 0-1,0 0 1,1 0-1,-1 0 1,0 0-1,0 0 1,0 0 0,0 0-1,0 0 1,0 0-1,0 1 1,0-1-1,0 0 1,0 0 0,-1 0-1,1 0 1,0 0-1,-1 0 1,0-1-1,-1-21 3040,2 16-1293,0 16-1190,0-6-530,1-1 0,0 1 0,-1-1 0,1 1 0,0-1 0,0 1 0,0-1 0,1 0 0,-1 0 0,3 3 0,4 12 464,2 19 731,1 8 219,7 46 0,-9-34-684,-4-33-486,-2 0 0,1 31 0,-4-20-68,-4 233 1259,-1-187-1396,-21 106 0,17-131-551,-4-1-1,-1 1 0,-3-2 1,-43 94-1,40-103-1481,16-33 402,0 0-1,-2 0 0,-9 15 1,7-12-158,4-5-2078</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5.359"/>
    </inkml:context>
    <inkml:brush xml:id="br0">
      <inkml:brushProperty name="width" value="0.05" units="cm"/>
      <inkml:brushProperty name="height" value="0.05" units="cm"/>
    </inkml:brush>
  </inkml:definitions>
  <inkml:trace contextRef="#ctx0" brushRef="#br0">71 163 136,'-2'-15'2250,"-1"1"0,0 0 0,-1 0 0,-1 0 0,0 1 0,-1-1 0,-14-24 0,10 11 3464,-2 131-3845,12 1-1218,10 316 301,-6-134-920,-6-157-318,-10 33-1977,12-110-600,0-3-3379,4-51 3504,-4 1 2617,1-1 0,-1 1 0,1 0 0,-1 0-1,1-1 1,-1 1 0,0 0 0,1-1 0,-1 1 0,1 0 0,-1-1-1,0 1 1,1-1 0,-1 1 0,0-1 0,0 1 0,1-1-1,-1 1 1,0-1 0,0 1 0,0-1 0,1 1 0,-1-1-1,0 1 1,0-1 0,0 0 0,-12-89-7913,12 52 6601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5.749"/>
    </inkml:context>
    <inkml:brush xml:id="br0">
      <inkml:brushProperty name="width" value="0.05" units="cm"/>
      <inkml:brushProperty name="height" value="0.05" units="cm"/>
    </inkml:brush>
  </inkml:definitions>
  <inkml:trace contextRef="#ctx0" brushRef="#br0">0 403 108,'12'-136'7372,"-13"112"-5924,1 12-744,-1 0-1,2-1 1,0 1-1,0 0 1,1 0-1,4-14 1,1-6 1079,-6 28-1601,-1 1 0,0-1 0,1 1 0,0-1 0,0 1 0,0-1 0,0 1 0,1 0 0,-1 0 0,1 0 0,0 0 0,3-5 0,1 2 56,0 1 0,0-1 0,0 1 1,0 0-1,1 0 0,0 1 1,0 0-1,0 0 0,0 0 0,1 1 1,-1 0-1,1 1 0,0 0 0,0 0 1,0 1-1,0-1 0,0 2 0,0-1 1,12 2-1,-9 0-28,1 1-1,-1 0 1,1 1-1,-1 0 1,0 1 0,0 0-1,0 1 1,-1 0 0,0 0-1,0 2 1,0-1-1,0 1 1,9 9 0,-3-1 32,0 0 0,-1 1 1,0 1-1,-1 0 0,-1 1 0,-1 1 1,-1 0-1,0 0 0,12 35 1,-7 0 163,-2 0 0,8 69 0,-18-86-260,-2 0-1,-1-1 1,-2 1 0,-8 53-1,-8 1 80,-3-2-1,-48 134 1,45-170-189,-41 71 0,47-93-40,-2 2-237,-1-1 0,-1-1-1,-2-1 1,-44 46-1,58-68-242,0 0-1,-1 0 0,1-1 1,-1 0-1,-15 7 1,20-12-196,0 0-1,-1 0 1,1 0 0,-1 0-1,1-1 1,-1 0 0,1 0-1,-8 0 1,13-1 461,-1-1 0,0 1 0,1 0 1,-1-1-1,0 1 0,0-1 0,1 1 0,-1 0 1,1-1-1,-1 0 0,1 1 0,-1-1 0,1 1 1,-1-1-1,1 0 0,-1 1 0,1-1 0,-1 0 0,1 1 1,0-1-1,0 0 0,-1 0 0,1 1 0,0-1 1,0 0-1,0 0 0,0 0 0,0 1 0,0-1 1,0 0-1,0-1 0,0-35-4946,1 23 3697,-1 8 960,0-1 0,1 1 0,0-1 0,0 1-1,0-1 1,1 1 0,0 0 0,3-8 0,17-25-1240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6.092"/>
    </inkml:context>
    <inkml:brush xml:id="br0">
      <inkml:brushProperty name="width" value="0.05" units="cm"/>
      <inkml:brushProperty name="height" value="0.05" units="cm"/>
    </inkml:brush>
  </inkml:definitions>
  <inkml:trace contextRef="#ctx0" brushRef="#br0">0 118 444,'7'-10'1413,"0"0"-1,0 0 1,10-10 0,15-9 5696,-31 28-6673,0-1 0,0 1 1,0 0-1,0-1 0,0 1 0,0-1 0,0 1 1,0-1-1,-1 0 0,1 1 0,-1-1 1,1 0-1,-1 1 0,0-1 0,1 0 0,-1 0 1,0 1-1,0-1 0,0 0 0,-1-4 2084,1 13-1056,2 34-254,8 46 0,-5-45-1049,1 49 0,-5-49-141,-11 226-149,6-215-124,4-37 59,-1 0 1,-1 0-1,-5 20 1,-7 35-1117,11-50 126,-1-1 0,-8 24 1,8-18-1387,5-25 2316,-1 1-1,0-1 0,-1 1 0,1-1 0,0 1 0,0 0 0,-1-1 0,1 1 1,-1-1-1,1 1 0,-1-1 0,1 0 0,-1 1 0,0-1 0,-1 2 0,6-16-7569,2-4 5243,-5-23-1105,9 8 2216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6.790"/>
    </inkml:context>
    <inkml:brush xml:id="br0">
      <inkml:brushProperty name="width" value="0.05" units="cm"/>
      <inkml:brushProperty name="height" value="0.05" units="cm"/>
    </inkml:brush>
  </inkml:definitions>
  <inkml:trace contextRef="#ctx0" brushRef="#br0">36 201 280,'15'-56'4180,"-11"25"1433,-1-1-1,-2-37 1,0 68-5488,-1 0-1,1 0 1,0 0 0,-1 0 0,1 1-1,0-1 1,0 0 0,0 0 0,0 1-1,0-1 1,0 0 0,0 1 0,0-1-1,0 1 1,0 0 0,0-1 0,0 1-1,0 0 1,0-1 0,2 1 0,7 7 129,-1 0 1,0 1-1,-1 0 1,0 0-1,12 17 1,-3-4 149,-13-16-278,0 0 0,0 1 1,-1 0-1,1 0 0,-1 0 0,-1 1 1,0-1-1,3 11 0,8 55 835,-10-52-702,2 26 203,-2 1 0,-2 0 1,-2 0-1,-7 52 1,-10 26 11,-6-1 0,-60 186 0,48-193-486,25-92 9,10-22 2,-1-1 0,1 1 0,0 0 0,-1 0 0,1 0 0,1 0 0,-1-1 0,0 1 0,0 6 0,1-7-1,0 0 1,0 0 0,0 0 0,-1 1 0,1-1-1,-1 0 1,1 0 0,-1 0 0,-2 3 0,-2 18-19,0-8-37,-2 10-170,8-21 99,8-12 20,6-17-6,169-162 6,-147 147 111,-16 19-6,25-34 1,-18 26-20,-24 26 21,-1 0-1,1 0 1,-1-1-1,0 1 1,0-1-1,0 1 1,-1-1-1,5-7 1,-5 7 8,0 0-1,0 0 1,1 1 0,0-1-1,0 0 1,0 1 0,0 0-1,6-6 1,-7 8 7,-2 1 4,-1-1 0,1 1 0,-1-1 0,0 0 1,1 1-1,-1 0 0,0-1 0,1 1 0,-1-1 0,0 1 0,1 0 1,-1-1-1,0 1 0,0 0 0,0 0 0,1-1 0,-1 1 0,0 0 1,0 0-1,0 0 0,1 0 0,-1 0 0,0 0 0,0 1 0,0-1 0,1 0 1,-1 0-1,0 0 0,0 1 0,1-1 0,-1 0 0,-1 2 0,-34 16 12,26-12 30,0 1-22,0 0 0,0 0 0,1 1 0,0 0 0,0 1 0,1 0 0,1 0 1,-12 17-1,-7 12 96,-6 8 54,22-26-80,5-12-95,0 1-1,0 0 1,1 0 0,1 0 0,-1 1 0,1-1 0,1 1 0,0 0 0,-1 11 0,2-12-13,0 0 0,0 0 0,-1-1 0,-4 14 0,3-16 0,1 0 0,1 1 0,-1-1 0,1 0 0,0 1 0,0-1 0,1 1 0,0-1 0,1 11 0,3 2 0,-3-10 0,1 1 0,0-1 0,1 1 0,0-1 0,0 0 0,1 0 0,0 0 0,0-1 0,10 14 0,-9-16 0,0 0 0,0 0 0,1 0 0,0-1 0,0 0 0,0 0 0,0-1 0,1 0 0,0 0 0,0 0 0,0-1 0,13 4 0,-7-4 4,0 0-1,0-1 1,1-1 0,-1 0-1,0-1 1,1-1 0,-1 0-1,0 0 1,15-4 0,33-11-2472,-57 15 1698,0-1 0,-1 1 0,1-1 0,-1 0 0,0 0 0,1-1 0,-1 1 0,0-1 0,0 1 0,-1-1 0,1 0 0,0 0 0,-1 0 0,0-1 0,0 1 0,0 0 0,0-1 0,0 0 0,0-3 0,1 2-558,0-1 0,-1 1 0,1 0 0,1 0 0,-1 0 0,1 0 0,0 1 0,9-8 0,8-1-748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7.141"/>
    </inkml:context>
    <inkml:brush xml:id="br0">
      <inkml:brushProperty name="width" value="0.05" units="cm"/>
      <inkml:brushProperty name="height" value="0.05" units="cm"/>
    </inkml:brush>
  </inkml:definitions>
  <inkml:trace contextRef="#ctx0" brushRef="#br0">58 2 308,'-18'0'23901,"15"-1"-22248,-7 10-8595,-11 6-5210,15-4 7785,6 1 2394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7.509"/>
    </inkml:context>
    <inkml:brush xml:id="br0">
      <inkml:brushProperty name="width" value="0.05" units="cm"/>
      <inkml:brushProperty name="height" value="0.05" units="cm"/>
    </inkml:brush>
  </inkml:definitions>
  <inkml:trace contextRef="#ctx0" brushRef="#br0">47 0 868,'0'3'421,"0"0"0,-1 0 0,1 1 0,-1-1 0,0 0 0,0 0 0,0 0 0,0 0 0,0 0 0,0-1 0,-1 1-1,0 0 1,1-1 0,-4 4 0,-10 19 5149,4 6 1576,10-27-6492,0 1 0,1-1 0,-1 0 0,1 1 0,0-1 0,0 1 0,2 7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9.097"/>
    </inkml:context>
    <inkml:brush xml:id="br0">
      <inkml:brushProperty name="width" value="0.05" units="cm"/>
      <inkml:brushProperty name="height" value="0.05" units="cm"/>
    </inkml:brush>
  </inkml:definitions>
  <inkml:trace contextRef="#ctx0" brushRef="#br0">60 73 1364,'21'-3'10990,"-18"-12"-4455,-4 6-6259,0 10 141,1-1-396,-1-1 0,1 1 0,0 0 0,-1 0 0,1 0 1,0 0-1,-1 0 0,1 0 0,0 0 0,-1 0 0,1 1 0,0-1 1,-1 0-1,1 0 0,0 0 0,-1 0 0,1 0 0,0 1 0,-1-1 0,1 0 1,0 0-1,0 0 0,-1 1 0,1-1 0,0 0 0,0 0 0,-1 1 1,1-1-1,0 0 0,0 1 0,0-1 0,0 0 0,-1 1 0,1-1 1,0 0-1,0 1 0,0-1 0,0 0 0,0 1 0,5 19 979,-4-18-923,0 0 0,0 0 0,0 0 0,-1 0 0,1 0 0,0 1 0,-1-1 0,0 0 0,0 4 0,-11 163 2274,-1-47-1803,1 4-305,10-95-198,-8 55 0,5-28-40,3-40-11,0-1-1,-4 20 0,3-24 12,0 0 0,2 0-1,1 25 1,0-6 1010,-1-31-593,-1-1-376,0 0 0,1 0-1,-1-1 1,0 1 0,1 0-1,-1 0 1,1-1 0,-1 1-1,1-1 1,-1 1 0,1 0-1,-1-1 1,1 1 0,-1-1-1,1 1 1,-1-1 0,1 1-1,0-1 1,-1 0 0,1 1-1,0-1 1,0 1 0,-1-1-1,1 0 1,0 1 0,0-1-1,0 0 1,0 1 0,0-1-1,0 0 1,0 0 0,-1-30 413,0 14-280,-3-7-65,0 0 1,2 0-1,1 0 0,1-1 0,1 1 1,1 0-1,6-30 0,-6 36-51,-1 1 1,-2-26-1,0 24 11,1 1-1,3-22 1,1 8 24,-2 10 2,2 0 0,0 1 1,1 0-1,9-24 0,0 3 81,-13 35-147,1 1 0,0-1 0,1 0-1,-1 1 1,1 0 0,1-1 0,-1 1 0,9-11 0,0 0 21,-10 15-51,-1 0 0,0 0-1,1 0 1,0 0 0,-1 0 0,1 1 0,0-1 0,0 0 0,0 1 0,2-2 0,30-20 24,-27 18-20,-1 0-1,1 1 0,0-1 1,0 2-1,10-5 0,25-9 34,76-24 80,-114 40-381,15-4 808,-19 5-635,1 0-1,-1-1 1,0 1-1,1 0 1,-1 0-1,0 0 1,1 0 0,-1 0-1,0 0 1,1 0-1,-1 0 1,0 0-1,1 0 1,-1 0-1,0 0 1,1 0 0,-1 0-1,0 0 1,1 0-1,-1 0 1,0 1-1,1-1 1,-1 0 0,0 0-1,1 0 1,-1 0-1,0 1 1,0-1-1,1 0 1,-1 0-1,0 1 1,0-1 0,0 0-1,1 0 1,-1 1-1,0-1 1,0 0-1,0 1 1,1-1 0,8 4-3286,0-1-2127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6.508"/>
    </inkml:context>
    <inkml:brush xml:id="br0">
      <inkml:brushProperty name="width" value="0.05" units="cm"/>
      <inkml:brushProperty name="height" value="0.05" units="cm"/>
    </inkml:brush>
  </inkml:definitions>
  <inkml:trace contextRef="#ctx0" brushRef="#br0">38 8 712,'26'-7'11366,"-28"15"-9465,-2 1-1464,1 0-1,0 0 1,1 1-1,0-1 1,0 1-1,0 10 1,-2 10 83,0 49 477,-17 183 188,17-98-940,-7 86-203,24-171-1248,-13-79 1129,0 1 0,0 0 0,0 0 0,0 0 0,0 0 0,0 0 0,0-1 0,0 1 0,1 0 0,-1 0 0,0 0 0,1 0 0,-1-1 0,0 1 0,1 0 0,-1-1 0,1 1 0,-1 0 0,1 0 0,0-1 0,-1 1 0,1-1 0,0 1 0,-1-1 0,1 1 0,1 0 0,0 0-1459,14-12-3318,-3 0 1869,15-15 0,-24 23 2558,11-17-1530,-3-2 318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9.461"/>
    </inkml:context>
    <inkml:brush xml:id="br0">
      <inkml:brushProperty name="width" value="0.05" units="cm"/>
      <inkml:brushProperty name="height" value="0.05" units="cm"/>
    </inkml:brush>
  </inkml:definitions>
  <inkml:trace contextRef="#ctx0" brushRef="#br0">1 26 1560,'4'9'16463,"5"-7"-9080,20-7-7375,0-1 396,95 0-2893,-113 5 888,1 0-1,-1-1 1,20-5 0,-11 2-3532,1 1-3359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19.827"/>
    </inkml:context>
    <inkml:brush xml:id="br0">
      <inkml:brushProperty name="width" value="0.05" units="cm"/>
      <inkml:brushProperty name="height" value="0.05" units="cm"/>
    </inkml:brush>
  </inkml:definitions>
  <inkml:trace contextRef="#ctx0" brushRef="#br0">24 0 344,'-18'30'3970,"13"-6"3062,6-24-6825,1 1-1,-1 0 1,1 0 0,-1 0 0,1-1 0,0 1-1,-1-1 1,1 1 0,0-1 0,-1 0 0,1 0-1,0 0 1,0 1 0,-1-2 0,1 1 0,2 0-1,35-2 1012,-18-1-1162,0 1 0,0 1 0,-1 1 0,1 1 0,24 4 0,-40-4-337,-1 0-126,1 0 0,0 0 0,0 0 0,0 0-1,0-1 1,0 0 0,-1 0 0,1 0 0,0-1 0,0 1 0,6-3-1,12-5-8057</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0.216"/>
    </inkml:context>
    <inkml:brush xml:id="br0">
      <inkml:brushProperty name="width" value="0.05" units="cm"/>
      <inkml:brushProperty name="height" value="0.05" units="cm"/>
    </inkml:brush>
  </inkml:definitions>
  <inkml:trace contextRef="#ctx0" brushRef="#br0">104 43 1336,'8'-5'3259,"-1"0"-1,1 0 0,-1 0 1,9-8-1,-15 4 2772,-2 19-4420,1 184 180,11-101-1514,-10-53-263,2 0 1,2 0-1,1-1 1,2 1-1,2-1 0,15 40 1,-19-62-30,1-1-1,0-1 1,18 29 0,1 9 7,-4-9 38,-10-20 27,9 11 224,-21-35-271,0 1 1,1-1-1,-1 0 0,0 1 1,0-1-1,1 1 1,-1-1-1,0 1 1,0-1-1,0 1 1,0-1-1,1 1 1,-1-1-1,0 1 1,0-1-1,0 1 1,0-1-1,0 1 1,0-1-1,-1 1 1,1-1-1,0 1 1,0-1-1,0 1 1,0-1-1,-1 1 1,1-1-1,0 1 1,0-1-1,-1 1 1,1-1-1,0 0 1,-1 1-1,1-1 1,0 0-1,-1 1 1,0 0-1,-19 12 148,18-12-158,-11 6-263,-1-1-1,1-1 0,-1 0 0,0-1 1,0-1-1,0 0 0,0-1 0,-17 1 1,13-2-1538,0-1 0,0-1 0,-28-5 0,41 4 1238,1 1 0,0-1 0,0 0 0,0 0 0,1-1 0,-1 1 0,1-1-1,-1 0 1,1 0 0,0 0 0,0 0 0,0-1 0,0 1 0,1-1 0,-3-4 0,2 4 81,0 0 1,1 0-1,0-1 1,0 1-1,0-1 1,0 1-1,1-1 1,0 0-1,0 0 1,0 0-1,0 0 1,1 1-1,0-1 1,0-7-1,10-19-1223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0.662"/>
    </inkml:context>
    <inkml:brush xml:id="br0">
      <inkml:brushProperty name="width" value="0.05" units="cm"/>
      <inkml:brushProperty name="height" value="0.05" units="cm"/>
    </inkml:brush>
  </inkml:definitions>
  <inkml:trace contextRef="#ctx0" brushRef="#br0">0 59 1200,'0'-36'8123,"0"20"-1049,0 16-7039,0-1 0,1 1 0,-1-1 1,0 1-1,0 0 0,1-1 0,-1 1 0,0-1 1,1 1-1,-1 0 0,0 0 0,1-1 0,-1 1 1,0 0-1,1-1 0,-1 1 0,1 0 0,-1 0 1,0 0-1,1 0 0,-1-1 0,1 1 0,-1 0 1,1 0-1,-1 0 0,1 0 0,-1 0 0,1 0 1,-1 0-1,1 0 0,-1 0 0,0 0 0,1 1 1,-1-1-1,1 0 0,0 0 0,18 5 460,-18-5-397,6 2 39,18 4 122,-1 1 0,1 1 0,-2 1 0,1 2-1,-1 0 1,23 15 0,-34-16-82,1 0-1,-1 0 0,-1 1 0,0 1 1,0 0-1,15 24 0,-20-27-16,0 1 0,-1 0 0,-1 0 0,1 0 0,-2 0 0,1 0 0,-2 1 0,1 0 0,-1 0 0,0 21 0,-2 331 2450,1-349-2597,0 0-1,1 0 1,0 0-1,1 0 1,0-1-1,1 1 1,1-1-1,0 0 1,1 0 0,9 14-1,-4-3 19,-9-21-19,0 1 1,-1 0-1,1-1 0,0 1 1,1-1-1,-1 1 1,5 4-1,-4-5 117,0 0 0,0 0 0,0-1 0,0 0 0,0 1 0,1-1 0,-1 0 0,1 0 0,-1-1 0,1 1 0,-1-1 0,1 0 0,0 0 0,7 1 0,-9-2-6,1-1-1,-1 1 1,1-1 0,-1 1 0,1-1-1,-1 0 1,0 0 0,1 0 0,-1 0 0,0-1-1,0 1 1,0-1 0,0 1 0,0-1-1,0 0 1,0 0 0,-1 1 0,1-1-1,0 0 1,-1-1 0,0 1 0,3-4 0,15-22 645,-15 23-646,0 0 0,0 0 1,-1-1-1,0 0 0,0 0 0,3-7 1,7-30-33,-1-1 1,11-87-1,-13 75-90,-6 40 0,-1-1 0,1-31 0,-4 16 0,-2 0 0,-9-53 0,10 80-58,0 1-1,-1 0 1,1 0-1,-1 0 1,0 0-1,0 0 1,0 0-1,0 1 1,-1-1-1,1 1 1,-1 0-1,-4-4 1,-2-2-792,-1 2 0,-19-13 0,5 4-896,16 11 605,-1 0 0,1 1 0,-1-1 0,-15-4 0,13 6-497,0 0 0,0 0-1,-1 1 1,1 1 0,-1 0-1,0 0 1,1 1 0,-1 1-1,0 0 1,1 1 0,-14 3-1,2 1-399</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2.144"/>
    </inkml:context>
    <inkml:brush xml:id="br0">
      <inkml:brushProperty name="width" value="0.05" units="cm"/>
      <inkml:brushProperty name="height" value="0.05" units="cm"/>
    </inkml:brush>
  </inkml:definitions>
  <inkml:trace contextRef="#ctx0" brushRef="#br0">115 98 224,'22'-10'3884,"-20"10"-3283,-1-1 0,1 1 0,-1-1 0,0 1-1,1-1 1,-1 0 0,0 0 0,1 1 0,-1-1 0,0 0-1,0 0 1,2-2 0,-2 1 17,0 0-1,-1-1 1,1 1 0,0 0-1,-1-1 1,1 1 0,-1 0-1,0-1 1,1 1 0,-1-1-1,-1-2 1,1-41 8546,0 46-9118,-1 0 0,1 0 0,-1 0 0,0 0 0,1 0 0,-1 0 0,1 1 0,-1-1 0,0 0 0,1 0 0,-1 0 0,1 1 0,-1-1 0,1 0 0,-1 1 0,1-1 0,-1 0 0,1 1 0,0-1 0,-1 0 0,1 1 0,-1-1 0,1 1 0,0-1 0,-1 1 0,1 0 0,-17 27 433,-22 40 276,28-41-544,1 0 1,1 0-1,-9 49 1,-13 22 75,30-93-277,-4 22 50,2-1 0,-1 50 0,5-68-61,-1 0 1,1 0-1,1 0 0,-1 0 0,1 0 0,1 0 1,0 0-1,0-1 0,0 1 0,1-1 0,0 0 1,0 0-1,11 12 0,-10-13 5,0-1 1,0 0-1,1-1 1,0 1-1,0-1 0,0-1 1,1 1-1,-1-1 1,1 0-1,0 0 0,0-1 1,11 3-1,-8-3-430,1-1 0,0 0-1,-1 0 1,1-1 0,0 0-1,-1-1 1,1-1 0,14-3-1,-15 3-264,0-1 0,0 0-1,0-1 1,0 0-1,-1-1 1,1 0 0,-1 0-1,0-1 1,-1 0 0,0-1-1,0 1 1,0-2 0,-1 1-1,0-1 1,0 0-1,-1-1 1,0 1 0,0-1-1,5-12 1,44-140-2878,-18 49 4019,-4-12 2705,-21 79-525,-10 15 22,-2 21-391,0 28-318,11 48 503,-12-17-1725,-2 0-1,-3-1 0,-18 80 0,2-2-360,11-45-256,6-33-104,5-37-14,-1-1 0,0 1-1,-4 12 1,4-18 21,0 0-1,0-1 1,1 1-1,-1 0 1,1-1-1,1 10 1,0 2 190,-1-15-109,0-6-59,0 0-1,0 1 0,0-1 0,0 1 0,1-1 0,0 1 0,-1 0 0,1-1 1,0 1-1,1-1 0,2-4 0,0-4 10,29-55 22,2-46-43,-20 61-8,37-86 1,-45 122-4,-1 0 1,4-19-1,-7 23 2,0 0 0,2 0 0,9-21 0,19-21 7,-20 37 68,-24 67 221,10-33-234,-1 1-1,-1-1 0,-1 1 0,-10 31 1,7-25-43,-7 34-1,4-3-23,5-33 3,1 1 1,-2 33 0,-5 17-15,11-72 12,0-1 0,-1 0 1,1 1-1,0-1 0,0 1 0,0-1 1,0 0-1,0 1 0,0-1 0,0 0 1,0 1-1,0-1 0,0 1 0,0-1 1,0 0-1,0 1 0,1-1 0,-1 0 1,0 1-1,0-1 0,0 0 0,0 1 1,1-1-1,-1 0 0,0 1 0,0-1 1,1 0-1,-1 0 0,0 1 0,1-1 1,-1 0-1,0 0 0,0 0 0,1 1 1,-1-1-1,1 0 0,-1 0 0,0 0 0,1 0 1,-1 0-1,0 0 0,1 0 0,-1 0 1,0 0-1,1 0 0,-1 0 0,1 0 1,-1 0-1,14-15 253,54-76-86,3-5-122,89-92-43,-126 147-12,-14 18 1,0 0 1,24-19-1,-43 40 13,1 1 0,-1 0 0,1 0 0,-1 0-1,1 0 1,0 0 0,0 0 0,-1 0 0,1 0 0,0 1-1,3-1 1,-4 1 1,0 0 0,0 0-1,0 0 1,0 0 0,0 0-1,0 1 1,-1-1 0,1 0-1,0 1 1,0-1 0,0 1-1,0-1 1,-1 1 0,1-1-1,0 1 1,0 0 0,-1-1-1,1 1 1,-1 0 0,1-1-1,0 1 1,-1 0 0,1 0-1,-1 0 1,0-1 0,1 1-1,-1 0 1,0 0 0,1 0-1,-1 1 1,15 48 52,14 75-1,-27-111-51,1 13-9,-1-1 0,-1 1 0,-3 32 0,0 2-386,2 16-2765,0-42-5396,0-34 8446,0-1 1,0 0-1,1 0 0,-1 0 0,0 1 0,0-1 0,0 0 0,0 0 1,0 0-1,0 0 0,1 0 0,-1 1 0,0-1 0,0 0 0,0 0 1,0 0-1,1 0 0,-1 0 0,0 0 0,0 0 0,0 0 0,1 1 0,-1-1 1,0 0-1,0 0 0,0 0 0,1 0 0,-1 0 0,0 0 0,0 0 1,1 0-1,-1 0 0,0 0 0,0-1 0,0 1 0,1 0 0,-1 0 1,0 0-1,0 0 0,0 0 0,1 0 0,-1 0 0,0 0 0,0-1 1,0 1-1,0 0 0,0 0 0,1 0 0,-1 0 0,0 0 0,0-1 1,0 1-1,15-8-11538,-14 8 11015,20 0-1427</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2.547"/>
    </inkml:context>
    <inkml:brush xml:id="br0">
      <inkml:brushProperty name="width" value="0.05" units="cm"/>
      <inkml:brushProperty name="height" value="0.05" units="cm"/>
    </inkml:brush>
  </inkml:definitions>
  <inkml:trace contextRef="#ctx0" brushRef="#br0">0 1 948,'0'6'18566,"14"6"-13959,-5-6-4217,0-2 0,0 1 0,1-1 1,18 5-1,-11-3-1077,5 0-1099,7 0-1064,-26-5 1948,0 0 1,0 0-1,-1 0 1,1 0-1,0-1 1,0 1-1,0-1 1,0 0-1,0 0 1,1 0-1,-1 0 1,0-1-1,0 1 1,-1-1-1,6-1 1,1 1-1672,3 1 365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2.888"/>
    </inkml:context>
    <inkml:brush xml:id="br0">
      <inkml:brushProperty name="width" value="0.05" units="cm"/>
      <inkml:brushProperty name="height" value="0.05" units="cm"/>
    </inkml:brush>
  </inkml:definitions>
  <inkml:trace contextRef="#ctx0" brushRef="#br0">13 1 1572,'-6'17'2959,"5"-17"-2610,1 1 0,-1 0-1,0 0 1,1 0 0,-1 0 0,1 0 0,-1 1 0,1-1-1,0 0 1,-1 0 0,1 0 0,0 0 0,0 0 0,0 0-1,0 1 1,0-1 0,0 0 0,0 0 0,0 0 0,0 0 0,1 1-1,-1-1 1,0 0 0,1 1 0,2 0-52,-1 0 0,0 0 1,1 0-1,0 0 0,-1 0 0,1-1 1,0 0-1,0 1 0,0-1 0,0 0 1,0 0-1,0-1 0,0 1 0,5 0 1,52-1 478,-30-1-656,38 4-1912,-32-1-2294,1-1-5957,-27-1 8137</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3.429"/>
    </inkml:context>
    <inkml:brush xml:id="br0">
      <inkml:brushProperty name="width" value="0.05" units="cm"/>
      <inkml:brushProperty name="height" value="0.05" units="cm"/>
    </inkml:brush>
  </inkml:definitions>
  <inkml:trace contextRef="#ctx0" brushRef="#br0">246 21 524,'11'-6'10556,"-21"-4"-5597,10 9-4884,-1 1 0,1 0 1,0 0-1,0-1 0,-1 1 0,1 0 0,0-1 1,-1 1-1,1 0 0,0 0 0,-1 0 0,1-1 1,0 1-1,-1 0 0,1 0 0,0 0 0,-1 0 1,1 0-1,0-1 0,-1 1 0,1 0 0,-1 0 1,1 0-1,0 0 0,-1 0 0,1 0 0,-1 0 1,1 1-1,0-1 0,-1 0 0,1 0 0,0 0 1,-2 1 724,2-1-755,1 0 0,-1 0 0,0 0 0,0 0 0,0 1 0,0-1 1,0 0-1,0 0 0,0 0 0,1 0 0,-1 0 0,0 0 0,0 1 0,0-1 0,0 0 0,0 0 0,1 0 0,-1 0 0,0 0 0,0 0 0,0 0 0,0 0 0,1 0 1,-1 0-1,0 0 0,0 0 0,0 0 0,1 0 0,-1 0 0,0 0 0,0 0 0,0 0 0,0 0 0,1 0 0,-1 0 0,0 0 0,0 0 0,0 0 0,0 0 0,1 0 1,-1-1-1,0 1 0,0 0 0,-5 5 531,-53 74 1665,12-1-1134,0 19-365,37-78-562,0 1 0,-9 39 0,6-19-6,-12 68 197,20-90-320,1 1-1,0-1 1,1 1-1,1-1 1,2 34 0,0-13-15,0-23-36,1-1-1,1 1 1,1 0 0,0-1-1,0 1 1,2-1 0,0-1-1,10 19 1,-12-26 11,1 1 1,0-1 0,0 0-1,1-1 1,-1 1 0,1-1-1,1 0 1,-1 0-1,1-1 1,0 0 0,0 0-1,1-1 1,-1 0-1,13 5 1,-9-5 81,1 0 0,0-1 0,0 0-1,0-1 1,1 0 0,-1-1 0,0 0 0,1-1 0,14-1 0,-19-1 39,0 0 1,-1 0 0,1 0-1,-1-1 1,1 0-1,-1 0 1,0-1 0,10-7-1,-1 0 270,-1-1 1,18-18-1,-16 12-148,-2 0 1,0-1-1,-1 0 0,0-2 1,-2 1-1,18-42 1,-18 31-237,-1-1 0,-1 0 0,-2-1 1,6-43-1,-12 48-18,-1-54 0,-2 33 0,1 38-49,-1 0 0,0 0 0,-1 0 0,0 0 0,0 1 0,-1-1 0,-1 1 0,0 0 0,0 0 0,-1 0 0,0 0 0,0 1 0,-1 0 1,-1 0-1,-12-13 0,6 10-387,8 8 68,0-1 0,0 1 0,0 0 0,0 1 1,-1-1-1,0 1 0,-11-5 0,-89-30-10990,72 24 5832,29 11 4607,0 0 1,0 1-1,0 0 0,-1 0 1,1 0-1,0 1 0,-1 0 1,1 0-1,-7 0 0,1 1-1027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3.788"/>
    </inkml:context>
    <inkml:brush xml:id="br0">
      <inkml:brushProperty name="width" value="0.05" units="cm"/>
      <inkml:brushProperty name="height" value="0.05" units="cm"/>
    </inkml:brush>
  </inkml:definitions>
  <inkml:trace contextRef="#ctx0" brushRef="#br0">108 0 104,'-1'17'2829,"0"0"0,-1-1 0,0 1 0,-10 31-1,-5-1 441,9-21-2295,0 0 0,2 1-1,-3 33 1,-4 17-185,-11 13-1190,23-84-146,0 1 1,0-1-1,0 1 1,1-1-1,0 1 1,1 11-1,1 3-3835,23-29-7669,-4-9 10630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4.126"/>
    </inkml:context>
    <inkml:brush xml:id="br0">
      <inkml:brushProperty name="width" value="0.05" units="cm"/>
      <inkml:brushProperty name="height" value="0.05" units="cm"/>
    </inkml:brush>
  </inkml:definitions>
  <inkml:trace contextRef="#ctx0" brushRef="#br0">398 15 704,'-5'-3'914,"0"1"1,0 0-1,0 0 1,0 1-1,0-1 1,0 1-1,0 0 1,-1 1-1,1-1 0,-6 1 1,2 0-246,1 1-1,0 0 1,0 1 0,0 0 0,0 0 0,-11 4-1,11-3-456,1 1 0,-1 0-1,1 0 1,-1 0-1,1 1 1,0 0 0,1 1-1,-1-1 1,1 1 0,0 1-1,1-1 1,-1 1-1,-7 13 1,10-13-193,0 0 0,1-1 0,0 1 0,1 0 0,-1 0 1,1 0-1,1 0 0,-1 0 0,1 0 0,0 0 0,1 0 0,1 8 0,3 11-14,16 48 0,-12-45 16,37 94 85,-26-59-26,-12-41 43,-1 1 0,6 34 1,-3-11 269,-7-37-169,0 1-1,-1 0 1,2 21-1,-3 0 406,0 25 680,-1-53-1164,-1 0 1,1 0 0,-1 0 0,0 0 0,0 0-1,0 0 1,0 0 0,-1 0 0,0-1-1,-2 6 1,-7 9 686,10-16-739,0 1 0,0-1-1,-1 0 1,1 0 0,-1 1 0,0-1-1,1 0 1,-1 0 0,0 0-1,0-1 1,0 1 0,0 0 0,-1-1-1,1 1 1,0-1 0,-1 0-1,-3 2 1,0-2-50,0 1-1,0-1 1,-1-1 0,1 1-1,0-1 1,0 0 0,-8-1-1,-33 2-841,42-1 449,0 0 0,0 0 0,0-1 0,0 1 0,0-1 0,0 0 0,1-1-1,-1 1 1,0-1 0,1 0 0,-1 0 0,1 0 0,0-1 0,0 1 0,0-1 0,0 0 0,0-1 0,0 1 0,1 0 0,0-1-1,-1 0 1,1 0 0,1 0 0,-1 0 0,1 0 0,-1-1 0,1 1 0,1-1 0,-3-7 0,-15-54-5007,15 40 3501,2 0 0,1 0 0,4-42 0,-1 15-18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6.856"/>
    </inkml:context>
    <inkml:brush xml:id="br0">
      <inkml:brushProperty name="width" value="0.05" units="cm"/>
      <inkml:brushProperty name="height" value="0.05" units="cm"/>
    </inkml:brush>
  </inkml:definitions>
  <inkml:trace contextRef="#ctx0" brushRef="#br0">176 46 164,'6'-20'3960,"1"-2"3334,-8 22-7151,1 0 0,0-1 1,0 1-1,-1 0 0,1 0 1,0-1-1,-1 1 0,1 0 1,0 0-1,-1 0 0,1-1 1,0 1-1,-1 0 0,1 0 1,-1 0-1,1 0 0,0 0 1,-1 0-1,1 0 0,-1 0 1,1 0-1,0 0 0,-1 0 0,1 0 1,0 0-1,-1 0 0,1 0 1,-1 1-1,1-1 0,0 0 1,-1 0-1,1 0 0,0 0 1,-1 1-1,1-1 0,-1 1 1,-13 5 1474,7-1-1235,-7 7 93,-13 78 250,22-77-696,1-1 1,0 1 0,-3 22-1,3-14-9,1 3-2,2 0 1,0 1 0,3 30 0,-1 1 29,0-29 19,1 0 0,1 0 1,2-1-1,12 45 1,-15-65-28,1-1 1,-1 1-1,1-1 1,1 0-1,-1 0 1,1 0 0,0 0-1,0-1 1,0 1-1,9 6 1,2 6 349,-14-16-359,-1 0 1,1 0 0,-1 0 0,1 0 0,0-1 0,-1 1 0,1 0 0,0 0 0,0-1-1,-1 1 1,1 0 0,0-1 0,0 1 0,0-1 0,0 1 0,0-1 0,0 1-1,0-1 1,0 0 0,0 0 0,0 1 0,0-1 0,0 0 0,0 0 0,0 0 0,0 0-1,1 0 1,2 0 109,0 0-1,0 0 0,0-1 0,0 1 1,0-1-1,0 0 0,-1 0 1,1 0-1,0 0 0,0-1 0,-1 0 1,1 1-1,-1-1 0,0-1 1,0 1-1,4-4 0,-3 2 85,0-1 1,0 0-1,-1 0 0,0 0 0,0 0 0,0 0 1,-1-1-1,1 0 0,2-10 0,1-12 287,-2-1 0,0 1 1,-2-1-1,-3-58 0,0 32-171,-1 17-221,-2 0 0,-17-72 0,20 106-168,0 0 0,-1-1 0,1 1 0,-1 0 0,0-1 0,0 1 0,0 0 0,0 1 0,-1-1 0,0 0-1,0 1 1,0-1 0,0 1 0,0 0 0,-1 0 0,1 0 0,-1 0 0,0 1 0,0 0 0,0-1 0,0 2 0,0-1 0,-5-1 0,-2 0-876,0 0 0,0 2 0,0-1 0,-1 1 0,1 1 0,0 0 0,0 1 0,-15 2 1,19-3-297,0 0 0,0 0 1,0-1-1,0 0 0,0 0 1,-9-3-1,-25-2-7866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4.541"/>
    </inkml:context>
    <inkml:brush xml:id="br0">
      <inkml:brushProperty name="width" value="0.05" units="cm"/>
      <inkml:brushProperty name="height" value="0.05" units="cm"/>
    </inkml:brush>
  </inkml:definitions>
  <inkml:trace contextRef="#ctx0" brushRef="#br0">1 81 176,'30'-20'2294,"-24"15"-1268,0 1 0,1-1 0,-1 1 0,1 0 0,12-4-1,-18 8-840,33-10 4045,56-8 0,-79 17-4183,0 0 1,0 0 0,1 1 0,-1 1 0,0 0 0,0 0 0,-1 1 0,1 1-1,19 6 1,42 24-4061,-57-25 505,-1 1 0,24 19 1,-26-16 1515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25.117"/>
    </inkml:context>
    <inkml:brush xml:id="br0">
      <inkml:brushProperty name="width" value="0.05" units="cm"/>
      <inkml:brushProperty name="height" value="0.05" units="cm"/>
    </inkml:brush>
  </inkml:definitions>
  <inkml:trace contextRef="#ctx0" brushRef="#br0">140 52 1616,'11'14'8841,"-5"10"-4172,0 5-2196,-6-9-933,-2 1-1,-6 35 1,7-45-1136,0 0 0,0 0-1,2 13 1,-3 29 616,-12 30-182,-4-1 0,-40 111 0,49-157-645,7-28-121,0 0 0,0 0-1,-6 16 1,-14 28 398,21-41-280,1-11-175,1 0 1,-1 1-1,0-1 1,0 1-1,0-1 1,0 1-1,0-1 0,0 0 1,0 1-1,0-1 1,0 1-1,0-1 1,-1 1-1,1-1 0,0 1 1,0-1-1,0 0 1,0 1-1,-1-1 1,1 0-1,0 1 0,0-1 1,-1 1-1,1-1 1,-7 4 243,4-2 708,3-8-106,0-10-912,1-7 109,2 0 1,0 1-1,2-1 0,0 1 1,13-32-1,28-57 54,-33 74-81,3 1 1,37-68-1,4-5-9,-48 92-22,2 0-1,0 0 1,1 1 0,0 1-1,17-16 1,-7 7-3,-9 11-5,1 1-1,1 0 1,19-12-1,15-11 9,-43 31 7,0 0 1,0 1-1,0 0 1,0 1-1,0-1 0,1 1 1,-1 0-1,1 1 1,0-1-1,-1 1 1,1 1-1,8-1 1,-14 2-1,0-1-1,0 0 1,-1 0 0,1 0-1,0 1 1,0-1 0,0 0-1,0 1 1,-1-1 0,1 1-1,0-1 1,0 1 0,-1-1-1,1 1 1,0-1 0,-1 1 0,1 0-1,-1-1 1,1 1 0,-1 0-1,1 0 1,-1 0 0,1 0-1,8 23 133,-8-19-105,1 2 0,-1-1 1,0 1 0,0 0-1,-1 1 1,0-1 0,0 0-1,0 0 1,-1 0 0,-3 12-1,0 20 122,3-29-101,0 1 0,0-1 0,-6 19 0,-8 36 79,-4 12-121,5-23-13,11-39 0,-1-1 0,-10 27 0,5-10 0,8-27 0,0 1 0,0-1 0,0 0 0,0 1 0,-1-1 0,0 0 0,-3 5 0,2-5 0,0 0 0,1 0 0,-1 0 0,1 1 0,0-1 0,1 0 0,-1 1 0,1 0 0,0-1 0,0 1 0,0 0 0,0 8 0,-1-7 0,5-9 0,1 1 0,-1-1 0,0 0 0,1-1 0,-1 1 0,-1 0 0,1-1 0,0 1 0,2-6 0,24-48 0,3-5 0,12-11 0,24-35 0,-58 93 0,1 2 0,0-1 0,1 2 0,1-1 0,13-10 0,2 8 0,-27 14 0,1 1 0,-1-1 0,0 1 0,0-1 0,1 1 0,-1 0 0,1 0 0,-1-1 0,0 1 0,1 0 0,-1 0 0,1 0 0,-1 1 0,0-1 0,1 0 0,-1 0 0,0 1 0,1-1 0,-1 1 0,0-1 0,3 2 0,-2 1 0,0-1 0,0 0 0,0 1 0,0 0 0,0-1 0,0 1 0,-1 0 0,0 0 0,1 0 0,-1 0 0,0 0 0,-1 0 0,1 1 0,0 4 0,1 53 0,-3-38 0,-2 33 0,-14 82 0,4-55 0,6-11 0,-9 51 0,12-78 0,4-38 0,0 0 0,-1 1 0,0-1 0,0 0 0,-3 9 0,3-13 1,0 0 0,0 0 1,1 0-1,-1 0 0,1 0 0,0 1 0,0-1 0,0 0 0,1 4 1,0 18-203,-1-25 94,0 1 1,0 0 0,0-1 0,0 1 0,-1-1 0,1 1 0,0-1-1,0 1 1,0-1 0,0 1 0,-1-1 0,1 1 0,0-1 0,0 1-1,-1-1 1,1 1 0,0-1 0,-1 0 0,1 1 0,0-1 0,-1 0-1,1 1 1,-1-1 0,1 0 0,-1 1 0,1-1 0,-1 0-1,1 0 1,-1 1 0,-20-1-5630,-19-13-7977,36 11 12296,0-1-222,-1 0-2193,-5-2 1444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0.509"/>
    </inkml:context>
    <inkml:brush xml:id="br0">
      <inkml:brushProperty name="width" value="0.05" units="cm"/>
      <inkml:brushProperty name="height" value="0.05" units="cm"/>
    </inkml:brush>
  </inkml:definitions>
  <inkml:trace contextRef="#ctx0" brushRef="#br0">313 85 60,'0'0'300,"0"-1"1,0 0-1,0 0 1,0 0-1,-1 1 0,1-1 1,0 0-1,0 0 1,0 0-1,-1 1 1,1-1-1,0 0 0,-1 1 1,1-1-1,-1 0 1,1 1-1,-1-1 0,0 0 1,0 0 16,1 0 0,-1 1 1,1-1-1,-1 0 0,1 0 0,-1 0 0,1 1 1,0-1-1,-1 0 0,1 0 0,0 0 1,-1 0-1,1 1 0,0-1 0,0 0 0,0 0 1,0-3 3126,2-9-331,-2 13-2997,1 0 0,-1 0 0,0 0 0,1 0 1,-1 0-1,1 0 0,-1 0 0,0 0 0,1-1 1,-1 1-1,0 0 0,1 0 0,-1 0 1,0 0-1,1-1 0,-1 1 0,0 0 0,0 0 1,1 0-1,-1-1 0,0 1 0,0 0 0,1-1 1,-1 1-1,0 0 0,0-1 0,0 1 0,1 0 1,-1 0-1,0-1 0,0 1 0,0-1 0,0 1 1,0 0-1,0-1 0,0 1 0,0 0 0,0-1 1,0 1-1,0 0 0,0-1 0,0 1 0,0-1 1,0 1-102,0 0 1,0 0 0,0 0-1,0 0 1,0 0 0,-1-1-1,1 1 1,0 0 0,0 0-1,0 0 1,0 0 0,0 0 0,0 0-1,0 0 1,0 0 0,0 0-1,0 0 1,0-1 0,0 1-1,0 0 1,0 0 0,0 0-1,0 0 1,0 0 0,0 0-1,0 0 1,0 0 0,0 0-1,0-1 1,0 1 0,1 0-1,-1 0 1,0 0 0,0 0-1,0 0 1,0 0 0,0 0-1,0 0 1,0 0 0,0 0 0,0 0-1,0 0 1,0 0 0,0-1-1,1 1 1,-1 0 0,0 0-1,0 0 1,0 0 0,0 0-1,0 0 1,0 0 0,0 0-1,0 0 1,0 0 0,1 0-1,-1 0 1,0 0 0,0 0-1,0 0 1,0 0 0,0 0-1,0 0 1,0 0 0,0 1 0,0-1-1,1 0 1,-1 0 5,0 0-1,0 0 1,0 0 0,0 0 0,0 1-1,0-1 1,1 0 0,-1 0 0,0 0-1,0 0 1,0 0 0,0 0 0,1 0-1,-1 1 1,0-1 0,0 0-1,0 0 1,0 0 0,1 0 0,-1 0-1,0 0 1,0 0 0,0 0 0,1 0-1,-1 0 1,0 0 0,0 0 0,0 0-1,1 0 1,-1 0 0,0 0 0,0 0-1,0 0 1,0-1 0,1 1 0,-1 0-1,0 0 1,0 0 0,0 0 0,0 0-1,0 0 1,1 0 0,-1-1 0,0 1-1,0 0 1,0 0 0,0 0 0,0 0-1,0-1 1,0 1 0,1 0 0,-1 0-1,0 0 1,0-1 0,0 1-1,0 0 1,0 0 0,0 0 0,0 0-1,0-1 1,0 1 0,0 0 0,0 0-1,0 0 1,0-1 0,0 1 0,0 0-1,-1 0 1,1-1 0,-7-12 1945,5 12-1678,0-4 3242,-2 4-2367,3 1-1167,1 1 0,-1 0 1,1-1-1,-1 1 1,1 0-1,-1-1 0,1 1 1,0 0-1,-1-1 0,1 1 1,0 0-1,0 0 0,-1-1 1,1 1-1,0 0 1,0 0-1,0-1 0,0 1 1,0 1-1,-1 4 81,1 0 0,-2 1 0,1-1 1,-1 0-1,-4 11 0,-7 26 4,7-19-81,-1-1 0,-19 43 0,-1 1 0,24-56 0,-134 459 0,120-406 0,10-38 0,-6 41 0,-2 14 0,9-53 0,1 0 0,-2 50 0,7 32 0,0-109 0,1 1 0,-1 0 0,1-1 0,-1 1 0,1-1 0,0 1 0,-1-1 0,1 1 0,0-1 0,0 1 0,0-1 0,0 0 0,0 1 0,1-1 0,-1 0 0,0 0 0,0 0 0,1 0 0,-1 0 0,1 0 0,-1 0 0,1-1 0,-1 1 0,1 0 0,2 0 0,45 11 0,-45-11 0,7 0 0,0-1 0,0 0 0,0-1 0,0-1 0,-1 1 0,18-6 0,16-2 0,-2 0-10,-1-2-1,71-27 1,-91 26-1740,-20 11 1160,0 0 0,0-1 0,0 1 1,0 0-1,0-1 0,0 1 0,0 0 0,0-1 0,0 1 0,-1-1 1,1 0-1,0 1 0,-1-1 0,0 1 0,1-4 0,-1 3 31,0 1 0,0-1 0,-1 0 0,1 0 0,-1 0 0,1 0 0,-1 1 0,0-1 0,0 0 0,0 1 0,0-1 0,0 1 0,0-1 0,0 1 0,0-1-1,0 1 1,-1-1 0,1 1 0,-1 0 0,1 0 0,-1 0 0,1 0 0,-1 0 0,0 0 0,1 0 0,-1 1 0,0-1 0,-2 0 0,-15-5-1814,5-1 406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0.896"/>
    </inkml:context>
    <inkml:brush xml:id="br0">
      <inkml:brushProperty name="width" value="0.05" units="cm"/>
      <inkml:brushProperty name="height" value="0.05" units="cm"/>
    </inkml:brush>
  </inkml:definitions>
  <inkml:trace contextRef="#ctx0" brushRef="#br0">16 209 268,'0'0'321,"-1"0"1,0-1-1,0 1 1,0 0-1,0-1 0,1 1 1,-1-1-1,0 1 0,0-1 1,1 1-1,-1-1 1,1 1-1,-1-1 0,0 0 1,1 1-1,-1-1 0,1 0 1,-1 0-1,1 1 1,0-1-1,-1 0 0,1 0 1,0 0-1,-1 1 0,1-1 1,0 0-1,0 0 1,0 0-1,0-1 0,1 0 9,-1 1-1,1 0 1,0 0 0,0 0-1,0-1 1,0 1 0,1 0-1,-1 0 1,0 1-1,0-1 1,1 0 0,-1 0-1,0 1 1,1-1-1,2 0 1,13-5 765,0 1 0,23-4 0,-29 7-865,79-18 958,100-7-1,-120 15-1388,-50 8-1201,-1 0-1,32-1 1,-40-8-2965,-10 12 4153,-1 0-1,1 0 1,-1 0 0,0 0 0,1 0-1,-1 0 1,0-1 0,0 1 0,0 0-1,0 0 1,0 0 0,0 0 0,0 0 0,0 0-1,-1 0 1,1 0 0,0-1 0,-1 1-1,1 0 1,-1 0 0,1 0 0,-1 0-1,1 0 1,-2-1 0,-16-22-3987,7 11 2552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1.254"/>
    </inkml:context>
    <inkml:brush xml:id="br0">
      <inkml:brushProperty name="width" value="0.05" units="cm"/>
      <inkml:brushProperty name="height" value="0.05" units="cm"/>
    </inkml:brush>
  </inkml:definitions>
  <inkml:trace contextRef="#ctx0" brushRef="#br0">12 125 736,'-10'-18'2535,"8"-13"6716,2 22-7100,2 8-1916,-1 0 0,1-1 0,0 1 0,-1 0 0,1 0 0,0 0 0,0 0 0,0 0 0,0 0-1,0 1 1,3-2 0,15-1 429,215-33 2076,-19 24-2792,-119 10-3149,-42 2-3497,-53 0 6407,1 0-549,0 0 0,0 0 0,0 0 0,0 0 0,0 1 0,0-1 1,0 1-1,0 0 0,5 2 0,2-2-835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1.624"/>
    </inkml:context>
    <inkml:brush xml:id="br0">
      <inkml:brushProperty name="width" value="0.05" units="cm"/>
      <inkml:brushProperty name="height" value="0.05" units="cm"/>
    </inkml:brush>
  </inkml:definitions>
  <inkml:trace contextRef="#ctx0" brushRef="#br0">13 7 1844,'0'3'610,"0"-1"0,0 1 0,0 0 1,0 0-1,-1 0 0,1-1 0,-1 1 0,0 0 0,0-1 0,0 1 0,0-1 0,0 1 1,-2 2-1,3-5-351,0 1 0,-1-1 1,1 1-1,0-1 0,0 0 1,-1 1-1,1-1 0,0 1 1,0-1-1,0 1 0,0-1 1,-1 1-1,1-1 0,0 1 1,0-1-1,0 1 0,0-1 1,0 1-1,0-1 0,1 1 1,-1-1-1,0 0 0,0 1 1,0-1-1,0 1 0,0-1 1,1 1-1,-1 0 0,15 5 3119,27-7-2146,-30 0-338,138-10 616,-125 8-1502,4 1-169,-12 1-362,0-1 1,-1 0-1,33-9 1,5-8-4048,-45 14 2312,1-2-3851,-28 5 761,7 5 3407,-1 7 242</inkml:trace>
  <inkml:trace contextRef="#ctx0" brushRef="#br0" timeOffset="1">48 274 420,'-5'4'838,"1"0"-1,0 0 1,0 1 0,0 0 0,0 0-1,-5 10 1,8-14-558,1 1-1,-1-1 1,0 0-1,1 0 0,-1 1 1,1-1-1,-1 1 1,1-1-1,0 0 1,0 1-1,0-1 1,-1 1-1,1-1 1,0 1-1,1-1 1,-1 0-1,0 1 1,0-1-1,1 1 1,-1-1-1,1 0 1,-1 1-1,1-1 1,-1 0-1,1 1 1,0-1-1,0 0 1,0 0-1,0 0 0,-1 0 1,1 0-1,1 0 1,-1 0-1,0 0 1,0 0-1,2 1 1,10 4 779,0-1 1,1-1 0,-1 0-1,1 0 1,-1-2 0,24 3-1,-17-3-173,8 1 83,1-2-1,-1-2 1,49-6 0,-25 2-4889,-1 2-8064,-39 3 3246,1 0 5861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2.260"/>
    </inkml:context>
    <inkml:brush xml:id="br0">
      <inkml:brushProperty name="width" value="0.05" units="cm"/>
      <inkml:brushProperty name="height" value="0.05" units="cm"/>
    </inkml:brush>
  </inkml:definitions>
  <inkml:trace contextRef="#ctx0" brushRef="#br0">71 130 1724,'3'-2'804,"-1"-1"1,1 1-1,-1 0 0,1-1 0,-1 1 1,0-1-1,0 0 0,3-5 0,-3 4-189,1 0-1,-1 0 0,1 1 0,0-1 0,0 1 0,1-1 0,-1 1 0,0 0 0,7-3 0,7-3 309,1 1-1,0 1 1,0 0-1,38-7 1,81-4 1767,-124 17-2536,1 2-1,-1-1 1,0 2 0,0 0-1,0 0 1,0 1 0,0 1-1,0 0 1,-1 1 0,0 1 0,19 10-1,-26-13-54,-1 1-1,0 0 0,0-1 1,-1 2-1,1-1 0,-1 0 1,0 0-1,0 1 0,-1 0 1,1 0-1,-1-1 1,0 1-1,0 1 0,0-1 1,-1 0-1,0 0 0,0 1 1,0-1-1,-1 0 0,0 7 1,1 2 79,-1 0-1,-1 0 1,0-1 0,-1 1 0,0-1-1,-1 1 1,-6 14 0,-9 17 408,-35 63 0,41-87-452,-1-1 0,0 0 0,-2-1 0,-32 33-1,-40 25 285,-137 95 0,108-102-289,114-64-86,2-9-28,23-17-44,-15 15 13,0 0 0,0 0 0,1 1 0,15-7 0,-11 6 10,12-3 19,1 0-1,1 2 1,-1 0-1,1 2 1,27-1-1,-37 5-7,0 0 0,0 1 0,0 0 0,-1 1 0,18 5-1,78 26-316,-54-12-686,4 1-4441,-48-17 3164,0-2 0,0 0 0,1-1 0,-1 0 0,16-1 0,40-2-5282,-47-4 5710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2.931"/>
    </inkml:context>
    <inkml:brush xml:id="br0">
      <inkml:brushProperty name="width" value="0.05" units="cm"/>
      <inkml:brushProperty name="height" value="0.05" units="cm"/>
    </inkml:brush>
  </inkml:definitions>
  <inkml:trace contextRef="#ctx0" brushRef="#br0">196 261 1028,'-5'-20'4307,"4"18"-3437,0 0 0,0 0 0,0 0 0,1-1 0,-1 1 0,1 0 0,-1 0 0,1-1 0,0-3 0,0 6-799,0 0 1,0 0-1,0-1 1,0 1-1,0 0 1,0 0 0,0-1-1,0 1 1,0 0-1,0 0 1,0 0 0,0-1-1,0 1 1,0 0-1,0 0 1,0-1-1,-1 1 1,1 0 0,0 0-1,0 0 1,0-1-1,0 1 1,0 0-1,0 0 1,-1 0 0,1 0-1,0-1 1,0 1-1,0 0 1,-1 0-1,1 0 1,0 0 0,0 0-1,0 0 1,-1 0-1,1 0 1,0-1-1,0 1 1,0 0 0,-1 0-1,1 0 1,0 0-1,0 0 1,-1 0-1,1 0 1,0 0 0,0 0-1,0 0 1,-1 0-1,1 1 1,0-1-1,0 0 1,-1 0 0,1 0-1,0 0 1,0 0-1,0 0 1,-1 0-1,1 1 1,0-1 0,0 0-1,0 0 1,0 0-1,0 0 1,-1 1 0,-11 12 2005,-8 42-362,2 1 0,-21 112 1,10-35-1410,8-19-160,10-44-55,-1-5-62,7-39-53,5-23 42,0-1-1,-1 0 1,1 1 0,-1-1-1,1 1 1,-1-1-1,0 0 1,-2 5-1,3-5 975,3-9-692,4-14-79,-6 4-118,1 1 0,1 0-1,9-30 1,3-21-5,-4-5-21,36-123 1,-28 113-28,-14 54 14,1 1-1,14-37 1,-14 50 18,-1-1-1,-1 1 1,4-20 0,-5 23 64,0 0 0,1 0 0,8-17 0,1-3 327,-10 22-320,3-14 408,-6 22-551,0 1 1,0-1-1,0 1 0,0-1 0,0 1 0,0 0 0,1-1 1,-1 1-1,0-1 0,0 1 0,0-1 0,0 1 1,1 0-1,-1-1 0,0 1 0,0-1 0,1 1 0,-1 0 1,0-1-1,0 1 0,1 0 0,-1-1 0,0 1 1,1 0-1,-1 0 0,1-1 0,-1 1 0,0 0 0,1 0 1,-1 0-1,1 0 0,-1-1 0,1 1 0,-1 0 0,0 0 1,1 0-1,-1 0 0,1 0 0,-1 0 0,1 0 1,-1 0-1,1 1 0,1-1 13,-1 0 0,1 1 0,-1-1-1,1 1 1,-1-1 0,1 1 0,-1 0 0,1 0 0,-1-1 0,0 1 0,1 0-1,-1 0 1,2 3 0,13 15 78,0 1-1,-2 0 1,-1 1 0,0 0-1,-1 2 1,-2-1-1,14 40 1,65 150-101,-28-76 0,-24-67 0,-29-55 0,0 0 0,0 1 0,-1 0 0,6 21 0,-10-28 0,-1-1 0,1 0 0,0 0 0,1 0 0,0 0 0,0 0 0,8 9 0,-2-11 0,-9-6 0,1 0 0,0 0 0,0 0 0,0-1 0,-1 1 0,1 0 0,-1 0 0,1-1 0,-1 1 0,0-1 0,1 0 0,-1 1 0,0-1 0,0 0 0,0 0 0,1-2 0,9-13 0,-3 6 0,0 0 0,-1 0 0,0-1 0,9-22 0,6-12 0,10-29 0,-6 14 0,37-84 0,-27 61 0,48-84 0,-79 160-149,0 0 0,-1 0 0,0 0 0,0 0 0,-1 0 0,0-1-1,0 0 1,-1 1 0,2-14 0,2 5-3407,19-5-6269,-8 8 2046,-15 12 7009,1 0 1,0-1-1,0 2 0,0-1 1,0 0-1,0 1 1,0-1-1,0 1 1,5-1-1,14 0-1038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3.301"/>
    </inkml:context>
    <inkml:brush xml:id="br0">
      <inkml:brushProperty name="width" value="0.05" units="cm"/>
      <inkml:brushProperty name="height" value="0.05" units="cm"/>
    </inkml:brush>
  </inkml:definitions>
  <inkml:trace contextRef="#ctx0" brushRef="#br0">859 53 968,'1'-1'531,"1"0"-1,-1 0 1,1 0 0,-1 0 0,1 0-1,-1-1 1,1 1 0,-1 0-1,0-1 1,2-2 0,-2 1 992,0 0 1,0 0-1,0 0 0,0 0 1,-1 0-1,1 0 1,-1 0-1,0 0 1,0-6 4151,-1 9-5590,1 0 0,-1 0 0,1 0 0,-1 1 0,1-1 1,-1 0-1,1 0 0,-1 1 0,1-1 0,0 0 0,-1 0 0,1 1 0,-1-1 1,1 1-1,0-1 0,-1 0 0,1 1 0,0-1 0,-1 1 0,1-1 0,0 1 1,0-1-1,0 1 0,-1 0 0,-26 78 2284,-37 104-555,-9 20-1550,-12-11-264,-119 197 0,33-124 0,54-88 0,91-132 0,15-25 0,-23 31 0,23-35-22,1 0-1,0 0 1,-15 35 0,25-50-209,-1-1-1,1 0 1,0 1 0,0-1 0,-1 1 0,1-1 0,0 1 0,0-1 0,-1 1 0,1-1 0,0 1-1,0 0 1,0-1 0,0 1 0,0-1 0,0 1 0,0-1 0,0 1 0,0-1 0,0 1 0,0 0-1,0-1 1,1 1 0,-1-1 0,0 1 0,0 0 0,13-4-3524,26-22-532,-31 19 2619,142-113-11297,-94 81 10726</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3.673"/>
    </inkml:context>
    <inkml:brush xml:id="br0">
      <inkml:brushProperty name="width" value="0.05" units="cm"/>
      <inkml:brushProperty name="height" value="0.05" units="cm"/>
    </inkml:brush>
  </inkml:definitions>
  <inkml:trace contextRef="#ctx0" brushRef="#br0">628 92 524,'0'-38'7777,"0"-2"4950,0 39-12611,0 1 1,0-1 0,0 1-1,0-1 1,0 1-1,-1-1 1,1 1-1,0-1 1,0 1-1,-1-1 1,1 1 0,0-1-1,-1 1 1,1-1-1,-1 1 1,1 0-1,0-1 1,-1 1-1,1 0 1,-1-1 0,1 1-1,-1 0 1,1 0-1,-1-1 1,1 1-1,-1 0 1,1 0-1,-1 0 1,0 0 0,1 0-1,-1 0 1,1 0-1,-1 0 1,1 0-1,-1 0 1,-1 0-1,-5-2 3169,1 2-2830,0 1 1,0-1-1,0 1 1,0 0 0,0 1-1,1 0 1,-1 0-1,-6 3 1,-37 21-418,31-18-38,0 1 1,0 1-1,1 0 1,1 1-1,0 1 1,0 1-1,-23 25 1,10-3-1,-23 32 0,18-19 0,22-33 0,1 1 0,-13 23 0,-26 49 0,31-58 0,2 1 0,-22 53 0,22-41 0,10-28 0,1 1 0,1-1 0,1 1 0,-4 17 0,6-13 0,0 1 0,1-1 0,1 1 0,5 40 0,-2-49 0,0 1 0,1-1 0,0 0 0,1 0 0,0 0 0,0 0 0,2-1 0,-1 0 0,10 11 0,-10-16 0,-1 0 0,1-1 0,0 1 0,0-1 0,1-1 0,0 1 0,0-1 0,11 5 0,4 0 0,37 11 0,-44-17 0,1 0 0,0-1 0,0 0 0,0-2 0,0 1 0,0-2 0,26-4 0,-17 1 0,-1-2 0,1-1 0,-1 0 0,24-12 0,23-20 0,-69 37-193,0 1 0,0 0 0,-1-1 0,1 1 0,-1-1 1,1 0-1,-1 1 0,0-1 0,1 0 0,0-3 0,2-5-3594,-3 1-3488,-1 9 6883,-1-1 0,1 1 1,0 0-1,-1-1 0,0 1 0,1-1 0,-1 1 0,1 0 0,-1-1 1,1 1-1,-1 0 0,0 0 0,1-1 0,-1 1 0,0 0 1,1 0-1,-1 0 0,0 0 0,1 0 0,-1 0 0,0 0 0,1 0 1,-1 0-1,0 0 0,1 0 0,-1 0 0,1 0 0,-1 1 1,0-1-1,0 1 0,-26 5-3908,4 4 1872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7.206"/>
    </inkml:context>
    <inkml:brush xml:id="br0">
      <inkml:brushProperty name="width" value="0.05" units="cm"/>
      <inkml:brushProperty name="height" value="0.05" units="cm"/>
    </inkml:brush>
  </inkml:definitions>
  <inkml:trace contextRef="#ctx0" brushRef="#br0">0 82 740,'4'0'1251,"1"0"0,-1-1 1,0 0-1,0 0 0,0 0 0,1 0 0,-1-1 1,0 1-1,5-4 0,10-4 2430,6 2-4311,34-7 935,-8-1-764,-48 14 221,0 0 0,1 0 0,-1 0 0,0-1 1,0 0-1,0 1 0,0-1 0,0 0 0,3-4 0,-2 1-3764</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4.705"/>
    </inkml:context>
    <inkml:brush xml:id="br0">
      <inkml:brushProperty name="width" value="0.05" units="cm"/>
      <inkml:brushProperty name="height" value="0.05" units="cm"/>
    </inkml:brush>
  </inkml:definitions>
  <inkml:trace contextRef="#ctx0" brushRef="#br0">198 61 132,'5'-8'4176,"-5"8"-4018,1 0 0,-1-1 0,1 1 0,-1 0 0,0 0 0,1-1 0,-1 1 0,0 0 0,1-1 0,-1 1 0,0 0 0,0-1 0,1 1 0,-1-1 0,0 1 0,0 0 0,1-1 0,-1 1 0,0-1 0,0 1 0,0-1 0,0 1 0,0-1 0,0 1 0,0-1 0,6-18 6473,0-4 1225,-6 23-7815,0 1 1,0-1-1,0 0 1,0 0-1,-1 0 1,1 0-1,0 0 1,0 0-1,0 0 1,0 1-1,0-1 1,0 0-1,0 0 1,0 0-1,0 0 1,-1 0-1,1 0 1,0 0-1,0 0 1,0 0-1,0 0 1,0 0-1,0 0 1,0 0-1,-1 0 1,1 1-1,0-1 1,0 0 0,0 0-1,0 0 1,0 0-1,0 0 1,-1-1-1,1 1 1,0 0-1,0 0 1,0 0-1,0 0 1,0 0-1,0 0 1,-1 0-1,1 0 1,0 0-1,0 0 1,0 0-1,0 0 1,0 0-1,0 0 1,0-1-1,0 1 1,-1 0-1,1 0 1,0 0-1,0 0 1,0 0-1,0 0 1,0 0-1,0-1 1,0 1-1,0 0 1,0 0-1,0 0 1,0 0-1,0 0 1,0 0-1,0-1 1,-1 2 73,1 0 0,-1 0 0,0 1 0,1-1 1,-1 0-1,1 0 0,-1 0 0,1 1 0,0-1 0,0 0 0,-1 0 1,1 1-1,0 1 0,-11 92 1934,8-47-1344,-8 52 0,0 0-118,-13 133 239,-6 58-402,22-210-398,-10 190-517,7-173-1543,5-73 504,2-17-431,-9-73-11558,11 35 11453,0-1 1,-8-32-1,-1-9-590,-1 19 1081,-9-10 112</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5.278"/>
    </inkml:context>
    <inkml:brush xml:id="br0">
      <inkml:brushProperty name="width" value="0.05" units="cm"/>
      <inkml:brushProperty name="height" value="0.05" units="cm"/>
    </inkml:brush>
  </inkml:definitions>
  <inkml:trace contextRef="#ctx0" brushRef="#br0">1 334 4,'0'-186'9706,"0"178"-9286,1 1 1,0 0 0,0 0 0,1-1 0,0 1-1,0 0 1,1 0 0,0 0 0,0 1 0,1-1-1,-1 1 1,1 0 0,1 0 0,-1 0 0,1 0 0,0 1-1,0 0 1,11-8 0,-12 10-299,0 1-1,0 0 1,0 0 0,1 1 0,-1-1-1,0 1 1,1 0 0,-1 0 0,1 0-1,-1 1 1,1-1 0,4 1 0,55 3 1084,-61-2-1155,110 6 1969,-96-7-1782,0 1 1,0 1-1,0 1 0,-1 0 1,1 1-1,-1 0 1,0 2-1,0 0 0,-1 0 1,0 2-1,0 0 1,0 1-1,-1 0 0,0 1 1,-1 0-1,0 1 1,-1 1-1,0 0 0,-1 1 1,17 25-1,-9-11 12,-1 1-1,-2 1 1,0 1-1,-3 0 1,0 1-1,-2 0 1,-1 1-1,-2 0 1,-1 1-1,-1-1 0,-2 1 1,-1 0-1,-2 1 1,-1-1-1,-6 38 1,0-27-53,-3 22 264,-34 124 0,29-143-444,-2 0 0,-2-1 0,-2-1 0,-50 81 0,44-87-17,15-23 0,0 0 0,0 0 0,-23 22 0,-82 66 0,111-100 0,-1 0 0,0-1 0,1 1 0,-1-1 0,-1 0 0,1-1 0,0 0 0,-1 0 0,1 0 0,-1-1 0,1 1 0,-10-1 0,12-1 0,1 1 0,-1-1 0,1-1 0,-1 1 0,1 0 0,-1-1 0,1 0 0,-1 1 0,1-1 0,-1-1 0,1 1 0,0 0 0,0-1 0,0 0 0,0 0 0,0 0 0,0 0 0,0 0 0,1 0 0,-1-1 0,1 1 0,-1-1 0,1 0 0,-4-6 0,3 1-4,0-1 1,0 0-1,0 0 1,1 0-1,1-1 1,0 1-1,0 0 1,0-1-1,2 1 1,-1-1-1,1 1 1,0 0-1,5-17 1,2-6-63,3 0 0,20-44 0,-21 55 46,1 1 1,1 1 0,1 0-1,1 0 1,0 1-1,1 1 1,1 0 0,1 1-1,0 1 1,1 1-1,0 0 1,1 2 0,1 0-1,34-15 1,-33 17 13,2 1-4,-1 0 0,39-10 0,-31 12 15,-11 2 0,1 1 0,0 1 0,0 1 0,21-1 0,-35 4-2,-1-1-1,1 1 1,-1-1 0,1 2-1,-1-1 1,1 1 0,-1-1-1,0 1 1,1 1 0,-1-1-1,0 1 1,-1 0 0,1 0-1,0 0 1,-1 1 0,0 0-1,0 0 1,0 0 0,4 5-1,-2-1 12,0 1 0,0-1 0,-1 1 0,-1 0 0,1 0 0,-1 1 0,-1-1 0,0 1 0,0 0 0,-1 0 0,1 12 0,3 24 95,1 72 1,-7-98-115,-1 0 1,-1 0-1,-1-1 1,0 1-1,-2-1 1,-7 23-1,2-6-155,9-30 90,0 0 1,-1 0-1,0 0 0,0-1 0,-3 7 0,-5 16-667,1-2-566,9-26 1179,0 1 1,0 0-1,-1-1 1,1 1-1,0 0 1,-1-1-1,1 1 1,-1-1-1,1 1 1,-1-1-1,1 1 1,-1-1-1,0 1 1,1-1-1,-1 1 1,1-1-1,-1 1 1,0-1-1,1 0 1,-1 0-1,0 1 1,0-1-1,1 0 1,-2 0-1,1 0 29,1 0-1,-1 0 0,1 0 0,-1 0 0,1 0 0,-1 0 0,1 0 0,-1 0 0,1-1 0,0 1 0,-1 0 0,1 0 0,-1 0 0,1-1 0,-1 1 0,1 0 1,0-1-1,-1 1 0,1 0 0,0-1 0,-1 1 0,1-1 0,0 1 0,0 0 0,-1-1 0,1 1 0,0-1 0,0 1 0,0-1 0,-1 1 0,1-1 0,0 1 1,0-1-1,0 1 0,0-1 0,0 1 0,0-1 0,0 1 0,0-1 0,0 1 0,0 0 0,1-2 0,8-20-2924,-7 20 2660,0-1-1,0 0 1,-1 0-1,1 0 1,-1 0-1,0-1 1,1 1-1,-1 0 1,-1 0-1,2-6 1,5-18-1389,4-2 191,-2 4 24,17-31 0,-15 32 608,0 1 0,7-30 0,0 1-329,45-139-2351,-56 169 3257,16-55-674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5.681"/>
    </inkml:context>
    <inkml:brush xml:id="br0">
      <inkml:brushProperty name="width" value="0.05" units="cm"/>
      <inkml:brushProperty name="height" value="0.05" units="cm"/>
    </inkml:brush>
  </inkml:definitions>
  <inkml:trace contextRef="#ctx0" brushRef="#br0">1 436 516,'8'-23'430,"12"-37"2098,3 1-1,2 1 1,47-80-1,-54 93 44,-13 38-1635,0 0-1,1 0 1,0 1-1,1-1 0,-1 2 1,11-8-1,-17 13-844,1 0 1,0 0-1,-1 0 0,1 0 0,0 0 1,-1 1-1,1-1 0,-1 0 0,1 0 1,0 0-1,-1 1 0,1-1 0,-1 0 1,1 1-1,-1-1 0,1 1 0,-1-1 1,1 1-1,-1-1 0,0 0 0,1 1 1,-1-1-1,1 1 0,-1 0 0,0-1 1,0 1-1,1-1 0,-1 1 0,0 0 1,0-1-1,0 1 0,0-1 0,1 1 1,-1 0-1,0-1 0,0 1 0,0 0 1,-1 0-1,2 3 413,8 31 953,-1 1 0,-2 0 0,1 43 0,-4 117 514,-3-130-1484,-23 220-249,9-158-233,9-93-5,-11 43 0,9-52 0,1-1 0,2 1 0,-2 38 0,5-43-146,0-1 0,-2 1 0,-1-1 0,-5 21-1,-17 32-3726,25-72 3691,1 0 0,0 0 0,0-1-1,-1 1 1,1 0 0,0-1 0,-1 1-1,1 0 1,-1-1 0,1 1 0,-1-1-1,1 1 1,-1-1 0,1 1 0,-1-1-1,0 1 1,1-1 0,-1 0 0,0 1-1,1-1 1,-2 1 0,1-2-52,0 1 1,1 0 0,-1 0-1,0-1 1,0 1-1,0 0 1,1-1-1,-1 1 1,0-1-1,0 1 1,1-1-1,-1 1 1,0-1-1,1 1 1,-1-1 0,1 0-1,-1 0 1,1 1-1,-1-1 1,1 0-1,-1 1 1,1-3-1,-10-15-3164,1 0-1,-9-27 0,-10-44-2429,25 78 5334,-8-28-1128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6.059"/>
    </inkml:context>
    <inkml:brush xml:id="br0">
      <inkml:brushProperty name="width" value="0.05" units="cm"/>
      <inkml:brushProperty name="height" value="0.05" units="cm"/>
    </inkml:brush>
  </inkml:definitions>
  <inkml:trace contextRef="#ctx0" brushRef="#br0">13 234 776,'1'-14'1384,"-1"9"-369,0-1 0,0 1 0,0 0 0,0-1 1,-1 1-1,0 0 0,0 0 0,0 0 0,-1 0 0,-2-8 1,3 12-844,1 1 1,-1-1 0,1 0 0,0 0 0,-1 0 0,1 0 0,0 0-1,0 0 1,0 0 0,-1 0 0,1 0 0,0 0 0,0 0 0,0 0-1,1 0 1,-1 0 0,0 0 0,0 1 0,0-1 0,1 0 0,-1 0-1,1 0 1,-1 0 0,0 0 0,1 0 0,0 1 0,-1-1 0,1 0-1,-1 0 1,1 1 0,0-1 0,0 0 0,-1 1 0,1-1 0,0 1-1,0-1 1,0 1 0,-1-1 0,1 1 0,0-1 0,0 1 0,0 0-1,0 0 1,1-1 0,7-2 214,0 1-1,0 0 1,14-2 0,-22 4-345,145-17 517,68-10-3777,-173 19-1530,54-18 1,-63 12 1319,-26 11 2771,-1 0 0,1 1 0,0 0 0,0 0 0,0 0 0,12-1 0,15 2-1260</inkml:trace>
  <inkml:trace contextRef="#ctx0" brushRef="#br0" timeOffset="1">1124 169 1680,'0'2'502,"0"0"0,0 0-1,-1-1 1,1 1 0,-1 0-1,1 0 1,-1-1 0,0 1 0,0-1-1,1 1 1,-1-1 0,0 1-1,0-1 1,-1 1 0,1-1 0,0 0-1,0 0 1,-1 1 0,1-1-1,-1 0 1,1 0 0,-1 0 0,-1 0-1,-14 14 4590,12-1-6159,26-5-13574,-19-3 12676</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6.424"/>
    </inkml:context>
    <inkml:brush xml:id="br0">
      <inkml:brushProperty name="width" value="0.05" units="cm"/>
      <inkml:brushProperty name="height" value="0.05" units="cm"/>
    </inkml:brush>
  </inkml:definitions>
  <inkml:trace contextRef="#ctx0" brushRef="#br0">56 0 524,'-11'44'2658,"6"-24"1299,-14 38 0,17-52-3349,0-1 0,0 1 1,0 0-1,1 0 1,0 0-1,0 0 0,0 0 1,1 0-1,-1 0 1,2 0-1,-1 0 0,1 0 1,0 0-1,0 0 1,0 0-1,1-1 0,2 8 1,-3-11-522,-1-1 1,0 1-1,0 0 0,1 0 1,-2-1-1,1 1 1,0 0-1,0 0 1,0 0-1,-1-1 0,1 1 1,-1 0-1,1-1 1,-1 1-1,0 0 1,0-1-1,0 1 1,0-1-1,0 1 0,0-1 1,0 0-1,0 1 1,-1-1-1,1 0 1,0 0-1,-1 0 0,-1 1 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7.142"/>
    </inkml:context>
    <inkml:brush xml:id="br0">
      <inkml:brushProperty name="width" value="0.05" units="cm"/>
      <inkml:brushProperty name="height" value="0.05" units="cm"/>
    </inkml:brush>
  </inkml:definitions>
  <inkml:trace contextRef="#ctx0" brushRef="#br0">765 141 1488,'16'-15'3157,"-13"13"-2099,-1 0-1,1 0 1,0-1 0,-1 1-1,1-1 1,-1 1 0,0-1 0,0 0-1,0 0 1,0 0 0,3-6 0,1-5 2711,-6 14-3683,1-1-1,-1 1 1,0 0 0,0 0-1,1-1 1,-1 1-1,0 0 1,1-1 0,-1 1-1,0 0 1,0-1 0,0 1-1,1-1 1,-1 1-1,0 0 1,0-1 0,0 1-1,0-1 1,0 1-1,0-1 1,0 1 0,0 0-1,0-1 1,0 1 0,0-1-1,0 1 1,0 0-1,0-1 1,0 1 0,0-1-1,-1 1 1,1 0-1,0-1 1,0 1 0,0-1-1,-1 1 1,1 0 0,0-1-1,0 1 1,-1 0-1,1-1 1,0 1 0,-1 0-1,1 0 1,0-1-1,-1 1 1,1 0 0,-1 0-1,1 0 1,0 0 0,-1-1-1,1 1 1,-1 0-1,-13-14 3767,-1 5-2010,13 7-1713,-1 1-1,1-1 1,-1 1-1,0 0 1,0 0-1,1 0 1,-1 0-1,-5-1 1,-41-15 57,36 15-186,-1 1 0,1 0 0,-1 0 0,0 2 0,1 0 0,-1 0 0,1 1 0,-1 1 0,1 0 0,-23 9 0,-5 7 0,0-2 0,0 2 0,-68 45 0,85-47 0,0 1 0,1 1 0,2 0 0,-37 43 0,31-27 0,13-18 0,1 1 0,0 0 0,2 0 0,0 1 0,1 1 0,-9 23 0,11-21 0,2 0 0,0 0 0,1 0 0,1 1 0,-2 34 0,6-43 0,0-5 0,0 0 0,0 0 0,0-1 0,1 1 0,1 0 0,0 0 0,0-1 0,5 15 0,-5-20 0,0-1 0,1 1 0,-1 0 0,1-1 0,-1 1 0,1-1 0,0 0 0,0 0 0,0 0 0,0 0 0,0-1 0,0 1 0,1-1 0,-1 0 0,1 0 0,-1 0 0,1 0 0,-1 0 0,1-1 0,-1 0 0,1 0 0,-1 0 0,1 0 0,0 0 0,-1-1 0,7-1 0,10-4 0,1 0 0,-1-2 0,0 0 0,0-1 0,-1-1 0,0-1 0,-1-1 0,0 0 0,-1-1 0,-1-1 0,19-20 0,-1 0 0,-24 24 0,1 0 0,15-21 0,18-27 0,25-39 0,-9-1 0,0 0 0,-45 77 0,-13 18 0,0 1 0,0-1 0,0 1 0,0-1 0,-1 0 0,1 0 0,-1 1 0,0-1 0,2-4 0,-3 2 0,0 17 0,-1-6 0,0-1 0,0 0 0,0 0 0,-1 1 0,-3 7 0,-5 19 0,-10 70 0,-55 227 0,17-105 0,2-47 0,-61 214 0,92-282 0,20-90 0,-1-1 0,-14 31 0,19-48 0,0 1 0,1-1 0,-1 0 0,1 1 0,0-1 0,-1 1 0,1-1 0,0 0 0,0 1 0,0-1 0,0 1 0,0-1 0,0 1 0,0-1 0,0 0 0,0 1 0,1-1 0,-1 1 0,1-1 0,-1 0 0,1 1 0,0-1 0,-1 0 0,1 0 0,0 1 0,0-1 0,0 0 0,0 0 0,0 0 0,0 0 0,0 0 0,2 2 0,-2-3-4,0-1 0,0 1 0,0 0 0,0 0 0,0 0 1,0 0-1,-1-1 0,1 1 0,0 0 0,0-1 0,0 1 0,0 0 0,-1-1 0,1 1 0,0-1 0,0 0 0,-1 1 1,1-1-1,-1 1 0,1-1 0,0 0 0,-1 0 0,1 1 0,-1-1 0,1 0 0,-1-1 0,20-30-3417,-15 24 1143,11-20-2154,39-60-9826,-9 29 8234,-13 22 4032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7.727"/>
    </inkml:context>
    <inkml:brush xml:id="br0">
      <inkml:brushProperty name="width" value="0.05" units="cm"/>
      <inkml:brushProperty name="height" value="0.05" units="cm"/>
    </inkml:brush>
  </inkml:definitions>
  <inkml:trace contextRef="#ctx0" brushRef="#br0">10 43 988,'0'-2'385,"0"0"0,0 1 0,0-1 0,-1 0 0,1 1 0,-1-1 0,0 1 0,1-1 0,-1 1 0,0-1 0,-3-12 11768,4 14-12081,6-2 545,1 0 1,0 0 0,0 0 0,0 1 0,0 0 0,0 1-1,0 0 1,0 0 0,1 0 0,-1 1 0,0 0 0,0 0 0,12 4-1,14 5 1182,53 21 0,-82-29-1670,-1-1 0,1 1 0,-1 0 0,0 0 0,0 1 0,0-1 0,0 1 0,0-1 0,0 1 0,-1 0 0,1 0 0,-1 0 0,0 0 0,0 0 0,0 1 0,3 6 0,5 9 663,11 6-696,-18-21-98,1 0 1,0 0 0,-1 0 0,0 0-1,0 1 1,2 4 0,-2-3 1,-2 0 0,1 0 0,-1 0 0,1 0 0,-2 1 0,1-1 0,-1 0 0,0 0 0,-1 12 0,-14 60 0,6-39 0,-14 46 0,19-71 0,0-1 0,-1 1 0,-8 15 0,8-20 0,0 1 0,1 0 0,0 0 0,1 0 0,0 0 0,1 1 0,-2 17 0,3-22 0,1-1 0,-1 1 0,-1 0 0,1-1 0,-1 0 0,-3 8 0,3-8 0,0 0 0,0 0 0,1 1 0,-1-1 0,1 0 0,0 8 0,1-12 0,0-1 0,0 1 0,0 0 0,0-1 0,0 1 0,0 0 0,0-1 0,0 1 0,0-1 0,0 1 0,-1 0 0,1-1 0,0 1 0,0-1 0,0 1 0,-1-1 0,1 1 0,0 0 0,-1-1 0,1 1 0,-1 0 0,-4 7 0,2 23 0,3-31 0,-1 4 0,14-1 0,-14-3-510,1 1 425,0-1 0,0 0 0,0 0 0,0 0 0,0 0 0,0 0 0,0 0 1,0 0-1,0 1 0,0-1 0,0 0 0,0 0 0,0 0 0,0 0 0,0 0 0,0 0 0,0 1 0,0-1 0,0 0 0,0 0 0,0 0 0,0 0 0,0 0 0,0 0 0,1 1-85,-9-4-5250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8.115"/>
    </inkml:context>
    <inkml:brush xml:id="br0">
      <inkml:brushProperty name="width" value="0.05" units="cm"/>
      <inkml:brushProperty name="height" value="0.05" units="cm"/>
    </inkml:brush>
  </inkml:definitions>
  <inkml:trace contextRef="#ctx0" brushRef="#br0">58 8 324,'-21'21'6515,"-16"4"18390,37-26-24035,2-4-717,17-10-445,-19 15 161,0 0 0,1 0 0,-1 0 0,0-1 0,0 1 0,1 0 0,-1 0 0,0-1 0,0 1 0,0 0 0,1 0 0,-1-1 0,0 1 0,0 0 0,0-1 0,0 1 0,1 0 0,-1-1 0,0 1 0,0 0 0,0-1 0,0 1 0,0 0 0,0-1 0,0 1 0,0 0 0,0-1 0,0 1 1,0 0-1,0-1 0,0 1 0,-1 0 0,1-1 0,0 1 0,0 0 0,0-1 0,0 0-27,15-20-12504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9.026"/>
    </inkml:context>
    <inkml:brush xml:id="br0">
      <inkml:brushProperty name="width" value="0.05" units="cm"/>
      <inkml:brushProperty name="height" value="0.05" units="cm"/>
    </inkml:brush>
  </inkml:definitions>
  <inkml:trace contextRef="#ctx0" brushRef="#br0">46 397 596,'8'-6'795,"-1"-1"0,0-1-1,0 1 1,-1-1 0,0 0 0,-1-1 0,0 0 0,6-11-1,-1-6 2731,12-44-1,-13 40-2440,-5 12-163,-3 13-711,0 1 0,0-1 0,0 1 0,1-1 0,-1 1 0,1-1 0,0 1 1,0 0-1,1 0 0,-1 0 0,1 0 0,0 0 0,0 1 0,4-5 0,-3 5 7,-1 0 0,0 0-1,0 0 1,-1-1 0,1 1-1,-1-1 1,4-6 0,11-15 1692,-17 24-1742,1-1-1,-1 1 1,1 0 0,-1 0-1,1-1 1,-1 1 0,0 0 0,1-1-1,-1 1 1,0 0 0,0-1 0,0 1-1,0 0 1,-1-1 0,1 1 0,0 0-1,0-1 1,-1 1 0,1 0-1,-1-1 1,1 1 0,-1 0 0,1 0-1,-1 0 1,0 0 0,0-1 0,0 1-1,1 0 1,-1 0 0,0 0-1,0 1 1,0-1 0,-1 0 0,1 0-1,0 0 1,0 1 0,0-1 0,0 1-1,-1-1 1,-1 0 0,1 1 606,-7 8 588,6-1-1327,0-1 0,0 1 0,1 0 0,0 0 0,-2 10 0,-4 17-38,6-28 4,-66 227 0,22-58 0,30-94 0,-20 133 0,32-181 0,2 0 0,2 0 0,1 0 0,8 49 0,-5-46 0,-3-25 0,0 1 0,1-1 0,3 15 0,-4-23 0,1 0 0,-1 1 0,0-1 0,1 0 0,0 0 0,0 0 0,-1-1 0,2 1 0,-1 0 0,0-1 0,0 1 0,1-1 0,0 0 0,-1 0 0,6 3 0,-3-2 0,1-1 0,-1 0 0,1 0 0,0 0 0,0 0 0,0-1 0,0 0 0,0 0 0,0-1 0,0 0 0,0 0 0,0 0 0,0-1 0,9-2 0,7-2 0,-1-2 0,35-15 0,-46 18 0,39-23-1520,-31 14-2907,29-25 0,-41 31 2966,-1-1 0,0 1 1,0-1-1,-1 0 0,0 0 1,0 0-1,-1-1 0,0 1 0,0-1 1,-1 0-1,-1 0 0,2-16 1,-3 6-684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9.414"/>
    </inkml:context>
    <inkml:brush xml:id="br0">
      <inkml:brushProperty name="width" value="0.05" units="cm"/>
      <inkml:brushProperty name="height" value="0.05" units="cm"/>
    </inkml:brush>
  </inkml:definitions>
  <inkml:trace contextRef="#ctx0" brushRef="#br0">59 169 1892,'-11'0'2564,"7"1"-1056,0-1 1,-1 0-1,1 0 1,0 0-1,-1-1 1,1 0-1,0 0 1,-9-3 2129,49-16-308,-3 11-3141,-1 1 0,1 1 0,0 2 0,42-2 1,18-2-374,-8 0-507,-48 6-1150,-1-1 1,49-13-1,-75 15 993,27-9-2963,-36 11 3659,0 0-1,-1 0 0,1-1 0,0 1 0,-1 0 0,1-1 1,0 1-1,-1-1 0,1 1 0,-1-1 0,1 1 1,-1-1-1,1 0 0,-1 1 0,1-1 0,-1 1 0,1-1 1,-1 0-1,0 0 0,1 1 0,-1-1 0,0 0 1,0 1-1,0-1 0,1 0 0,-1 0 0,0 1 0,0-1 1,0 0-1,0 0 0,0 0 0,0 1 0,-1-1 1,1 0-1,0 0 0,0 1 0,0-1 0,-1 0 0,1 1 1,0-1-1,-2-1 0,-9-16-3815,1 11 2272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7.600"/>
    </inkml:context>
    <inkml:brush xml:id="br0">
      <inkml:brushProperty name="width" value="0.05" units="cm"/>
      <inkml:brushProperty name="height" value="0.05" units="cm"/>
    </inkml:brush>
  </inkml:definitions>
  <inkml:trace contextRef="#ctx0" brushRef="#br0">0 66 604,'2'-2'560,"-1"0"-1,1-1 1,0 1-1,0 0 1,0 0 0,1 0-1,-1 0 1,0 1-1,1-1 1,-1 1 0,1-1-1,-1 1 1,4-1-1,0-2 995,55-23 1907,-56 25-3341,-1 1 0,0 0 0,0 0 0,0 0 0,1 0 0,-1 0 0,0 1 0,1 0 0,-1 0 0,0 0 0,1 0 0,-1 1 0,0-1 0,8 3 0,-5 0 106,1-1-1,-1 1 1,0 0-1,0 0 1,0 0-1,0 1 1,11 9 0,-15-9-71,1 1 0,-1 0 1,0 0-1,0 0 1,-1 0-1,0 0 1,0 0-1,0 1 1,0-1-1,1 10 0,4 10 172,-7-23-310,0 0-1,1-1 0,-1 1 0,0 0 0,0 0 0,0 0 0,-1-1 1,1 1-1,0 0 0,-1 0 0,1-1 0,-1 1 0,1 0 0,-1-1 1,-1 3-1,-4 16 61,6-16-65,0 0 1,0 1 0,0-1-1,-1 0 1,1 0-1,-1 0 1,0 0 0,-1 0-1,1 0 1,-3 6-1,2-3-7,1-1-1,-1 1 0,2 0 0,-1 0 1,1 0-1,0 0 0,2 12 0,0 7-8,-2-21 5,1 1-1,0-1 1,0 1-1,1-1 0,-1 0 1,1 0-1,1 1 0,-1-1 1,1-1-1,-1 1 1,1 0-1,1-1 0,-1 1 1,1-1-1,0 0 0,0 0 1,0 0-1,0-1 1,0 1-1,1-1 0,0 0 1,9 4-1,-7-3 1,0 0 0,1 1-1,-1 0 1,-1 0 0,1 0-1,-1 1 1,0 0 0,0 1 0,-1-1-1,8 12 1,-2-5 14,-10-12-11,-1 0 0,1-1 1,0 1-1,0 0 0,0 0 0,0 0 1,0 0-1,-1 0 0,1 0 0,0 0 1,-1 0-1,1 0 0,-1 1 0,0-1 1,1 0-1,-1 0 0,0 0 0,1 1 1,-1-1-1,0 2 0,0 7 154,0 1 0,-1 0 0,0 0 0,-5 20 0,4-26-121,0 1 0,-1-1 0,1 0 0,-1 0 0,0-1 0,0 1-1,0-1 1,-1 1 0,0-1 0,0 0 0,-6 5 0,-23 25-40,26-26-19,1-1 0,-1 1 0,-1-2 0,1 1 0,-13 7 0,5-2-789,12-10 469,1 1 0,-1-1-1,0 0 1,0 0-1,0 0 1,-7 3 0,9-5 87,0 0 0,0 1 0,0-1 0,0 0 0,0 0 0,0 0 0,0 0 0,0 0 0,0 0 0,0 0 0,0 0 0,0-1 0,0 1 0,0 0 0,0-1 0,0 1 0,-2-1 1,3 0 39,-1 1 1,1 0 0,0-1-1,-1 1 1,1-1-1,0 1 1,-1-1 0,1 1-1,0-1 1,0 1 0,-1-1-1,1 1 1,0-1 0,0 1-1,0-1 1,0 0 0,-1 1-1,1-1 1,0 1 0,0-1-1,0 1 1,1-1 0,-1 0-1,0 1 1,0-1 0,0 1-1,0-1 1,0 1 0,1-1-1,-1 1 1,0-1 0,0 1-1,1-1 1,-1 0 0,13-16-3389,0 4 1975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39.741"/>
    </inkml:context>
    <inkml:brush xml:id="br0">
      <inkml:brushProperty name="width" value="0.05" units="cm"/>
      <inkml:brushProperty name="height" value="0.05" units="cm"/>
    </inkml:brush>
  </inkml:definitions>
  <inkml:trace contextRef="#ctx0" brushRef="#br0">1 143 1192,'0'-4'1075,"0"-1"-1,0 0 0,0 0 1,1 0-1,0 1 1,0-1-1,0 0 1,0 1-1,1-1 1,2-5-1,-1 7-711,-1 0 1,1 0-1,-1 0 1,1 0-1,0 1 1,0-1-1,1 1 0,-1-1 1,0 1-1,1 0 1,-1 1-1,8-4 1,12-4-24,1 2 0,-1 0 1,50-6-1,76 0-84,-128 12-219,64 0-2138,133 16 0,-163-9-630,-26-2-540,-1 1 0,31 11 0,-36-10 1395</inkml:trace>
  <inkml:trace contextRef="#ctx0" brushRef="#br0" timeOffset="1">1020 827 196,'5'7'1421,"2"-1"1,-1 1-1,0-1 1,1 0-1,0-1 1,1 0-1,-1 0 1,1-1-1,12 6 1,26 2 152,-30-10-1396,15 2-200,36 2 0,-39-5-911,13-1-1765,-18-2-2256,-23 2 4792,1 0 0,-1 0 0,1-1 0,0 1 0,-1 0 0,1 0 1,-1 0-1,1 1 0,-1-1 0,1 0 0,-1 0 0,1 0 0,-1 0 0,1 0 0,-1 1 0,0-1 0,1 0 1,-1 0-1,1 1 0,-1-1 0,1 0 0,-1 1 0,0-1 0,1 0 0,-1 1 0,0-1 0,1 1 1,-1-1-1,0 0 0,0 1 0,1 0 0,-1 6-1507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40.132"/>
    </inkml:context>
    <inkml:brush xml:id="br0">
      <inkml:brushProperty name="width" value="0.05" units="cm"/>
      <inkml:brushProperty name="height" value="0.05" units="cm"/>
    </inkml:brush>
  </inkml:definitions>
  <inkml:trace contextRef="#ctx0" brushRef="#br0">24 0 540,'-5'7'653,"-9"20"3092,9 4 3720,5-30-7310,1 0-1,-1 0 1,0 0 0,0-1-1,0 1 1,0 0 0,1 0-1,-1-1 1,0 1 0,1 0-1,-1-1 1,0 1-1,1 0 1,-1-1 0,1 1-1,-1 0 1,1-1 0,-1 1-1,1-1 1,0 1 0,-1-1-1,1 1 1,0-1 0,-1 0-1,1 1 1,1 0-1,28 3 1146,32-11-1590,-60 6 316,18-1-536,12-4-2485,-30 6 2330,1-1 1,-1-1 0,1 1-1,-1 0 1,1-1 0,-1 1-1,0-1 1,1 0 0,-1 0 0,3-3-1,-4 5 385,0-1-1,0 0 0,0 0 1,0 1-1,0-1 0,0 1 1,0-1-1,1 1 0,-1 0 1,0-1-1,0 1 0,1 0 1,-1 0-1,0 0 1,3 0-1,7 0-1522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40.794"/>
    </inkml:context>
    <inkml:brush xml:id="br0">
      <inkml:brushProperty name="width" value="0.05" units="cm"/>
      <inkml:brushProperty name="height" value="0.05" units="cm"/>
    </inkml:brush>
  </inkml:definitions>
  <inkml:trace contextRef="#ctx0" brushRef="#br0">298 132 1508,'0'-7'1211,"0"1"-1,0-1 0,-1 0 1,1 1-1,-1-1 1,-1 1-1,0 0 0,-2-7 1,3 9-441,0 1 1,1-1 0,-1 0-1,1 1 1,0-1-1,0 0 1,0 1 0,1-6-1,-1-6 3639,13 3-122,-7 11-2675,-11 8-1089,4-5-389,0 1 0,0-1 0,1 0 0,-1 1 0,1-1 1,0 0-1,-1 1 0,1-1 0,0 1 0,1-1 0,-1 1 0,1 3 0,0 7 301,-11 162-14,6-46-421,-63 378 0,46-407 0,-41 118 0,6-80 0,39-94 0,12-34 0,1 0 0,0 1 0,-3 12 0,-9 9 0,14-29 0,0 0 0,0 0 0,0 0 0,1 0 0,-1 1 0,1-1 0,0 0 0,0 1 0,-2 5 0,2-1 0,-5-3 0,12-5 0,14-23 0,-2 1 0,68-73 0,-14 14 0,24-24 0,-64 67 0,1 1 0,2 2 0,61-47 0,-75 69 0,-18 12 0,1-1 0,-1 0 0,1 0 0,-1-1 0,0 1 0,0-1 0,0 1 0,0-1 0,4-6 0,26-35 0,-31 43 0,-1-1 0,-2-15 0,1 17 0,0-1 0,-1 1 0,1-1 0,0 1 0,-1 0 0,1-1 0,0 1 0,-1-1 0,1 1 0,-1-1 0,1 1 0,-1 0 0,1 0 0,-1-1 0,1 1 0,-1 0 0,1 0 0,-1-1 0,1 1 0,-1 0 0,0 0 0,1 0 0,-1 0 0,1 0 0,-1 0 0,1 0 0,-1 0 0,0 0 0,1 0 0,-1 0 0,1 0 0,-1 0 0,1 0 0,-1 1 0,1-1 0,-1 0 0,0 1 0,-31 8 0,25-7 0,-19 5 0,0 2 0,0 1 0,-46 25 0,58-27 0,2 0 0,-1 1 0,1 1 0,0 0 0,1 1 0,1 0 0,-1 0 0,-12 20 0,11-12 0,5-10 0,0 1 0,0-1 0,2 2 0,-1-1 0,1 1 0,1-1 0,0 1 0,-4 18 0,5-16 0,-9 90 0,11-91 0,1-1 0,1 1 0,0-1 0,0 0 0,1 1 0,7 19 0,-3-13 0,1 0 0,1-1 0,1 0 0,21 30 0,-24-39 0,0 0 0,1-1 0,0 0 0,0 0 0,1-1 0,-1 0 0,1 0 0,1-1 0,-1 0 0,1 0 0,11 4 0,14 1 0,0-1 0,71 10 0,-89-19 0,-1 0 0,0 0 0,0-2 0,0 0 0,0 0 0,0-2 0,16-5 0,-25 7 2,-1-1 0,1 0 0,-1 0 0,0-1 0,6-5 0,9-5-155,-17 12-1442,0-1 0,-1 0 0,1 1-1,-1-1 1,0 0 0,0 0-1,0 0 1,3-7 0,8-11-5669,-1 5 2755,-11 14 4093,0-1-1,1 1 1,-1 0 0,1 0 0,0 0 0,0 1-1,0-1 1,0 0 0,0 1 0,3-3 0,19-9-1422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41.594"/>
    </inkml:context>
    <inkml:brush xml:id="br0">
      <inkml:brushProperty name="width" value="0.05" units="cm"/>
      <inkml:brushProperty name="height" value="0.05" units="cm"/>
    </inkml:brush>
  </inkml:definitions>
  <inkml:trace contextRef="#ctx0" brushRef="#br0">499 129 968,'0'-4'625,"0"0"1,0 0-1,0 0 0,1 1 1,0-1-1,0 0 0,0 0 1,0 1-1,0-1 0,3-4 1,-3 5 214,-1-1 0,1 0 0,0 0 0,-1 0 0,0 1 0,0-1 1,-1-7-1,1-4 1468,-1 13-2003,0 0 1,0 1-1,-1-1 0,1 0 0,0 1 0,-1-1 1,1 0-1,-1 1 0,1 0 0,-1-1 0,0 1 1,1 0-1,-1 0 0,0 0 0,0 0 0,0 0 1,0 0-1,0 0 0,-3 0 0,-2 0 89,1 0 0,-1 0-1,0 0 1,0 1 0,1 0 0,-1 0-1,0 1 1,0 0 0,1 0-1,-8 3 1,-63 24 1532,73-26-1802,-12 5 79,1 0-1,0 2 1,0 0-1,1 0 1,0 2-1,1 0 1,0 0 0,1 1-1,0 0 1,1 1-1,-15 22 1,-16 23-42,-16 24-84,55-77-77,1 0 0,0 0 0,0 0 0,0 1 0,1-1 0,0 0 0,-1 7 1,-8 26-10,7-30 7,0 1 0,1 0 1,1-1-1,-1 1 0,1 0 0,1 0 0,-1 0 0,2 9 0,-1-2 9,0-15-6,0 0 1,0 0-1,0 0 0,0 0 0,1 0 1,-1 0-1,0 0 0,0 0 0,1 0 0,-1 0 1,0 0-1,1 0 0,-1 0 0,1 0 0,-1 0 1,1 0-1,0 0 0,-1-1 0,1 1 0,0 0 1,0 0-1,0-1 0,-1 1 0,1 0 0,0-1 1,0 1-1,0-1 0,2 1 0,0 0 2,0 0 0,0-1 0,1 1 0,-1-1 0,0 0 0,1 0 0,-1 0 0,0-1 0,5 0 0,4-2 5,-1 0-1,1 0 0,-1-1 1,17-9-1,-14 4-5,-1-1 0,0 0 0,0 0-1,11-13 1,-10 8 9,2 1 0,17-12 0,-4 4 40,49-49 1,8-5 131,-62 49-4,-22 25-168,0-1 1,0 0-1,0 0 0,1 1 0,-1-1 0,1 1 1,-1 0-1,1 0 0,0 0 0,0 0 1,-1 0-1,5-1 0,14-6-11,-19 64 0,-4-27 0,-1 0 0,-1 1 0,-13 39 0,9-33 0,-43 216 0,9-34 0,19-74 0,5-44 0,14-70 0,-1-1 0,-13 43 0,17-68 0,1 1 0,-1-1 0,0 0 0,1 1 0,0-1 0,0 1 0,0-1 0,1 5 0,0 17 0,-1-27 6,1 0-1,0 0 1,0 0 0,0 0-1,0 0 1,0 0 0,0 0 0,0 0-1,4-2 1,-3 1-104,0 0 0,0 1 0,0-1 0,0 0 0,0 0-1,0 0 1,-1 0 0,0 0 0,1 0 0,-1 0 0,0-1 0,0-3 0,0 2-784,-1 0 0,1 0-1,0 1 1,1-1 0,-1 1 0,1-1 0,2-4 0,-2 5-82,0 0-1,-1-1 1,1 0 0,-1 1 0,0-1 0,0 0 0,0-5 0,0-1-1694,-1 8 2037,0 1 1,0 0 0,0-1-1,0 1 1,0 0 0,0-1-1,0 1 1,-1 0 0,1 0-1,-1-1 1,0 1 0,0 0-1,1 0 1,-1 0 0,-1 0-1,-1-4 1,1-1-1591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41.981"/>
    </inkml:context>
    <inkml:brush xml:id="br0">
      <inkml:brushProperty name="width" value="0.05" units="cm"/>
      <inkml:brushProperty name="height" value="0.05" units="cm"/>
    </inkml:brush>
  </inkml:definitions>
  <inkml:trace contextRef="#ctx0" brushRef="#br0">86 0 1660,'-44'14'5955,"5"4"6243,39-18-12093,-1 0 0,1 0 0,0 1 0,0-1 0,0 0 0,-1 0 0,1 0 0,0 1 0,0-1 0,0 0 0,0 0 0,0 1 0,0-1 0,-1 0 0,1 0 0,0 1 0,0-1 0,0 0 0,0 1 0,0-1 0,0 0 0,0 0 0,0 1 0,0-1 0,0 0 0,0 0 0,0 1 0,1-1 0,-1 0 0,0 1 0,0-1 0,0 0 0,0 0 1,0 1-1,0-1 0,1 0 0,-1 0 0,0 0 0,0 1 0,0-1 0,1 0 0,-1 0 0,0 0 0,0 0 0,0 1 0,1-1 0,-1 0 0,0 0 0,0 0 0,1 0 0,-1 0 0,0 0 0,1 0 0,27 15 2891,35 6-116,98 20-1428,-54-11-1497,17-3 45,0-5 0,159 6 0,-180-26 0,189-21 0,-203 11 0,-63 3 0,-25 5 0,0 0 0,0 0 0,0-1 0,1 1 0,-1 0 0,0-1 0,0 1 0,0-1 0,0 1 0,0-1 0,1 0 0,-1 1 0,0-1 0,-1 0 0,1 0 0,0 0 0,0 0 0,0 0 0,0 0 0,0-1 0,-4 2-376,0 0 0,0 0-1,0 1 1,0-1 0,0 1 0,0 0 0,0-1 0,-3 3-1,2-2-1176,-8 3-1686,1 1 1,0 0-1,-13 7 1,-13 7-1856,27-15 3871,1 1-1,-1 0 0,1 1 1,-11 7-1,-13 12-1074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42.635"/>
    </inkml:context>
    <inkml:brush xml:id="br0">
      <inkml:brushProperty name="width" value="0.05" units="cm"/>
      <inkml:brushProperty name="height" value="0.05" units="cm"/>
    </inkml:brush>
  </inkml:definitions>
  <inkml:trace contextRef="#ctx0" brushRef="#br0">184 270 380,'0'-2'589,"0"0"1,0 1-1,0-1 1,0 0-1,0 1 0,0-1 1,-1 0-1,1 0 1,-1 1-1,1-1 0,-1 0 1,1 1-1,-1-1 0,0 1 1,0-1-1,-5-22 20129,5 88-19598,-12 92-1,7-112-1119,-1-1 0,-3-1 0,-2 1 0,-30 71 0,36-99 0,0 1 0,1 1 0,-6 31 0,7-30 0,-1 1 0,-6 17 0,6-24 0,1-4 0,1 0 0,0 0 0,1 0 0,-1 1 0,0 9 0,3-17 0,0 0 0,0-1 0,0 1 0,0-1 0,0 1 0,0-1 0,0 1 0,-1-1 0,1 1 0,0-1 0,0 1 0,0-1 0,-1 0 0,1 1 0,0-1 0,-1 1 0,1-1 0,0 1 0,-1-1 0,1 0 0,0 1 0,-1-1 0,1 0 0,-1 1 0,-3 2 0,10-13 0,-1 1 0,0-1 0,0 0 0,-1 0 0,4-13 0,4-11 0,55-168 0,16-11 0,-60 154 0,-16 36 0,21-40 0,7 3 0,59-79 0,-86 130 0,0 0 0,1 1 0,0 0 0,0 1 0,0 0 0,1 0 0,0 1 0,17-7 0,-10 5 0,0 1 0,1 1 0,-1 1 0,33-6 0,-28 9 0,0 1 0,27 2 0,-3 0 0,-34 0 0,1 0 0,-1 1 0,21 6 0,-22-7 0,2 2-1912,34 15-26027,-26-13 25615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5:58:43.530"/>
    </inkml:context>
    <inkml:brush xml:id="br0">
      <inkml:brushProperty name="width" value="0.05" units="cm"/>
      <inkml:brushProperty name="height" value="0.05" units="cm"/>
    </inkml:brush>
  </inkml:definitions>
  <inkml:trace contextRef="#ctx0" brushRef="#br0">1 27 560,'0'-8'20395,"2"4"-20439,5 1 1089,1 1 1,-1-1 0,1 1 0,0 0 0,0 1 0,0 0-1,0 0 1,11 1 0,-9 0-435,-1 1 0,1 0 0,17 4 0,-6 1-611,1-1 0,-1-1 0,28 1 0,-41-4 0,-1 0 0,0 1 0,0 0 0,0 0 0,0 0 0,0 1 0,0 0 0,-1 0 0,1 1 0,-1-1 0,11 10 0,-15-10 0,-1-1 0,1 1 0,0-1 0,-1 1 0,0-1 0,0 1 0,0 0 0,0 0 0,0-1 0,-1 1 0,1 0 0,-1 0 0,1 0 0,-1 0 0,0 0 0,0 0 0,-1 0 0,1 0 0,-1 0 0,1-1 0,-1 1 0,-2 5 0,-2 6 0,-1-1 0,-1 0 0,-10 17 0,10-19 0,-35 44 0,32-43 0,0 0 0,1 1 0,-12 20 0,-37 56 0,52-80 0,0 0 0,0 0 0,-1 0 0,-9 9 0,9-11 0,1 0 0,0 1 0,0-1 0,0 1 0,-5 13 0,7-14 0,3-5 0,0 0 0,0 0 0,0 0 0,1 0 0,-1 0 0,1 0 0,-1 0 0,1 1 0,0-1 0,0 0 0,0 0 0,0 5 0,2-1 0,8 0 0,6-4 0,0 0 0,0-1 0,1 0 0,-1-1 0,0-1 0,1-1 0,-1 0 0,17-5 0,12-1 0,-32 6 0,0-1 0,-1 0 0,1-2 0,-1 1 0,0-1 0,17-10 0,-28 14 68,0 1 1,0-1-1,0 1 1,-1-1-1,1 1 0,0-1 1,0 1-1,-1-1 1,1 1-1,0-1 0,-1 0 1,1 0-1,-1 1 1,1-1-1,-1 0 0,1 0 1,-1 0-1,1 1 0,-1-1 1,0 0-1,1 0 1,-1 0-1,0-1 0,0 1-434,0 0 0,-1 0-1,1 0 1,0 0-1,-1 0 1,1 0-1,-1 0 1,1 0-1,-1 0 1,1 0 0,-1 0-1,0 1 1,1-1-1,-1 0 1,0 0-1,0 1 1,-1-2 0,-1 0-1552,0 0 1,-1 0 0,1 0 0,-1 0 0,0 1-1,1-1 1,-1 1 0,0 0 0,0 0 0,0 0 0,-5 0-1,-14 1-1324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1.130"/>
    </inkml:context>
    <inkml:brush xml:id="br0">
      <inkml:brushProperty name="width" value="0.05" units="cm"/>
      <inkml:brushProperty name="height" value="0.05" units="cm"/>
    </inkml:brush>
  </inkml:definitions>
  <inkml:trace contextRef="#ctx0" brushRef="#br0">499 430 816,'3'-3'706,"0"-1"0,-1 0 0,0 0 0,1 0 0,-1-1 0,-1 1 1,1-1-1,-1 1 0,1-1 0,-1 1 0,0-8 0,5-3 304,-6 14-943,1 0 1,0 0-1,-1 0 0,1-1 1,-1 1-1,1 0 0,-1 0 1,1 0-1,-1-1 0,0 1 1,1 0-1,-1-1 0,0-1 1,0-2 80,1 0 0,0 0 1,0 0-1,1 0 0,-1 1 1,1-1-1,0 0 1,0 1-1,1-1 0,-1 1 1,5-6-1,2-4 264,2-18 775,-10 28-944,0 0 0,0 0 0,0 0 1,0 0-1,-1-1 0,0 1 0,0 0 0,0 0 0,0 0 0,-2-5 0,1-7 731,-4-3-237,4 18-682,0 0 0,0-1 0,1 1-1,-1-1 1,0 1 0,1-1 0,0 1-1,-1-1 1,1 1 0,0-1-1,0-2 1,-12-21 579,11 21-526,0 0 0,-1 0 0,1 0-1,-1 0 1,0 1 0,0-1 0,0 1 0,0-1 0,-1 1-1,0 0 1,1 0 0,-1 0 0,0 0 0,-4-2 0,-5-8 436,7 10-436,1 0 1,-1 0-1,1 1 1,-1-1-1,0 1 1,0 0-1,0 0 1,-1 0 0,1 1-1,0 0 1,-8-1-1,-11-3 471,16 4-317,-1 0-1,0 1 1,1 1 0,-1-1-1,1 1 1,-1 0-1,-12 4 1,15-2-226,0-1 0,0 1 0,0 0 0,1 0 0,-1 1 0,1 0 0,-6 4 0,-19 13 4,17-11-29,0-1 0,0 2 0,1 0 0,0 0 0,1 1 0,0 1 0,1 0 0,-13 21 0,1 5 22,2 0-1,1 1 1,2 1-1,-16 60 0,31-93-26,-6 24 3,2 0-1,1 1 0,2 0 0,1-1 0,2 37 1,0-49-5,1-14-2,-1 1 0,1-1-1,1 0 1,-1 1 0,1-1-1,4 9 1,-4-10-3,0 1 1,-1-1-1,1 1 1,-1-1-1,0 1 0,1 8 1,-2-12 6,0 0 1,1 1 0,0-1-1,-1 0 1,1 1-1,0-1 1,0 0-1,0 0 1,1 0 0,-1 1-1,0-1 1,1-1-1,-1 1 1,1 0-1,0 0 1,0-1 0,0 1-1,0-1 1,0 1-1,0-1 1,3 2-1,22-9 251,-23 5-240,-1 0 0,1 0 0,-1-1 0,1 1 0,-1-1 0,0 1 0,0-1 0,0 0 0,0 0 0,0-1 0,0 1 0,-1-1 0,1 1 0,2-5 0,29-47 64,-12 17-32,1-4-73,-2-1-1,-1 0 1,25-82 0,-6 16 19,17-54 193,-55 141-112,-1 20-67,0 0 1,-1 0-1,1 0 0,0 0 0,0 0 0,0 0 0,0 0 0,0 0 0,0 0 1,1 0-1,-1 0 0,0 0 0,0 0 0,1 1 0,-1-1 0,0 0 0,2-2 1,-2 3-6,0 0 0,0-1 0,1 1 0,-1 0 0,0 0 0,0 0 0,0 0 0,1-1 0,-1 1 0,0 0 0,0 0 0,1 0 0,-1 0 0,0 0 0,1 0 0,-1 0 0,0 0 0,0-1 0,1 1 0,-1 0 0,0 0 0,1 0-1,-1 0 1,0 1 0,0-1 0,1 0 0,-1 0 0,0 0 0,1 0 0,-1 0 0,0 0 0,0 0 0,1 0 0,-1 1 0,0-1 0,1 0 0,-1 14 163,-1-1-81,-10 78 549,2 25 71,4-71-492,-21 125 439,-2 20-187,-8 120 81,13-96-339,3-63-128,7-39-33,10-68-30,3-35-15,-1 1 0,1-1 1,-2 0-1,1 1 0,-4 8 1,4-13-13,0 0-1,0 0 1,1 0 0,0 0 0,0 0 0,1 10 0,-1-1-105,1-14 62,1 0 1,-1 0-1,0 0 0,0-1 0,0 1 1,0 0-1,0-1 0,0 1 0,0 0 0,0-1 1,0 1-1,0-1 0,0 0 0,0 1 0,0-1 1,0 0-1,0 0 0,1-1 0,0 0-211,5-3-235,-1-1 0,-1 0 0,1 0 0,-1 0 1,0 0-1,0-1 0,4-10 0,-1 4-437,10-12-1068,-5 7 18,-1-1 0,0 0 0,-1 0 0,-2-1 0,11-28 0,-13 25-1526,22-45 0,-17 41 1732,9-12-322</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1.472"/>
    </inkml:context>
    <inkml:brush xml:id="br0">
      <inkml:brushProperty name="width" value="0.05" units="cm"/>
      <inkml:brushProperty name="height" value="0.05" units="cm"/>
    </inkml:brush>
  </inkml:definitions>
  <inkml:trace contextRef="#ctx0" brushRef="#br0">1 33 848,'3'-3'13647,"7"0"-5913,20-3-3881,17 0-7226,-33 5 5168,20-6-2130,-30 6 131,0 0 0,0-1 0,0 2 0,0-1 0,0 0 0,0 1 0,0 0 0,0 0 0,0 0 0,5 1 0,-5 0 394,28 6-5087,-31-7 4613,0 0 0,0 0 0,0 1-1,0-1 1,0 0 0,0 1 0,0-1 0,-1 1 0,1-1 0,0 1 0,0 0 0,0-1 0,0 1 0,0 0-1,-1-1 1,1 1 0,0 0 0,-1 0 0,1 0 0,-1 0 0,1 0 0,-1-1 0,1 1 0,0 2 0,-3 0-211,0-1 0,1 1 1,-1 0-1,0-1 0,-1 1 1,1-1-1,0 0 1,-1 0-1,1 0 0,-1 0 1,0 0-1,1 0 0,-5 1 1,-2 3-409,-4 7-637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1.843"/>
    </inkml:context>
    <inkml:brush xml:id="br0">
      <inkml:brushProperty name="width" value="0.05" units="cm"/>
      <inkml:brushProperty name="height" value="0.05" units="cm"/>
    </inkml:brush>
  </inkml:definitions>
  <inkml:trace contextRef="#ctx0" brushRef="#br0">27 1 352,'-12'23'1511,"-2"2"2729,14-24-3977,0 0 0,0 0 1,-1 0-1,1 0 0,0 0 1,0 0-1,0 0 1,0 0-1,0 0 0,0 0 1,0 0-1,1 0 0,-1 0 1,0 0-1,1 0 0,-1 0 1,0 0-1,1 0 0,-1-1 1,1 1-1,-1 0 0,2 1 1,0 0 21,0-1 0,-1 0-1,1 0 1,0 0 0,0 0 0,0 0 0,0 0 0,0 0 0,0-1 0,0 1 0,0-1-1,0 1 1,0-1 0,0 0 0,1 0 0,-1 0 0,0 0 0,0 0 0,0-1 0,0 1-1,0 0 1,0-1 0,4-1 0,9-3 65,1-1 0,17-9 0,-2 1 18,86-24-2641,-113 37 1576,0 1 0,-1 0 1,1-1-1,-1 1 1,1 1-1,-1-1 0,1 1 1,0-1-1,-1 1 0,1 0 1,3 2-1,27 4-6762,-22-7 5580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7.966"/>
    </inkml:context>
    <inkml:brush xml:id="br0">
      <inkml:brushProperty name="width" value="0.05" units="cm"/>
      <inkml:brushProperty name="height" value="0.05" units="cm"/>
    </inkml:brush>
  </inkml:definitions>
  <inkml:trace contextRef="#ctx0" brushRef="#br0">0 36 104,'0'-2'201,"0"1"0,1 0-1,-1 0 1,0 0 0,0-1 0,1 1 0,-1 0 0,0 0-1,1 0 1,0 0 0,-1-1 0,1 1 0,1-1 0,4-16 15259,-4 25-14484,1-4-872,-1 1 1,0-1-1,0 0 0,0 1 0,0 0 0,0-1 0,-1 1 0,1 0 0,-1 0 0,0 0 0,1 6 0,-1 50 453,-2-46-471,1 1 1,3 24-1,2-14-40,-2-1 0,0 27 0,-2-35-32,0-1 1,2 1-1,5 20 1,-5-21-10,1 0 0,-2 0 0,1 21 0,10 64-591,-13-99 499,0 0 0,0 1-1,-1-1 1,1 0 0,0 1-1,-1-1 1,1 0 0,-1 0-1,1 1 1,-1-1-1,0 0 1,-1 2 0,-4 13-1887,6-15 1668,0 0 0,0 0 1,-1-1-1,1 1 1,0 0-1,-1 0 0,1-1 1,0 1-1,-1 0 1,1 0-1,-1-1 0,0 1 1,1-1-1,-1 1 1,1 0-1,-1-1 0,0 1 1,1-1-1,-1 0 1,0 1-1,0-1 0,1 1 1,-1-1-1,0 0 1,0 0-1,0 1 0,1-1 1,-2 0-1,19 7-8061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2.616"/>
    </inkml:context>
    <inkml:brush xml:id="br0">
      <inkml:brushProperty name="width" value="0.05" units="cm"/>
      <inkml:brushProperty name="height" value="0.05" units="cm"/>
    </inkml:brush>
  </inkml:definitions>
  <inkml:trace contextRef="#ctx0" brushRef="#br0">47 20 1172,'11'-5'1541,"-10"5"-1391,-1 0 1,1 0-1,-1 0 1,1 0-1,-1 0 0,1 0 1,-1 0-1,1-1 1,-1 1-1,1 0 0,-1 0 1,1-1-1,-1 1 1,0 0-1,1-1 0,-1 1 1,1 0-1,-1-1 1,0 1-1,1-1 1,-1 1-1,0-1 0,0 1 1,1 0-1,-1-1 1,1-6 6040,10 12-1504,-11-4-3877,2 19 364,7-12-1006,-8-7-145,0 0-1,0-1 1,0 1-1,0 0 1,0 0-1,0 0 1,-1 0 0,1-1-1,0 1 1,-1 0-1,1 0 1,0 0-1,-1 1 1,1-1-1,-1 0 1,0 0 0,1 0-1,-1 0 1,0 0-1,0 1 1,0-1-1,0 0 1,0 0-1,0 0 1,0 0 0,0 1-1,0-1 1,0 0-1,-1 0 1,1 0-1,0 0 1,-2 2 0,-1 8 189,-1-3-88,1 1-1,0 0 1,1 0-1,0 0 1,0 1-1,0 11 1,-9 58 481,9-54-415,0 0 0,-11 44 0,7-43-67,1 1-1,-2 50 0,5-33 27,-1-1-1,-13 62 1,4 6 68,11-105-209,1-1 1,-1 0 0,1 0-1,0 1 1,1-1-1,-1 0 1,1 0-1,0 1 1,2 4 0,3 30 64,-5-30 1,0-1 0,0 1 0,1-1 0,1 1-1,0-1 1,0 0 0,0 0 0,1 0 0,1-1 0,-1 1-1,12 14 1,-9-16 75,0-1 0,0 0 0,0 0-1,1 0 1,0-1 0,0 0 0,0 0 0,1-1-1,-1 0 1,1-1 0,16 4 0,-11-3-76,1-2 0,0 0 1,0-1-1,0 0 0,0-1 1,28-4-1,-28 2-65,-1 0 0,0-2 0,1 1 0,-2-2 0,22-9 0,-10 6-22,-22 8 12,-1 0 0,1-1 0,0 1 0,-1-1 0,1 0 0,-1 0-1,0 0 1,1 0 0,-1-1 0,4-2 0,3-2-3,0 0-1,0 1 1,0 0 0,19-7 0,12-7-94,-38 18 69,-1 0-1,0 0 0,0 0 1,0 0-1,0 0 1,0 0-1,0 0 0,0-1 1,0 1-1,0 0 1,0-1-1,-1 1 0,1-1 1,0-1-1,9-16-1114,-1 14 602,-9 5 476,1-1-1,0 1 0,0 0 0,-1-1 1,1 1-1,0 0 0,-1-1 1,1 1-1,0-1 0,-1 1 0,1-1 1,-1 1-1,1-1 0,-1 0 0,1 1 1,-1-1-1,1 0 0,-1 1 0,0-1 1,1 0-1,-1 1 0,0-1 1,1-1-1,5-13-1462,-5 14 1434,-1 1 1,1-1-1,-1 0 1,1 1 0,-1-1-1,1 0 1,-1 0-1,1 0 1,-1 1 0,0-1-1,0 0 1,1 0 0,-1 0-1,0 0 1,0 0-1,0 0 1,0 0 0,0 1-1,0-1 1,0 0-1,0 0 1,0 0 0,0 0-1,-1 0 1,1 0 0,0 0-1,-1 1 1,0-3-1,-45-87-11914,45 88 11706,-1-1-1,0 0 1,0 1 0,0-1-1,0 1 1,0-1 0,0 1-1,-1 0 1,-4-4 0,-12-11-1687,7 4 617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2.989"/>
    </inkml:context>
    <inkml:brush xml:id="br0">
      <inkml:brushProperty name="width" value="0.05" units="cm"/>
      <inkml:brushProperty name="height" value="0.05" units="cm"/>
    </inkml:brush>
  </inkml:definitions>
  <inkml:trace contextRef="#ctx0" brushRef="#br0">68 385 732,'-14'-14'4791,"12"12"-4432,1-1 0,-1 1 1,0 0-1,0 0 1,0 0-1,-1 0 1,1 0-1,0 1 1,-5-3-1,-14-12 2091,16 11-2285,5 5-77,0 0 0,0 0 0,0 0 0,0 0 0,-1 0 0,1 0 0,0 0 0,0 0 0,0-1 0,0 1 0,0 0 0,-1 0 0,1 0 0,0 0 0,0 0 0,0 0 0,0-1 0,0 1 0,0 0 1,0 0-1,0 0 0,-1 0 0,1-1 0,0 1 0,0 0 0,0 0 0,0 0 0,0-1 0,0 1 0,0 0 0,0 0 0,0 0 0,0 0 0,0-1 0,0 1 0,0 0 0,1 0 0,-1 0 0,0 0 0,0-1 0,0 1 0,0 0 0,0 0 0,0 0 0,0 0 0,0-1 0,0 1 0,1 0 0,-1 0 0,0 0 0,0 0 0,0 0 0,0 0 0,1 0 0,-1-1 0,0 1 0,0 0 0,0 0 0,0 0 0,1 0 0,-1 0 1,0 0-1,0 0 0,0 0 0,0 0 0,1 0 0,-1 0 0,0 0 0,0 0 0,3-1-380,23-12 1166,0 2 1,29-9-1,13-6-676,13 0-22,-65 21-156,-1 0 0,0 1-1,24-3 1,-21 4-12,0 0-1,25-10 1,34-5 22,-50 16-157,-25 3 87,1-1 0,-1 0 0,1 0 0,-1 0 0,1-1 0,-1 1 0,1-1 0,-1 1 0,0-1 0,1 0 0,-1 0 0,2-1 1,12-2-384,-15 4 362,0 0-1,0 0 1,0 0 0,0 0-1,0 0 1,0-1 0,-1 1-1,1 0 1,0 0 0,0-1-1,0 1 1,0-1 0,0 1 0,-1 0-1,1-1 1,0 0 0,0 1-1,-1-1 1,1 1 0,0-1-1,0-1 1,-1 2 21,0-1 1,0 1-1,0 0 1,0-1-1,0 1 1,0-1-1,0 1 1,0 0-1,0-1 0,1 1 1,-1-1-1,0 1 1,0 0-1,0-1 1,0 1-1,1 0 0,-1-1 1,0 1-1,0 0 1,1-1-1,-1 1 1,0 0-1,1 0 1,-1-1-1,0 1 0,1 0 1,0 0-1,-1-1-13,0 1-1,1 0 0,-1 0 1,0-1-1,1 1 0,-1 0 1,1 0-1,-1-1 0,0 1 0,0 0 1,1-1-1,-1 1 0,0-1 1,0 1-1,1 0 0,-1-1 1,0 1-1,0-1 0,0 1 1,0-1-1,1 1 0,-1-1 1,0 1-1,0 0 0,0-1 0,0 1 1,0-1-1,-1-3-483,1 0-1,0 1 0,1-1 1,-1 1-1,1-1 1,-1 1-1,1-1 1,0 1-1,0-1 1,1 1-1,1-4 1,-2 6 367,-1-1 0,1 1 1,-1 0-1,1-1 1,-1 1-1,0-1 0,1 1 1,-1-1-1,0 1 1,0-1-1,0 1 1,0-1-1,-1 1 0,1 0 1,0-1-1,-1 1 1,1-1-1,-1 1 0,1 0 1,-1-1-1,1 1 1,-1 0-1,0 0 1,0-1-1,0 1 0,0 0 1,0 0-1,-1-2 1,-9-15-1993,9 0 650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3.357"/>
    </inkml:context>
    <inkml:brush xml:id="br0">
      <inkml:brushProperty name="width" value="0.05" units="cm"/>
      <inkml:brushProperty name="height" value="0.05" units="cm"/>
    </inkml:brush>
  </inkml:definitions>
  <inkml:trace contextRef="#ctx0" brushRef="#br0">18 54 840,'-11'-13'5535,"7"4"-1958,1 2-581,21 3-2447,108-5 1349,-78 4-1708,-22 2-371,0 1 0,0 1-1,1 1 1,-1 1 0,0 1-1,0 2 1,36 8 0,17 8-3032,-65-15 2131,-12-5 839,1 1-1,-1 0 1,1 0-1,-1-1 0,1 1 1,-1 1-1,0-1 1,0 0-1,1 0 1,-1 1-1,0 0 0,0-1 1,-1 1-1,1 0 1,0 0-1,0 0 1,-1 0-1,3 4 0,9 32-3427,-1-19 2162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3.730"/>
    </inkml:context>
    <inkml:brush xml:id="br0">
      <inkml:brushProperty name="width" value="0.05" units="cm"/>
      <inkml:brushProperty name="height" value="0.05" units="cm"/>
    </inkml:brush>
  </inkml:definitions>
  <inkml:trace contextRef="#ctx0" brushRef="#br0">1 1 148,'0'14'1725,"1"0"1,1 0-1,4 21 0,-3-21 191,-2 0-1,1 0 1,-2 0 0,-2 27-1,0 1 361,-9 106 1488,11-69-4095,6-67-531,-1-3-1721,-5-8 2470,0-1 0,0 0 0,0 0 1,0 1-1,-1-1 0,1 0 0,0 0 0,0 1 0,0-1 0,-1 0 0,1 0 0,0 1 0,0-1 0,0 0 0,-1 0 0,1 0 0,0 0 0,-1 1 1,1-1-1,0 0 0,0 0 0,-1 0 0,1 0 0,0 0 0,-1 0 0,1 0 0,0 0 0,-1 0 0,1 0 0,0 0 0,0 0 0,-1 0 0,1 0 1,0 0-1,-1 0 0,1 0 0,0 0-331,1 0 0,0 0 0,0 0 0,0 0 0,-1 0 0,1 0 0,0-1 0,0 1 0,-1 0 0,1 0 0,0-1 0,0 1 0,-1 0 0,1-1 0,0 1 0,-1 0 0,1-1 0,-1 1 0,1-1 0,0 1 0,-1-1 0,1 1 0,-1-1 0,1 0 0,0-1 0,4-9-405,4-7-811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4.176"/>
    </inkml:context>
    <inkml:brush xml:id="br0">
      <inkml:brushProperty name="width" value="0.05" units="cm"/>
      <inkml:brushProperty name="height" value="0.05" units="cm"/>
    </inkml:brush>
  </inkml:definitions>
  <inkml:trace contextRef="#ctx0" brushRef="#br0">61 263 416,'0'0'220,"0"-1"0,0 1 1,0-1-1,0 1 0,0-1 0,0 1 0,0-1 1,0 1-1,0 0 0,0-1 0,0 1 0,0-1 1,0 1-1,1-1 0,-1 1 0,0-1 0,0 1 1,1 0-1,-1-1 0,0 1 0,0 0 1,1-1-1,-1 1 0,1 0 0,-1-1 0,0 1 1,1 0-1,-1-1 0,0 1 0,1 0 0,-1 0 1,1 0-1,-1 0 0,1-1 0,-1 1 0,1 0 1,-1 0-1,1 0 0,-1 0 0,1 0 0,0 0-123,0 0 0,-1 1 0,1-1 0,-1 0 0,1 0 0,0 1 0,-1-1-1,1 0 1,-1 1 0,1-1 0,-1 0 0,1 1 0,-1-1 0,0 1 0,1-1-1,-1 1 1,1-1 0,-1 1 0,0-1 0,1 1 0,-1 0 0,0-1 0,0 1-1,0-1 1,1 1 0,-1 0 0,0-1 0,0 1 0,0-1 0,0 1 0,0 0-1,12 56 1676,-24 67 414,9-74-1640,-14 82 1,4-48-274,9-48-171,-4 28 106,-26 108 1,32-165-73,1 1-1,0-1 1,0 1-1,1 13 1,2-17 925,-1-33-396,12-314 482,-6 279-1070,-2 9-37,2 1-1,19-73 1,-13 69 170,-11 44-67,1-1 0,1 1 0,0 0-1,1 0 1,12-25 0,1 9 200,28-34 0,-38 54-310,1 0 0,0 0 1,0 1-1,1 0 0,1 1 0,16-11 1,-5 4-64,-20 13 5,-1 1-1,1 0 1,-1 0-1,1-1 0,-1 1 1,1 0-1,0 1 1,0-1-1,0 0 1,-1 0-1,1 1 1,0-1-1,0 1 1,0-1-1,0 1 0,0 0 1,0 0-1,0 0 1,0 0-1,0 0 1,0 0-1,0 1 1,0-1-1,3 2 0,-1-1-309,0-1 0,-1 1 0,1-1 0,0 0 0,0 0 0,0 0-1,5-1 1,11-1-2556,-19 2 2371,1 0 1,-1 0-1,0 1 1,1-1-1,-1 1 1,0-1-1,0 1 1,1-1-1,-1 1 1,0 0-1,0-1 0,0 1 1,0 0-1,0 0 1,2 2-1,-2-3 126,-1 1 1,1 0-1,0 0 0,0-1 1,0 1-1,0 0 0,-1-1 0,1 1 1,0-1-1,0 1 0,0-1 0,0 0 1,0 1-1,0-1 0,2 0 0,8 0-1468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4.580"/>
    </inkml:context>
    <inkml:brush xml:id="br0">
      <inkml:brushProperty name="width" value="0.05" units="cm"/>
      <inkml:brushProperty name="height" value="0.05" units="cm"/>
    </inkml:brush>
  </inkml:definitions>
  <inkml:trace contextRef="#ctx0" brushRef="#br0">1 9 1380,'25'-7'11168,"30"7"-7767,-14-2-2409,-1 2 0,67 10 1,-102-9-911,0-1 1,0 1-1,0 1 1,0-1-1,0 1 1,0 0-1,0 0 1,-1 0-1,8 5 1,-11-6-26,0 0 1,0 0-1,0 0 0,0 0 1,-1 0-1,1 0 0,0 1 1,-1-1-1,1 0 1,-1 0-1,1 0 0,-1 1 1,0-1-1,1 0 0,-1 0 1,0 1-1,0 0 1,0 2 70,0-1 0,-1 0 0,0 1 1,1-1-1,-1 0 0,0 0 1,-1 1-1,1-1 0,-2 3 1,-28 49 1872,-58 78 0,70-107-1613,12-16-243,1 1 0,1 0 0,-5 11-1,-10 20 211,10-23-166,1 1 0,-9 28 0,12-30-118,6-17-58,-1 0 1,1 1 0,-1-1-1,1 0 1,0 1 0,-1-1 0,1 0-1,0 1 1,0-1 0,0 1-1,0-1 1,0 0 0,0 1 0,0-1-1,1 1 1,-1-1 0,1 0-1,-1 1 1,1-1 0,-1 0 0,1 1-1,-1-1 1,1 0 0,0 0-1,0 0 1,0 0 0,0 0 0,0 0-1,0 0 1,0 0 0,0 0-1,0 0 1,0 0 0,1 0 0,-1-1-1,0 1 1,0-1 0,1 1 0,-1-1-1,0 1 1,2-1 0,7 2 84,-1 0 0,0-1 0,1 0 0,16 0 0,-23-1-92,23-2-448,0 0 1,0-2 0,0-1 0,-1-1-1,1-1 1,29-13 0,-22 11-2628,0 5-3913,-43 24-6991,10-14 12173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5.504"/>
    </inkml:context>
    <inkml:brush xml:id="br0">
      <inkml:brushProperty name="width" value="0.05" units="cm"/>
      <inkml:brushProperty name="height" value="0.05" units="cm"/>
    </inkml:brush>
  </inkml:definitions>
  <inkml:trace contextRef="#ctx0" brushRef="#br0">35 209 724,'-12'-5'2366,"10"5"-2030,1 0 0,0 0 0,0 0 0,0-1 0,-1 1 0,1-1 0,0 1 0,0-1 0,0 1 0,0-1 0,0 0 0,0 1 0,0-1 1,0 0-1,0 0 0,0 0 0,0 0 0,0 0 0,0-1 0,1 1 493,9 7 437,7 8 1141,0-5-1734,0-1-1,0 0 1,1-1-1,0-1 1,0-1-1,1-1 1,0 0-1,0-1 0,25 1 1,571-33 4178,-468 19-4349,667-16 526,-144 13-1,-630 12-760,-1-2-1,0-1 1,1-2 0,-2-2-1,1-1 1,-1-2 0,-1-2-1,36-17 1,5 4-114,-17 7-89,-20 6-41,1 3 0,58-8 0,-38 8-62,-45 7-19,0 0 0,22 1 0,-36 2-68,-2 0-250,1 0 193,0 1 1,0-1-1,-1 0 0,1 1 1,0-1-1,0 1 0,-1-1 1,1 0-1,0 1 1,-1 0-1,1-1 0,-1 1 1,1-1-1,-1 1 1,1 0-1,-1-1 0,1 1 1,-1 0-1,0 0 0,1-1 1,-1 1-1,0 0 1,1 0-1,-1-1 0,0 1 1,0 0-1,0 0 0,0 0 1,0-1-1,0 1 1,0 0-1,0 0 0,0 0 1,0 0-1,0-1 0,-1 1 1,1 0-1,0 0 1,-1 0-1,0 12-6957,-10-7 1455,-24 4 2279,23-7 1647,-11 3-511,0 1 326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26.758"/>
    </inkml:context>
    <inkml:brush xml:id="br0">
      <inkml:brushProperty name="width" value="0.05" units="cm"/>
      <inkml:brushProperty name="height" value="0.05" units="cm"/>
    </inkml:brush>
  </inkml:definitions>
  <inkml:trace contextRef="#ctx0" brushRef="#br0">290 79 712,'0'-2'691,"0"0"0,0 0 0,-1 0 0,1 0-1,-1 1 1,1-1 0,-1 0 0,0 0 0,1 1 0,-1-1 0,0 0 0,0 1 0,-3-4-1,3 4-389,0-1-1,-1 0 0,1 1 1,0-1-1,0 0 0,0 0 0,1 0 1,-1 0-1,0 0 0,1 0 1,-1 0-1,1 0 0,-1 0 0,1-3 1,0-14 10306,-3 23-9829,2-4-706,1 1 0,-1-1 0,1 1 1,-1-1-1,0 1 0,1-1 0,-1 1 0,1 0 0,-1-1 0,1 1 1,0 0-1,-1 0 0,1-1 0,0 1 0,-1 0 0,1 0 0,0-1 1,0 1-1,0 0 0,0 0 0,0 1 0,-1 0-35,1 0-1,0 0 1,-1 0 0,1 0-1,-1-1 1,1 1-1,-1 0 1,0 0-1,0-1 1,0 1 0,0 0-1,-2 1 1,-8 18 168,-33 135 823,-18 72-43,59-210-947,-63 275 395,56-234-368,8-42-47,0-1 1,-7 22-1,-5 21 14,12-45-22,-1-1 1,-1 1 0,-6 17-1,9-28-1,1-1 0,-1 1 0,1 0 0,-1 0 0,1 0 1,0 0-1,0 0 0,0-1 0,1 1 0,-1 0 0,2 4 0,-1-7 6,0 1 0,0-1 1,0 0-1,0 1 0,0-1 1,0 0-1,0 0 0,0 0 1,0 0-1,0 0 0,0 0 1,0 0-1,0 0 0,1 0 0,-1 0 1,0-1-1,0 1 0,0 0 1,0-1-1,1 0 0,24-19 152,18-36-62,83-107-36,-69 85-56,0 7 10,32-39 8,-34 50-10,-51 47 37,-5 12-57,0 1 1,0-1-1,0 1 0,0-1 1,0 1-1,0-1 0,0 1 0,1-1 1,-1 1-1,0-1 0,0 1 1,0-1-1,1 1 0,-1-1 1,0 1-1,1-1 0,-1 1 1,0 0-1,1-1 0,-1 1 0,0 0 1,1-1-1,-1 1 0,1 0 1,0-1-1,4-4 22,1 2-28,-4 3 41,-15 8 348,-78 37-226,69-36-158,19-7 0,-1-1 0,1 1 0,0-1 0,-1 1 0,1 0 0,0 0 0,0 0 0,0 1 0,-4 3 0,-18 12 0,23-17 0,-1 1 0,1-1 0,0 1 0,-1-1 0,1 1 0,0 0 0,0-1 0,0 1 0,0 0 0,0 0 0,0 1 0,1-1 0,-3 4 0,2 0 0,-1 1 0,0-1 0,0 0 0,-1 0 0,-6 8 0,9-11 0,0-1 0,-1 1 0,1-1 0,0 1 0,0-1 0,1 1 0,-1 0 0,1-1 0,-1 5 0,-3 13 0,3-14 0,0 0 0,0 0 0,1 0 0,0 0 0,0 0 0,1 0 0,-1 0 0,1 0 0,1-1 0,-1 1 0,1 0 0,0-1 0,5 11 0,8 21 0,-14-31 0,1 0 0,0-1 0,0 1 0,0-1 0,1 0 0,0 0 0,4 6 0,9 11 0,0 0 0,31 32 0,-3-4 0,-32-34 0,1-1 0,22 20 0,21 17 0,-22-21 0,-30-27 0,0 1 0,0-1 0,1 0 0,-1-1 0,1 1 0,0-1 0,0 0 0,0 0 0,0 0 0,10 3 0,-8 0 0,-7-6 0,1 1 0,-1 0 0,1-1 0,-1 1 0,1-1 0,0 1 0,-1-1 0,1 1 0,0-1 0,0 1 0,-1-1 0,1 1 0,0-1 0,0 0 0,0 0 0,0 1 0,-1-1 0,1 0 0,0 0 0,0 0 0,0 0 0,0 0 0,0 0 0,0 0 0,-1 0 0,1 0 0,0-1 0,0 1 0,0 0 0,0 0 0,-1-1 0,1 1 0,1-1 0,4-1 0,0 0 0,-1 0 0,1 0 0,-1 0 0,0-1 0,0 0 0,0 0 0,0 0 0,0-1 0,-1 1 0,1-1 0,-1 0 0,0-1 0,0 1 0,5-9 0,8-13 0,-11 19 0,-1-1 0,0 0 0,0 0 0,4-11 0,-8 17-18,0-1 1,0 1-1,0 0 1,1-1-1,0 1 1,-1 0-1,1 0 0,4-3 1,-5 4-149,0 0 1,0-1 0,1 1-1,-1 0 1,0 0-1,0-1 1,0 1-1,0 0 1,0-1-1,-1 1 1,1-1 0,0 1-1,-1-1 1,1 0-1,-1 1 1,1-1-1,-1 0 1,0-1-1,1-9-2446,0-1 1,1 1-1,0 0 0,1-1 0,0 1 0,5-11 0,21-36-4810,-8 32 4886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34.123"/>
    </inkml:context>
    <inkml:brush xml:id="br0">
      <inkml:brushProperty name="width" value="0.05" units="cm"/>
      <inkml:brushProperty name="height" value="0.05" units="cm"/>
    </inkml:brush>
  </inkml:definitions>
  <inkml:trace contextRef="#ctx0" brushRef="#br0">233 131 796,'-14'-13'5288,"8"4"-3465,6 7-1495,-1 1 0,0-1 0,-1 1-1,1-1 1,0 1 0,0-1 0,-1 1 0,1-1 0,-1 1-1,1 0 1,-3-1 0,4 1-254,-1 1 0,0 0-1,1-1 1,-1 1 0,1 0-1,-1-1 1,1 1 0,-1 0 0,1-1-1,-1 1 1,1-1 0,-1 1 0,1-1-1,0 1 1,-1-1 0,1 0 0,0 1-1,-1-1 1,1 1 0,0-1-1,0 0 1,0 1 0,-1-1 0,1 0-1,0 1 1,0-1 0,0 1 0,0-1-1,0 0 1,0 1 0,0-1-1,1 0 1,-1 1 0,0-1 0,0 0-1,0 1 1,1-1 0,-1 1 0,0-1-1,1 0 1,-1 1 0,0-1 0,1 1-1,-1-1 1,1 0 0,6-18 2292,-2 12-1710,-5 7-614,1-1 1,-1 1-1,1 0 1,-1 0-1,0-1 1,1 1-1,-1 0 1,1-1-1,-1 1 1,0 0-1,1-1 1,-1 1-1,0-1 1,0 1-1,1-1 1,-1 1-1,0-1 1,0 1-1,0 0 1,1-1-1,-1 1 1,0-1-1,0 1 1,0-1-1,0 0 1,0 1-1,0-1 1,0 1-1,0-2 1,0-23 6015,0 40-6018,-12 55 470,11-48-362,-2 0 1,0-1 0,-8 29-1,-4 24 130,-45 257 406,28-209-598,7-35-41,5 8-30,-5 19-39,24-109 29,0 1 0,1 0 0,-1 0-1,1-1 1,1 9 0,-1 2 67,0-16-71,0 1 1,0-1 0,0 0 0,0 0-1,0 1 1,0-1 0,0 0 0,0 0 0,1 1-1,-1-1 1,0 0 0,0 0 0,0 1 0,0-1-1,0 0 1,0 0 0,0 0 0,1 1 0,-1-1-1,0 0 1,0 0 0,0 0 0,1 1-1,-1-1 1,0 0 0,0 0 0,0 0 0,1 0-1,-1 0 1,0 0 0,0 0 0,1 1 0,-1-1-1,0 0 1,0 0 0,1 0 0,-1 0 0,0 0-1,0 0 1,1 0 0,-1 0 0,0 0-1,0 0 1,1 0 0,-1 0 0,0-1 0,0 1-1,0 0 1,1 0 0,-1 0 0,0 0 0,0 0-1,1 0 1,-1-1 0,0 1 0,0 0 0,0 0-1,0 0 1,1-1 0,19-13 83,-14 9-62,13-12-18,-1-1 0,-1 0-1,0-2 1,14-22 0,27-56-57,-42 74 56,-1-2-1,-2 0 1,0-1 0,-2 0-1,-1-1 1,7-28 0,-15 47 2,0 5 11,-1-1 0,0 0 1,0 0-1,0 1 0,0-10 0,4 2 54,-4 11-61,0 0 0,-1 0 0,1 1 0,-1-1 0,1 0 0,-1 0 0,1 0 0,-1 0-1,1 0 1,-1 0 0,0 0 0,0 1 0,1-1 0,-1 0 0,0 0 0,0 0 0,0 0 0,0 0 0,0 0 0,0 0 0,0 0 0,-1 0 0,1 0 0,0 0 0,0 0 0,-1-1 0,-1 1-1,0 0 0,-1 0 0,1 0 0,0 1 0,0-1 0,-1 1 0,1-1 0,0 1 0,-1 0 0,1 0 0,-1 0 0,1 0 0,0 0 1,-1 0-1,1 1 0,0-1 0,0 1 0,-5 2 0,1-1-3,0 1 1,1 0-1,-1 1 0,1 0 1,0-1-1,0 2 1,-5 5-1,2-3-5,1 1-1,1 0 1,-1 1 0,1-1 0,1 1-1,0 0 1,0 1 0,1-1 0,-5 17-1,4-9 13,3-11-2,1 0-1,-1 0 0,1 0 1,0 0-1,1-1 0,-1 1 1,1 0-1,1 9 0,2-3 10,0 9 46,1-1 0,1 0 1,1-1-1,16 36 1,-9-31 5,-6-10-26,1-1 0,0 1 0,1-1 0,1-1 0,0 0 0,0 0-1,1-1 1,20 16 0,-10-11-11,-13-10-19,-1 0 0,1-1 0,0 0 0,0 0 0,0-1 0,17 7 0,-1-4-47,1-1 1,0-1-1,1-2 1,47 2-1,-66-5-597,-1-1 0,0 0 0,1 0 0,-1 0 0,0-1 0,0 0 0,10-4 0,-12 4-441,0 0 0,0 0 0,0 0 1,-1-1-1,1 0 0,0 0 0,-1 0 1,0 0-1,0 0 0,0-1 0,5-5 0,-4 1-655,0 1 0,1 0 0,0 1 0,11-12 0,5 0-404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34.492"/>
    </inkml:context>
    <inkml:brush xml:id="br0">
      <inkml:brushProperty name="width" value="0.05" units="cm"/>
      <inkml:brushProperty name="height" value="0.05" units="cm"/>
    </inkml:brush>
  </inkml:definitions>
  <inkml:trace contextRef="#ctx0" brushRef="#br0">13 73 744,'-2'7'7464,"-5"-8"-3039,7 1-4279,-1-1 0,1 1 0,0 0 0,0 0 0,-1-1 0,1 1 0,0 0 0,0 0 0,0-1-1,-1 1 1,1 0 0,0-1 0,0 1 0,0 0 0,0-1 0,0 1 0,-1 0 0,1-1-1,0 1 1,0-1 0,0 1 0,0 0 0,0-1 0,0 1 0,0 0 0,0-1 0,0 1-1,1 0 1,-1-1 0,0 1 0,0 0 0,0-1 0,0 1 0,0 0 0,1-1 0,-1 1-1,0 0 1,0-1 0,0 1 0,1 0 0,15-15 1223,-14 13-1324,0-1 0,0 1 0,1-1 0,0 1 0,-1 0 0,1 0 0,0 0-1,0 0 1,4-1 0,5-2-93,45-14 89,-53 18-205,-1 0 1,0 1-1,1-1 1,-1 1-1,1 0 1,-1 0-1,1 0 1,-1 0 0,0 0-1,1 1 1,-1 0-1,1-1 1,-1 1-1,4 2 1,4 7-4393,-14-1-627,-28 6-1031,31-15 6211,-22 6-1579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8.362"/>
    </inkml:context>
    <inkml:brush xml:id="br0">
      <inkml:brushProperty name="width" value="0.05" units="cm"/>
      <inkml:brushProperty name="height" value="0.05" units="cm"/>
    </inkml:brush>
  </inkml:definitions>
  <inkml:trace contextRef="#ctx0" brushRef="#br0">154 61 696,'0'-6'599,"0"4"-267,0 1 0,1-1 1,-1 1-1,0-1 0,0 1 1,0-1-1,0 1 0,0-1 0,-1 1 1,1-1-1,0 1 0,-1-1 1,1 1-1,-1-1 0,0 1 0,1-1 1,-1 1-1,0 0 0,0-1 1,0 1-1,0 0 0,-2-2 0,-7-5 3956,9 7-4136,1 0 0,-1 1-1,0-1 1,1 1 0,-1-1 0,0 1 0,1-1 0,-1 1 0,0-1 0,0 1 0,1 0 0,-1 0 0,0-1 0,0 1 0,0 0 0,1 0 0,-1 0 0,-1-1-1,2 2-127,0-1-1,0 0 0,-1 0 1,1 0-1,0 0 0,0 0 1,0 0-1,0 0 0,0 0 1,0 0-1,0 0 0,0 0 0,0 0 1,-1 0-1,1 0 0,0-1 1,0 1-1,0 0 0,0 0 1,0 0-1,0 0 0,0 0 0,0 0 1,0 0-1,0 0 0,-1 0 1,1 0-1,0 0 0,0 0 1,0 0-1,0 0 0,0 0 1,0-1-1,0 1 0,0 0 0,0 0 1,0 0-1,0 0 0,0 0 1,0 0-1,0 0 0,0 0 1,0 0-1,0-1 0,0 1 1,0 0-1,0 0 0,0 0 0,0 0 1,0 0-1,0 0 0,0 0 1,0 0-1,0 0 0,0-1 1,0 1-1,0 0 0,0 0 1,0 0-1,0 0 0,0 0 0,1 0 1,-1 0-1,0 0 0,0 0 1,0 0-1,0 0 0,0 0 1,-2 3 398,-1 3-273,0-1 1,1 1-1,-1-1 1,1 1-1,1 0 1,-1 0-1,0 10 1,-1 0 86,-2 49 783,-1-11 115,2 83 0,1-73-285,-13 76 0,7-77-211,-1 75-1,8-89-319,-9 49 0,5-51-163,-1 51 0,-5-5-117,11-92-79,1 0-1,0 0 1,0 0-1,0 0 1,0 0-1,0 1 0,0-1 1,0 0-1,0 0 1,0 0-1,0 0 1,0 0-1,1 0 1,-1 0-1,1 0 0,-1 0 1,0 0-1,1 0 1,0 0-1,-1 0 1,1 0-1,-1 0 0,1-1 1,0 1-1,0 0 1,0 0-1,-1-1 1,2 2-1,0-1-789,-4-24-6696,2 22 7306,-1 0 0,1 0 0,0 0-1,-1 0 1,1 0 0,0 0 0,0 0 0,0 0 0,0-1 0,0 1-1,0 0 1,0 0 0,0 0 0,0 0 0,1 0 0,-1 0 0,1-2 0,0-2-501,0 1 0,0-1 1,0 1-1,-1-1 0,0 0 1,0 1-1,-1-7 1,0 5-48,1 1 1,0-1-1,0 0 1,1 0-1,1-8 1,8-13-1139</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34.891"/>
    </inkml:context>
    <inkml:brush xml:id="br0">
      <inkml:brushProperty name="width" value="0.05" units="cm"/>
      <inkml:brushProperty name="height" value="0.05" units="cm"/>
    </inkml:brush>
  </inkml:definitions>
  <inkml:trace contextRef="#ctx0" brushRef="#br0">24 1 824,'0'0'177,"-19"52"3931,15-12 1832,4-39-5830,0-1 0,1 1 0,-1 0-1,1 0 1,-1-1 0,1 1 0,-1 0 0,1-1 0,0 1-1,-1 0 1,1-1 0,0 1 0,-1-1 0,1 1 0,0-1 0,-1 0-1,1 1 1,0-1 0,0 0 0,0 1 0,-1-1 0,1 0 0,0 0-1,0 0 1,0 1 0,0-1 0,0 0 0,-1 0 0,3-1-1,35 1 714,-29 0-596,39-2-338,55-10-1,-81 8-1443,39-11-1,-36 7-1893,-1-2-1,44-24 0,-37 21 1919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35.280"/>
    </inkml:context>
    <inkml:brush xml:id="br0">
      <inkml:brushProperty name="width" value="0.05" units="cm"/>
      <inkml:brushProperty name="height" value="0.05" units="cm"/>
    </inkml:brush>
  </inkml:definitions>
  <inkml:trace contextRef="#ctx0" brushRef="#br0">441 129 840,'0'-2'483,"0"1"1,0 0-1,-1 0 0,1 0 0,0 0 0,0 0 1,-1-1-1,1 1 0,-1 0 0,1 0 1,-1 0-1,1 0 0,-1 0 0,0 0 0,-1-1 1,-16-10 3483,-31 0-753,41 10-2524,2 1-558,-1 1 1,1-1 0,0 1-1,-1 0 1,1 1 0,0 0-1,0 0 1,-1 0-1,1 1 1,0-1 0,0 1-1,1 1 1,-1-1-1,0 1 1,1 0 0,-1 1-1,1-1 1,-5 6-1,1-2-43,0 2-1,0-1 1,1 1-1,1 1 0,0-1 1,0 1-1,1 1 0,-9 18 1,-5 3 36,17-28-112,0 0 0,0 0 0,0 1 0,1-1 0,-1 1 0,1-1 0,0 1 0,-1 7 0,-7 28 52,6-21-41,0-1-1,1 1 0,-2 26 1,5 54 241,1-97-237,-1 0 0,0 0 0,1 0-1,-1 0 1,1 0 0,-1 0 0,1 0 0,0-1 0,0 1 0,0 0 0,0 0-1,0 0 1,0-1 0,1 1 0,-1-1 0,0 1 0,1-1 0,-1 1 0,1-1 0,0 0-1,-1 0 1,1 0 0,0 0 0,0 0 0,0 0 0,0 0 0,0-1 0,0 1 0,0-1-1,0 1 1,0-1 0,0 0 0,0 0 0,0 0 0,0 0 0,0 0 0,0 0-1,0 0 1,0-1 0,0 1 0,0-1 0,0 1 0,0-1 0,2-1 0,8-5 52,-3 3-41,0-1 0,-1 1 0,1-1-1,-1-1 1,-1 0 0,1 0 0,-1 0 0,0-1 0,0 0 0,-1-1 0,0 1 0,7-12 0,9-16 57,-18 29-83,0 0 1,0 0-1,-1-1 0,6-12 0,13-25 21,-17 36-29,0-1 0,0 0-1,4-13 1,-6 12-6,31-108 38,-11 46 444,-13 33 24,1-10 587,-11 45-1084,1-11 953,-1 15-953,0 0 1,0 0-1,0-1 0,0 1 0,0 0 1,1 0-1,-1 0 0,0 0 1,0-1-1,0 1 0,0 0 1,0 0-1,1 0 0,-1 0 1,0 0-1,0 0 0,0 0 1,0-1-1,1 1 0,-1 0 0,0 0 1,0 0-1,0 0 0,1 0 1,-1 0-1,0 0 0,0 0 1,0 0-1,1 0 0,-1 0 1,0 0-1,0 0 0,1 0 1,-1 0-1,0 0 0,0 1 1,0-1-1,0 0 0,1 0 0,-1 0 1,0 0-1,0 0 0,0 0 1,0 0-1,1 1 0,-1-1 1,0 0-1,0 0 0,0 0 1,0 0-1,0 1 0,0-1 1,1 0-1,-1 0 0,0 0 0,0 1 1,0-1-1,0 0 0,0 0 1,0 0-1,0 1 0,0 0 11,1-1 0,-1 1 1,1 0-1,-1 0 0,1 0 0,-1 0 0,0 0 0,0-1 0,1 1 0,-1 0 0,0 0 0,0 0 0,0 0 0,0 0 0,0 0 0,-1 2 0,2 6 116,8 26 416,-2 0 0,-1 0 1,2 41-1,-5 111 886,-3-131-1101,-3-1 53,-2 0 1,-2 0-1,-25 92 1,23-108-235,7-24-82,-2 0-1,0 0 0,-10 23 0,-11 21 114,20-45-179,-1 1 0,-1-1 0,0 0 0,-1 0 0,0 0 1,-1-1-1,-1-1 0,-13 14 0,12-16-50,-1-1 1,0 0-1,-1-1 0,0-1 0,0 0 1,-1-1-1,0 0 0,0-1 0,-28 7 1,32-11-622,-1 0 0,0 0 0,1-1 0,-12-1 0,-8 0-2702,27 1 2836,1-1 0,0 1 1,-1 0-1,1-1 0,0 1 0,0-1 1,-1 0-1,1 0 0,0 0 1,0 0-1,0 0 0,0 0 0,-3-3 1,3 2-317,0 0 1,0 0-1,0 0 0,0 0 1,0 0-1,1 0 1,-1 0-1,1-1 0,0 1 1,-1-1-1,1 1 1,0-1-1,1 1 0,-1-1 1,0 0-1,1 1 1,-1-5-1,1 1-1207</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35.940"/>
    </inkml:context>
    <inkml:brush xml:id="br0">
      <inkml:brushProperty name="width" value="0.05" units="cm"/>
      <inkml:brushProperty name="height" value="0.05" units="cm"/>
    </inkml:brush>
  </inkml:definitions>
  <inkml:trace contextRef="#ctx0" brushRef="#br0">116 72 328,'-8'20'2035,"6"-14"-701,0-1-1,0 0 1,-1 0-1,1 0 1,-1 0-1,0 0 1,-1-1-1,1 1 1,-1-1-1,-6 7 1,-6 1 2780,0-1 1,-21 11 1644,43-27-5011,-3 4-1276,-1 0-369,0-20-4898,1 16 4810,-1 1 0,1-1-1,-1 0 1,1 0 0,-2-1 0,1 1-1,0 0 1,-1 0 0,1-8-1,-2 6-357,1-1-1,0 0 0,1 1 0,0-1 0,4-11 1,3-9-1788,-7 3 1045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36.343"/>
    </inkml:context>
    <inkml:brush xml:id="br0">
      <inkml:brushProperty name="width" value="0.05" units="cm"/>
      <inkml:brushProperty name="height" value="0.05" units="cm"/>
    </inkml:brush>
  </inkml:definitions>
  <inkml:trace contextRef="#ctx0" brushRef="#br0">50 45 804,'3'-2'798,"0"0"-1,0 0 1,0 0-1,-1 0 1,1-1-1,-1 1 1,0-1-1,0 0 1,0 0-1,3-4 1,0-7 9650,0 34-9989,2 7-80,-7 6-86,-10 252 1416,6-217-1502,3-41-88,-7 52-1,-16 111 120,3-16-148,10-89-93,7-43 19,5-38-19,-1-1-1,0 1 0,0 0 0,0 0 0,-1-1 0,1 1 0,-1 0 1,0-1-1,0 1 0,0 0 0,-3 4 0,-1 15-455,5-22 320,0-1 1,0 0-1,0 0 0,0 1 1,0-1-1,0 0 0,0 1 1,-1-1-1,1 0 0,0 0 1,0 1-1,0-1 0,0 0 0,0 1 1,0-1-1,0 0 0,0 0 1,1 1-1,-1-1 0,0 0 1,0 1-1,0-1 0,0 0 1,0 0-1,0 1 0,0-1 1,1 0-1,-1 0 0,0 0 0,0 1 1,0-1-1,1 0 0,-1 0 1,0 0-1,0 1 0,1-1 1,-1 0-1,0 0 0,0 0 1,1 0-1,-1 0 0,0 0 1,0 1-1,1-1 0,5-9-1089,0 1 0,-1-1-1,0 0 1,0 0 0,-1 0-1,-1-1 1,1 0 0,-2 1-1,4-20 1,6-5-741,9-4 225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36.850"/>
    </inkml:context>
    <inkml:brush xml:id="br0">
      <inkml:brushProperty name="width" value="0.05" units="cm"/>
      <inkml:brushProperty name="height" value="0.05" units="cm"/>
    </inkml:brush>
  </inkml:definitions>
  <inkml:trace contextRef="#ctx0" brushRef="#br0">210 124 356,'0'-1'358,"1"0"-1,-1 0 1,0 0-1,0 0 1,0 0-1,0 0 1,0 0-1,-1 0 1,1 0-1,0 0 1,0 0-1,-1 0 1,1 1-1,0-1 1,-1 0-1,1 0 1,-1 0-1,1 0 1,-1 0-1,0 1 1,1-1-1,-1 0 1,0 1-1,1-1 1,-1 0-1,0 1 1,0-1-1,0 1 1,0-1-1,0 1 1,1-1-1,-1 1 1,-1-1-1,-16 3 447,15-1-679,0 1-1,1-1 0,-1 1 0,1-1 1,0 1-1,-1 0 0,1 0 1,0 0-1,0 0 0,0 0 1,0 0-1,1 1 0,-1-1 1,1 1-1,-1-1 0,1 1 0,-1 2 1,-1 2 18,0-1 0,0 0 0,-1 0 0,-6 8 0,-11 23 297,9-5-12,1 0 1,2 0 0,-8 54-1,8-35 9,5-36-293,1 0 0,1 1 0,-1 20-1,-8 106 730,-1 27 209,11-115-752,1 50 260,1-92-462,0-1-1,1 0 1,0 0 0,1 0 0,0 0 0,9 19-1,-1-4 151,-10-21-186,1 0 1,0 0-1,1 0 0,-1 0 1,1 0-1,0-1 0,5 7 1,-5-7 9,1-1 1,0 1-1,0-1 1,0 0-1,0 0 1,0 0 0,1-1-1,-1 0 1,1 1-1,0-2 1,0 1-1,0 0 1,7 0-1,-11-1-79,8-1 192,0 0 0,-1-1 0,1 0 0,-1 0 0,1-1 0,-1 0 0,0-1 0,14-5 0,-21 7-198,9-3 125,0-1 0,0-1 0,0 0 0,-1 0 0,0-1 1,0 0-1,-1-1 0,0 0 0,0 0 0,-1 0 0,0-1 0,0 0 0,-1-1 0,0 0 1,8-19-1,2-10 63,-2-1 0,17-74 0,-17 58-180,-3 0-1,-2-1 0,3-77 1,-12 84-130,1 9 138,-7-69 1,4 97-256,-1-1 1,0 1-1,0 0 1,-2 1-1,1-1 1,-2 1-1,0 0 0,0 0 1,-9-12-1,-2-3-1454,11 18 687,1 1 1,-2-1-1,1 1 0,-1 0 0,0 0 1,-9-7-1,11 11 83,1 1 1,-1-1-1,1 0 0,0 0 1,0 0-1,1-1 1,-1 0-1,1 1 0,0-1 1,0 0-1,1 0 1,0-1-1,-1 1 1,2 0-1,-1-1 0,1 1 1,-1-1-1,1-7 1,1-7-951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0:37.537"/>
    </inkml:context>
    <inkml:brush xml:id="br0">
      <inkml:brushProperty name="width" value="0.05" units="cm"/>
      <inkml:brushProperty name="height" value="0.05" units="cm"/>
    </inkml:brush>
  </inkml:definitions>
  <inkml:trace contextRef="#ctx0" brushRef="#br0">544 85 832,'-2'-2'647,"0"0"0,-1 1 0,1-1 0,0 0 0,0 0-1,0 0 1,0 0 0,-3-5 0,4 4-259,-1 1 0,0-1-1,0 1 1,0-1 0,0 1 0,-1 0-1,1 0 1,-1 0 0,-2-1 0,-11-6 727,0 2 0,-1 0 0,-27-8 0,41 15-1080,0 0 0,0 0 0,0 0 0,0 0 0,0 1 0,0-1-1,0 1 1,0 0 0,0 0 0,0 0 0,0 0 0,0 1 0,0-1 0,1 1 0,-1 0 0,0-1 0,1 1 0,0 1-1,-4 2 1,0 1 8,0 0-1,0 0 1,0 1-1,0 0 0,-8 15 1,-1 7 139,4-8 35,0 1 0,-10 30 0,13-24 59,-9 53 0,8-39-126,6-33-101,0 1 0,1-1 0,0 1 0,0 15 0,2 117 742,0-140-761,0 0-1,0 0 0,1 0 0,-1 0 0,1 0 0,-1 0 1,1 0-1,0 0 0,-1 0 0,1 0 0,0 0 1,0-1-1,1 1 0,-1 0 0,0-1 0,0 1 1,1 0-1,-1-1 0,1 0 0,0 1 0,-1-1 0,1 0 1,0 0-1,0 0 0,-1 0 0,1 0 0,0 0 1,0-1-1,0 1 0,3 0 0,-1 0-5,-1-1 0,0 1 0,1-1 0,-1 0-1,0 0 1,0 0 0,1 0 0,-1 0 0,0-1 0,1 0 0,-1 0-1,0 0 1,0 0 0,0 0 0,0 0 0,0-1 0,0 1 0,3-4-1,30-22 32,-25 19-51,0 0 0,-1-1 0,0 0 1,15-16-1,-10 0-2,0 0 1,-1 0-1,-2-1 1,-1-1-1,-1 0 0,11-44 1,-15 50-3,-5 12 4,1 1-1,-2-1 1,1 0-1,-1 0 1,-1-12-1,0-4 6,-11-15 189,12 31-44,-1 9-18,4 18 124,10 11 252,-2 1-1,-1 0 0,-1 1 1,6 35-1,16 65 1161,-6 180 657,-25-295-2251,0 22 107,-7 61-1,6-89-194,-1 0 0,-1 0 0,1 0 0,-1 0 1,-1-1-1,0 1 0,0-1 0,-1 0 0,0 0 0,0 0 0,-8 8 0,-1-2-367,-1-1 0,0 0 0,-34 22 1,23-20-1396,-1-1 1,-30 12 0,-20 2-5418,-86 20 1,120-37 4958,-27 8-473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01.923"/>
    </inkml:context>
    <inkml:brush xml:id="br0">
      <inkml:brushProperty name="width" value="0.05" units="cm"/>
      <inkml:brushProperty name="height" value="0.05" units="cm"/>
    </inkml:brush>
  </inkml:definitions>
  <inkml:trace contextRef="#ctx0" brushRef="#br0">68 1068 480,'-6'1'531,"0"0"1,1 0-1,-1 0 1,1 1-1,-10 4 1,-10 1 1684,26-5-2173,1-1 0,-1 1 1,1-1-1,0 0 1,-1 0-1,1 1 1,0-1-1,-1-1 1,4 2-1,38-2-25,-1-3-1,0-1 1,0-2-1,46-13 1,78-20 48,-144 33-88,-1 1-14,-1-1 0,40-16 0,-48 12 2,-11 8 30,0 1 0,0 0 0,1-1-1,-1 1 1,1 0 0,-1 0 0,1 0 0,-1 0 0,1 0-1,-1 0 1,1 0 0,0 1 0,-1-1 0,4 0 0,-4 1 5,0-1 1,0 1-1,0 0 1,0-1 0,0 1-1,0-1 1,0 1 0,0-1 0,0 1-1,0-1 1,0 0 0,0 1-1,0-1 1,0 0 0,-1 0-1,1 0 1,0 0 0,-1 0-1,1 0 1,0 0 0,-1 0 0,1 0-1,-1 0 1,1-2 0,-1 2 10,1 0 0,-1 0 0,0 1 0,0-1 0,0 0 0,0 0 1,0 0-1,0 0 0,0 0 0,0 0 0,0 0 0,-1 0 0,1 0 1,0 0-1,-1 0 0,1 1 0,0-1 0,-1 0 0,1 0 0,-1 0 0,0 1 1,1-1-1,-1 0 0,1 0 0,-1 1 0,0-1 0,0 1 0,0-2 1,0 2-5,1 0 1,0 0 0,0 0-1,0 0 1,-1-1 0,1 1-1,0 0 1,0 0 0,0 0 0,0-1-1,0 1 1,-1 0 0,1 0-1,0-1 1,0 1 0,0 0-1,0 0 1,0 0 0,0-1-1,0 1 1,0 0 0,0 0 0,0-1-1,0 1 1,0 0 0,0 0-1,0-1 1,0 1 0,0 0-1,0 0 1,0-1 0,0 1-1,1 0 1,-1-1 0,0 1 0,0 0 0,0 0 0,0 0 0,0-1 0,0 1-1,0 0 1,0 0 0,0-1 0,0 1 0,0 0 0,0 0 0,0-1 0,0 1 0,0 0 0,0 0-1,0-1 1,0 1 0,0 0 0,0 0 0,0-1 0,0 1 0,0 0 0,-1 0 0,1 0-1,0-1 1,0 1 0,0 0 0,0 0 0,-1 0 0,1 0 0,0-1 0,0 1 0,-2 0 46,1-1 0,0 0 0,-1 1 0,1-1 0,0 0 0,0 0-1,0 1 1,0-1 0,0 0 0,0 0 0,0 0 0,0-1 0,0 1 0,0 0 0,0 0 0,1 0 0,-1-1 0,0 1 0,1 0 0,-1-1 0,0-1 0,1 2 84,-1-13 512,-13 3-267,14 11-377,0 0 0,0 0 0,0 0 0,0-1 1,-1 1-1,1 0 0,0 0 0,0 0 0,0-1 0,0 1 0,0 0 0,0 0 0,0-1 0,0 1 0,0 0 0,0 0 0,0-1 0,0 1 0,0 0 0,0 0 0,0 0 0,0-1 0,0 1 0,0 0 0,0 0 0,0-1 0,0 1 0,0 0 0,0 0 0,1 0 0,-1-1 0,0 1 0,0 0 0,0 0 0,0 0 0,0-1 0,1 1 0,-1 0 0,0 0 0,0 0 0,0 0 0,1 0 0,-1-1 5,0 1 0,1-1 0,-1 1 0,0 0 0,0-1-1,0 1 1,0-1 0,0 1 0,0 0 0,0-1 0,0 1 0,0-1-1,0 1 1,0 0 0,0-1 0,0 1 0,0-1 0,0 1 0,0 0 0,0-1-1,-1 1 1,1-1 0,0 1 0,0 0 0,0-1 0,-1 1 0,1 0-1,0-1 1,0 1 0,-1 0 0,1 0 0,0-1 0,-1 1 0,1 0-1,-1-1 1,-5-9 247,6 9-241,-2-1-8,-5-2-8,6 4 36,1-1 0,-1 0 1,1 1-1,0-1 0,-1 1 1,1-1-1,0 0 1,0 1-1,-1-1 0,1 0 1,0 1-1,0-1 0,0 0 1,0 0-1,0 1 0,0-1 1,0 0-1,0 1 1,0-1-1,0 0 0,1 1 1,-1-1-1,0 0 0,1 0 1,-1 0 52,0 0 1,0 1-1,1-1 1,-1 0-1,0 1 1,0-1-1,0 0 1,0 1-1,0-1 1,0 0-1,0 1 1,0-1-1,0 0 1,0 1-1,0-1 1,0 0-1,0 1 1,-1-1-1,1 0 0,0 1 1,-1-1-1,1 0 1,0 1-1,-1-2 1,-1 1 128,-1-1 0,1 1 0,0-1 0,1 0-1,-1 0 1,0 0 0,0 0 0,1 0 0,-1 0 0,0-3 0,2 3 135,0-18 1382,-2 13 1381,1 7-3056,0-1 1,0 1-1,0-1 1,1 0-1,-1 1 0,0-1 1,1 0-1,-1 0 1,1 1-1,-1-1 1,1 0-1,-1 0 1,1 0-1,-1 0 1,1 0-1,0 0 1,0 0-1,-1 0 0,1 0 1,0 0-1,0 0 1,0 0-1,0 0 1,0 0-1,0 1 1,0-1-1,0 0 1,1-2-1,-6-6 523,5 8-517,-1 1 1,0-1-1,1 0 0,-1 1 0,1-1 0,-1 0 1,1 1-1,-1-1 0,1 0 0,0 0 0,-1 0 1,1 1-1,0-1 0,0 0 0,0 0 0,0 0 1,-1 0-1,1-1 0,0 2-51,1 0 0,-1-1 0,0 1 0,0-1 1,0 1-1,-1-1 0,1 1 0,0 0 0,0-1 0,0 1 0,0-1 0,0 1 0,0 0 1,0-1-1,-1 1 0,1 0 0,0-1 0,0 1 0,-1 0 0,1-1 0,0 1 0,0 0 1,-1 0-1,1-1 0,0 1 0,-1 0 0,1 0 0,0-1 0,-1 1 0,0 0 0,1 0-8,0 0-1,-1-1 0,1 1 0,0 0 0,-1 0 0,1 0 0,0 0 0,0 0 0,-1-1 0,1 1 1,0 0-1,0 0 0,-1-1 0,1 1 0,0 0 0,0 0 0,0-1 0,0 1 0,-1 0 0,1-1 0,0 1 1,0 0-1,0 0 0,0-1 0,0 1 0,0 0 0,0-1 0,0 1 0,0 0 0,0-1 0,0 0 478,-10 7 192,8-6-171,-32 40 267,20-8-703,4-5-33,-57 115 46,56-118-81,1 1-1,-8 28 1,-3 7 22,6-10-23,13-39 23,-1 0 0,0 0 1,-9 17-1,-14 35 66,21-47-66,-2 0-1,-11 21 1,16-9 172,2-22 328,1-22 93,-1 11-562,-1-62 196,11-77-1,-8 121-249,-2-40 1,-1 39-1,4-39 0,2 16-4,0-64 1,6-19 14,1 65-18,-12 45-38,0 17 35,0 14 12,11 60-9,-9-47 29,0 0 1,9 36-1,-1-5 18,4 19 17,28 92 1,-26-89-18,15 30 54,-20-71-71,45 122 132,-51-142-94,2 1 64,-4-9 863,7-16-745,-6 5-245,0-1 0,0 1 0,0-1 0,-1 1 0,0-1 0,0 0 0,0 0 0,0 0 0,0-1 0,-1 1 0,0-1 0,3-6 0,18-64 0,-19 63 0,15-50 0,-9 32 0,7-33 0,29-114 0,-9-61 0,-14 87 0,0 22 0,-3 43 0,-17 52 0,-1 12 0,1 0 0,1 0 0,9-28 0,0-13 0,-5 23 0,-7 9 0,-2 28 0,1 0 0,0 0 0,0-1 0,0 1 0,0 0 0,1 0 0,-1 0 0,1 0 0,1-4 0,0 3-3,-1-1 1,1 1-1,-1-1 1,0 0-1,0 1 1,0-1-1,0 0 1,-1 1-1,0-1 1,-1-7-1,1 11-230,2 20-11626,7-8 6243,-9-10 5120,1 1-1,-1-1 1,1 0 0,-1 0 0,1 0-1,0 0 1,-1 0 0,1 0 0,0 0 0,0-1-1,0 1 1,0 0 0,0 0 0,1 1-1,22 16-4758,-13-10 3295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02.910"/>
    </inkml:context>
    <inkml:brush xml:id="br0">
      <inkml:brushProperty name="width" value="0.05" units="cm"/>
      <inkml:brushProperty name="height" value="0.05" units="cm"/>
    </inkml:brush>
  </inkml:definitions>
  <inkml:trace contextRef="#ctx0" brushRef="#br0">82 53 1228,'0'0'1820,"0"19"8479,0-6-8313,0-1-1677,-1 0-1,0-1 0,-1 1 1,-4 14-1,5-17-141,0 0 1,0 0-1,0 0 1,3 16-1,-4 30 422,-17 75 581,7-31-562,1-20-204,-1-11-142,1-33-120,9-12 677,2-17 455,0-16-314,11-23 47,1-71-632,-10 82-380,1-1 0,0 1 1,2 0-1,1 0 1,8-20-1,-1 0-8,2-22-16,5-16-8,3-4 20,-12 45 20,-10 33-2,1 0-1,-1 1 1,1-1-1,0 0 1,0 1-1,1-1 1,0 1-1,5-9 1,-5 10 8,0 0 0,0 0 0,0 0-1,0-1 1,-1 1 0,4-10 0,-6 14-7,-1-4 0,12 2 13,-9 2-25,0 13-60,1 1 93,1 0 0,-2 1 0,0-1 0,0 1 0,-1-1-1,-1 1 1,-3 24 0,1 10 15,2 99 34,-11-70-63,11-32 174,0-46-175,0 0 0,0 0 0,0 0-1,0 0 1,0 1 0,0-1 0,0 0-1,0 0 1,0 0 0,0 0 0,0 0 0,0 0-1,1 1 1,-1-1 0,0 0 0,0 0-1,0 0 1,0 0 0,0 0 0,0 0-1,1 0 1,-1 0 0,0 0 0,0 0-1,0 0 1,0 0 0,0 0 0,1 0 0,-1 0-1,0 0 1,0 0 0,0 0 0,0 0-1,1 0 1,-1 0 0,0 0 0,0 0-1,0 0 1,0 0 0,0 0 0,1 0 0,-1 0-1,0 0 1,0 0 0,0 0 0,0 0-1,0 0 1,0-1 0,0 1 0,1 0-1,-1 0 1,0 0 0,0 0 0,0 0-1,0 0 1,0-1 0,0 1 0,0 0-1,7-6 703,84-86 49,-81 81-751,-1 0 1,15-25-1,14-16-5,41-31-17,-56 50 118,-21 32 114,-2 34-9,-10 64 0,-5 35-64,-16 22-129,19-89-36,11-58-59,0 1 1,0-1-1,1 0 0,1 16 1,-1-15-5148,-5-24 2314,4 15 2732,1 0 0,-1 0 0,0 0-1,1 0 1,-1 0 0,1-1 0,-1 1 0,1 0-1,0 0 1,-1-1 0,1 1 0,0 0-1,0-2 1,1-66-7237,11-83-1,-2 107 5737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03.364"/>
    </inkml:context>
    <inkml:brush xml:id="br0">
      <inkml:brushProperty name="width" value="0.05" units="cm"/>
      <inkml:brushProperty name="height" value="0.05" units="cm"/>
    </inkml:brush>
  </inkml:definitions>
  <inkml:trace contextRef="#ctx0" brushRef="#br0">0 67 512,'12'-18'2497,"-11"15"-1882,1 1 0,-1-1-1,1 1 1,0-1-1,0 1 1,-1-1-1,2 1 1,-1 0-1,0 0 1,5-3 0,1-4 640,-8 8-1192,0 0 0,1 1-1,-1-1 1,0 1-1,1-1 1,-1 1 0,0 0-1,1-1 1,-1 1-1,0-1 1,1 1 0,-1-1-1,1 1 1,-1 0-1,1-1 1,-1 1 0,1 0-1,-1 0 1,1-1-1,-1 1 1,1 0 0,-1 0-1,2 0 1,9-1 990,-10 0-1005,-1 1-1,1 0 1,-1 0-1,1 0 1,0 0-1,-1 0 1,1 0-1,-1 0 1,1 0-1,0 0 1,-1 0-1,1 1 1,-1-1-1,1 0 1,-1 0-1,1 1 1,-1-1-1,1 0 1,-1 0-1,1 1 1,-1-1-1,1 1 1,-1-1-1,1 0 0,-1 1 1,0-1-1,1 1 1,-1-1-1,0 1 1,1 0-1,7 8 270,-3-5-163,-1 1 0,0 0 0,0 0-1,-1 0 1,1 0 0,-1 1-1,5 10 1,-5-7-30,-1 0 0,1 0 1,-2 1-1,1-1 0,-1 1 0,-1 0 0,1-1 0,-2 1 0,1-1 0,-1 1 0,-1-1 0,0 1 1,-5 17-1,4-21-66,-4 24 205,-5 16 60,12-42-308,0 1-1,-1-1 1,1 0 0,-1 0 0,0 0 0,-1 0 0,1 0 0,-1 0-1,1 0 1,-1 0 0,0 0 0,-1-1 0,-2 5 0,5-8-11,0 1 0,-1-1 0,1 1 0,0-1 0,0 1-1,0-1 1,0 1 0,0-1 0,0 1 0,0 0 0,0-1 0,0 1 0,0-1 0,0 1 0,0-1 0,0 1 0,1-1 0,-1 1 0,0-1 0,0 1 0,0-1 0,1 1 0,-1-1 0,0 1 0,1-1 0,-1 1 0,0-1 0,1 0 0,-1 1-1,1-1 1,0 1 0,0 0 33,0 0 0,0 0 0,0-1 0,0 1 0,0 0 0,0 0 0,0-1 0,0 1-1,0 0 1,1-1 0,-1 1 0,0-1 0,1 0 0,0 1 0,17 0 286,0 1 1,21 4-1,-21-2-245,1-1 0,21 0 1,-4-9-181,-28 6-720,-1 0 0,1 1 0,0 1 0,-1-1 0,13 5 0,-16-4-196,0-2 140,-1 1 0,1-1 0,-1 0 0,1 0 0,-1 0 0,1 0 0,-1-1 0,0 0 1,1 0-1,-1 0 0,0-1 0,0 1 0,0-1 0,5-2 0,3-3-640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03.838"/>
    </inkml:context>
    <inkml:brush xml:id="br0">
      <inkml:brushProperty name="width" value="0.05" units="cm"/>
      <inkml:brushProperty name="height" value="0.05" units="cm"/>
    </inkml:brush>
  </inkml:definitions>
  <inkml:trace contextRef="#ctx0" brushRef="#br0">1204 23 1080,'0'-8'4982,"-1"-5"2987,1 13-7923,0 0 0,0 0 0,0 0 1,-1-1-1,1 1 0,0 0 0,0 0 1,0 0-1,-1 0 0,1 0 0,0 0 1,0 0-1,-1-1 0,1 1 0,0 0 1,0 0-1,-1 0 0,1 0 0,0 0 1,0 0-1,-1 0 0,1 0 0,0 1 1,0-1-1,-1 0 0,1 0 0,0 0 0,0 0 1,-1 0-1,1 0 0,0 0 0,0 0 1,-1 1-1,1-1 0,0 0 0,0 0 1,0 0-1,-1 1 0,-1 0 21,0 1-1,0 0 1,1 0-1,-1-1 1,0 1-1,0 0 1,1 1 0,0-1-1,-1 0 1,1 0-1,0 1 1,0-1-1,-1 4 1,-9 34 646,10-33-600,-4 16 243,-1-1 1,-1 0-1,0 0 1,-17 31-1,-43 92 1375,-5 10 67,-20 36 173,-105 166 857,35-66-1422,2-16-640,3 13-454,69-121-245,53-109 2,22-37-47,0 0-1,2 0 1,-11 29 0,15-34-95,-4 10 225,8-18-1206,10-14-3071,-1-2 2513,0 1-1,-1-1 1,-1-1 0,1 1-1,-1 0 1,-1-1 0,5-13-1,-6 17 836,0-1-1,1 1 0,0-1 0,0 1 0,0 0 0,1 0 0,4-5 0,10-13-1778,3-3 365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4.213"/>
    </inkml:context>
    <inkml:brush xml:id="br0">
      <inkml:brushProperty name="width" value="0.05" units="cm"/>
      <inkml:brushProperty name="height" value="0.05" units="cm"/>
    </inkml:brush>
  </inkml:definitions>
  <inkml:trace contextRef="#ctx0" brushRef="#br0">40 249 1180,'-15'0'4685,"11"0"-3957,3 0-631,0 0 0,1 0-1,-1-1 1,0 1-1,1 0 1,-1 0-1,0 0 1,1 0-1,-1 0 1,0 0-1,1 0 1,-1 0-1,0 0 1,1 1 0,-1-1-1,1 0 1,-1 0-1,0 1 1,1-1-1,-1 0 1,0 0-1,1 1 1,-1-1-1,1 1 1,-1-1 0,1 1-1,-1-1 1,1 1-1,0-1 1,-1 3 1166,1 10 6160,-1-25-6895,1 9-495,0 0 0,-1 0 0,1 0 1,0-1-1,1 1 0,-1 0 0,1 0 0,-1 0 0,1 0 0,0 0 0,0 0 0,0 0 0,0 0 1,1 0-1,1-2 0,1-18 28,-1 19-58,-2 3-2,0-1 0,0 1 1,0-1-1,-1 1 0,1 0 1,0-1-1,-1 1 0,1-1 0,-1 0 1,0 1-1,1-1 0,-1 1 1,0-1-1,0-1 0,13-31 30,-13 34-27,0-1 1,0 0-1,0 0 1,0 0-1,0 1 0,0-1 1,1 0-1,-1 0 1,0 1-1,0-1 1,1 0-1,-1 0 1,1 1-1,-1-1 1,1 1-1,-1-1 0,2-1 1,-2 2-1,1-1 0,0 0 0,-1 1-1,1-1 1,-1 0 0,1 1 0,-1-1 0,0 0 0,1 0 0,-1 0 0,0 1 0,1-1-1,-1 0 1,0 0 0,0 0 0,0 0 0,0-1 0,0 1-1,0 0 1,0-1 0,1 1-1,-1 0 1,0 0-1,0 0 1,1 0 0,-1 0-1,0 0 1,1 0 0,-1 0-1,1 0 1,0 0-1,0-1 1,0 1-4,0 0 1,-1 0-1,1 0 1,0-1-1,-1 1 0,1 0 1,-1 0-1,1 0 0,-1-1 1,0 1-1,1 0 1,-1 0-1,0-1 0,0-1 1,0 2-1,0 1 0,0 0 1,0-1-1,-1 1 0,1-1 1,0 1-1,0-1 0,0 1 0,1 0 1,-1-1-1,0 1 0,0-1 1,0 1-1,0-1 0,0 1 0,0 0 1,1-1-1,-1 1 0,0-1 1,0 1-1,0 0 0,1-1 0,-1 1 1,0 0-1,1-1 0,-1 1 1,0 0-1,1 0 0,-1-1 0,0 1 1,1 0-1,-1 0 0,1 0 1,-1-1-1,0 1 0,1 0 0,-1 0 1,1 0-1,-1 0 0,1 0 1,-1 0-1,0 0 0,1 0 0,4-14 21,-4 13-18,0 0-1,0 0 1,-1 0-1,1 0 1,0 0 0,0 0-1,-1-1 1,1 1-1,0 0 1,-1 0-1,1 0 1,-1-1 0,0 1-1,1 0 1,-1-1-1,0 1 1,0 0-1,0-1 1,0 1 0,0-3-1,0 3 125,0 31-127,0-21 9,0 0-1,1-1 0,0 1 1,1 0-1,0 0 0,3 9 0,-3-7 62,-1 0 0,0-1-1,0 1 1,-1 0-1,-2 18 1,1 0 76,1 3-17,1-7-28,-1 0 0,-2-1 0,-8 48 0,8-56-33,0 0 0,0 1-1,2-1 1,2 30-1,0 2-398,-2-48 323,0 0-1,0 1 1,0-1 0,0 0 0,0 0-1,1 0 1,-1 0 0,0 1 0,0-1-1,0 0 1,0 0 0,0 0 0,0 0-1,0 1 1,0-1 0,1 0 0,-1 0-1,0 0 1,0 0 0,0 0 0,0 1-1,1-1 1,-1 0 0,0 0 0,0 0-1,0 0 1,0 0 0,1 0 0,-1 0-1,0 0 1,0 0 0,0 0 0,1 0-1,-1 0 1,0 0 0,0 0 0,0 0-1,1 0 1,-1 0 0,0 0 0,0 0-1,0 0 1,0 0 0,1 0 0,-1 0-1,0 0 1,0-1 0,0 1 0,1 0-1,-1 0 1,0 0 0,0 0 0,0 0-1,0 0 1,0-1 0,0 1 0,1 0-1,-1 0 1,0 0 0,0 0 0,0-1-1,2 0-69,0 0-609,0-13-3353,-1 12 3683,0 1-1,0-1 0,0 0 0,0 1 1,0-1-1,-1 1 0,1-1 0,0 0 1,-1 0-1,0 1 0,1-1 1,-1 0-1,0 0 0,0 0 0,0 0 1,0 1-1,0-3 0,0 0-413,0 0 0,0 1 1,0-1-1,0 0 0,1 1 0,2-8 0,5-10-1202,-6-6 332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8.695"/>
    </inkml:context>
    <inkml:brush xml:id="br0">
      <inkml:brushProperty name="width" value="0.05" units="cm"/>
      <inkml:brushProperty name="height" value="0.05" units="cm"/>
    </inkml:brush>
  </inkml:definitions>
  <inkml:trace contextRef="#ctx0" brushRef="#br0">340 0 792,'-15'1'7155,"-58"42"3239,49-27-8989,0 1 1,-28 26-1,29-24-805,18-15-507,1 0 0,-1 0 1,1 1-1,-8 9 1,-30 38 230,35-43-300,-9 17 52,5-9-14,10-15-54,-1-1 0,1 1 1,0 0-1,0 0 0,0 0 1,0-1-1,0 1 0,0 0 0,1 0 1,-1 1-1,0-1 0,1 0 1,0 0-1,-1 2 0,1-2 2,0 0 0,0-1 0,0 1 0,0-1 0,-1 1 0,1 0 0,-1-1 0,1 1 0,-1-1-1,1 1 1,-3 2 0,3-4-5,-1 1-1,1 0 0,0-1 0,-1 1 1,1-1-1,0 1 0,0-1 0,-1 1 1,1 0-1,0-1 0,0 1 0,0 0 1,0-1-1,0 1 0,0 0 0,0-1 1,0 1-1,0 0 0,0-1 0,0 1 1,0-1-1,1 1 0,-1 0 0,0-1 1,0 1-1,1-1 0,-1 1 0,0 0 1,1-1-1,-1 1 0,1-1 0,-1 1 1,0-1-1,1 1 0,-1-1 0,1 0 1,0 1-1,4 22 115,-3-20-112,1 0-1,-1 0 0,1-1 1,0 1-1,0 0 1,1-1-1,-1 0 0,0 0 1,1 0-1,-1 0 0,1-1 1,0 1-1,0-1 1,-1 0-1,9 1 0,27 12-16,-28-9-248,0-2 1,1 0 0,0 0-1,-1-1 1,16 1 0,-10-1-541,6-1-1542,1-1 0,-1 0-1,0-2 1,0 0 0,1-2 0,34-10 0,-30 7-350,-1 0 745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04.458"/>
    </inkml:context>
    <inkml:brush xml:id="br0">
      <inkml:brushProperty name="width" value="0.05" units="cm"/>
      <inkml:brushProperty name="height" value="0.05" units="cm"/>
    </inkml:brush>
  </inkml:definitions>
  <inkml:trace contextRef="#ctx0" brushRef="#br0">313 48 160,'45'-19'6776,"-32"9"-2647,-12 9-3800,0 0 0,0 1 1,0-1-1,0 0 0,0 0 0,0 0 1,0 1-1,0-1 0,0 1 1,1-1-1,-1 1 0,0-1 1,0 1-1,1-1 0,-1 1 1,4 0 1745,-5-1-1953,0 1 1,0-1-1,-1 1 0,1-1 0,0 1 1,0-1-1,-1 1 0,1 0 1,-1-1-1,1 1 0,0-1 0,-1 1 1,1 0-1,-1-1 0,1 1 0,-1 0 1,1 0-1,-1-1 0,1 1 1,-1 0-1,1 0 0,-1 0 0,0 0 1,1 0-1,-1 0 0,1-1 1,-1 1-1,1 0 0,-1 1 0,0-1 1,1 0-1,-1 0 0,1 0 0,-1 0 1,-33 5 1576,13-2-344,14-3-1181,0 1-1,0 0 1,0 0-1,0 1 1,0 0 0,0 0-1,1 0 1,-1 1-1,1 0 1,0 0-1,-1 1 1,2 0 0,-1 0-1,0 0 1,1 1-1,0 0 1,-7 8 0,-6 8 112,1 2 0,1 0 0,-14 29 0,15-27-16,9-14-158,1 1 1,0-1-1,1 1 0,-4 22 0,4-20 32,0 1-1,-10 23 1,4-19-17,7-13-78,-1 0 0,1 1 0,0-1 0,1 1 0,0 0 0,-2 8 0,-2 25 188,-2 12 156,-3 83 0,11-129-393,1 1 0,0-1 0,0 1 0,1-1 0,0 0 0,0 0 0,4 7 0,4 16 0,-8-24 0,0-1 0,1 1 0,0 0 0,-1 0 0,2-1 0,-1 0 0,0 0 0,1 1 0,0-2 0,0 1 0,0 0 0,0-1 0,1 0 0,-1 0 0,1 0 0,0-1 0,0 0 0,0 1 0,0-2 0,10 4 0,40 5 0,-39-6 0,-1-1 0,1-1 0,0 0 0,0-1 0,0 0 0,19-3 0,-31 2 0,19-3 0,0-1 0,0-1 0,29-10 0,-43 12 294,-7 2-452,0 1 0,0-1 0,0 1 0,0-1 0,-1 0 0,1 0 0,0 0 0,-1 0 0,1 0 0,0 0 0,1-3 0,-2 2-758,0 0 0,0-1 0,0 1-1,-1-1 1,1 1 0,-1-1 0,0 1-1,0-1 1,0 1 0,0-5 0,-12-58-14485,12 48 12944,0 3 376</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04.953"/>
    </inkml:context>
    <inkml:brush xml:id="br0">
      <inkml:brushProperty name="width" value="0.05" units="cm"/>
      <inkml:brushProperty name="height" value="0.05" units="cm"/>
    </inkml:brush>
  </inkml:definitions>
  <inkml:trace contextRef="#ctx0" brushRef="#br0">0 40 800,'0'-39'15359,"37"39"-13222,42 14-959,-68-12-957,-1 0 0,1 1 0,-1 0 0,1 1 0,-1 0 0,-1 0 0,1 1 0,-1 1 0,16 11 0,-21-14-28,0 0 0,-1 0 0,1 1 0,-1-1 0,0 1 0,0 0 0,5 8 1,-7-10-98,0 1 0,-1 0 0,1 0 0,0 0 0,-1 0 0,1-1 0,-1 1 0,0 0 0,0 0 0,0 0 0,-1 0 0,1 0 0,-1 0 0,1 0 1,-2 3-1,-7 22 610,0 0 1,-2 0 0,-26 46 0,23-43-348,11-24-260,0 1 0,0-1 1,-1-1-1,-8 13 1,7-11-38,-6 4 22,1 2 0,1-1 0,0 1 0,-12 28 0,20-40-64,0 1 1,1 0-1,-1-1 0,1 1 0,0 0 0,-1-1 0,1 1 0,1 0 0,-1-1 0,0 1 0,1 0 1,-1-1-1,1 1 0,0-1 0,-1 1 0,1-1 0,1 1 0,-1-1 0,0 1 0,1-1 1,-1 0-1,1 0 0,-1 0 0,1 0 0,0 0 0,0 0 0,0 0 0,4 2 0,-2-1 23,0-1 0,1 0 0,-1 0 0,1 0-1,-1 0 1,1-1 0,0 1 0,0-1-1,-1 0 1,1-1 0,0 1 0,0-1 0,0 0-1,7-1 1,23-4 65,0 1-65,46-12 1,-36 0 159,-37 13-1029,0-1 0,0 0 0,15-11 0,-21 14 274,0-1 0,0 0 0,0 0 0,0 0 0,0 0 0,0 0 0,0 0 0,-1 0 0,1-1 0,-1 1 0,0-1 0,1 1 0,-1-1 0,1-3 0,-2 3-184,0 1-1,0-1 1,0 1-1,0-1 1,-1 1-1,1 0 1,0-1 0,-1 1-1,0 0 1,0-1-1,0 1 1,0 0 0,0 0-1,0-1 1,0 1-1,-1 0 1,1 0 0,-1 1-1,-2-4 1,-13-11-1687,3 2 624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06.001"/>
    </inkml:context>
    <inkml:brush xml:id="br0">
      <inkml:brushProperty name="width" value="0.05" units="cm"/>
      <inkml:brushProperty name="height" value="0.05" units="cm"/>
    </inkml:brush>
  </inkml:definitions>
  <inkml:trace contextRef="#ctx0" brushRef="#br0">0 118 300,'0'0'3451,"12"6"3153,-12-6-6563,0 0 1,1 1-1,-1-1 1,0 0-1,1 0 1,-1 0-1,1 0 1,-1 0-1,0 0 1,1 0-1,-1 0 1,0 0-1,1 0 1,-1 0-1,0 0 0,1 0 1,-1-1-1,0 1 1,1 0-1,-1 0 1,0 0-1,1 0 1,-1-1-1,0 1 1,1 0-1,-1 0 1,0 0-1,0-1 1,1 1-1,-1 0 1,0-1-1,0 1 0,1 0 1,-1-1-1,0 1 1,0 0-1,0-1 1,0 1-1,0 0 1,0-1-1,1 1 1,-1 0-1,0-1 1,0 1-1,0 0 1,0-1-1,0 1 0,0-1 1,0 1-1,0 0 1,-1-1-1,1-1 12,0 1 269,2 1-198,0-1 0,0 1 0,-1-1 0,1 0 0,0 0 0,0 0 0,-1 0 1,1 0-1,-1 0 0,3-3 0,10-4 289,21-16-79,-23 18-336,0 0 0,-1 0-1,17-13 1,-3 3-22,28 4-4213,-45 10 3069</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36.541"/>
    </inkml:context>
    <inkml:brush xml:id="br0">
      <inkml:brushProperty name="width" value="0.05" units="cm"/>
      <inkml:brushProperty name="height" value="0.05" units="cm"/>
    </inkml:brush>
  </inkml:definitions>
  <inkml:trace contextRef="#ctx0" brushRef="#br0">0 98 316,'4'-3'1346,"0"0"0,0 0 0,0 1 0,0-1 0,1 1-1,-1 0 1,1 0 0,8-3 0,19 4 1865,-30 1-2540,23 0 1660,112-13 128,-65 0-1695,-57 12-538,-1 0 0,1-2-1,19-4 1,-19 3-105,0 0 0,0 2 1,22-2-1,7-9-197,-32 7-1736,-70 20-10918,2 5 5945,33-7 5139</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36.929"/>
    </inkml:context>
    <inkml:brush xml:id="br0">
      <inkml:brushProperty name="width" value="0.05" units="cm"/>
      <inkml:brushProperty name="height" value="0.05" units="cm"/>
    </inkml:brush>
  </inkml:definitions>
  <inkml:trace contextRef="#ctx0" brushRef="#br0">1 1 652,'8'10'10627,"-7"-9"-10036,-1-1-1,1 0 0,0 1 1,1-1-1,23 9 4643,-8-3-3970,-1 3 72,1 0 0,0-2 0,0 1 0,0-2 0,31 7 0,-4 0-739,-36-11-39,21 5-3242,-27-7 1957,1 0 0,0-1-1,-1 1 1,1 0-1,-1-1 1,1 1-1,-1-1 1,1 0-1,-1 0 1,0 0-1,1 0 1,-1 0-1,0-1 1,0 1-1,0-1 1,4-3-1,26-17-7527,7 5 3669,-6 5 2713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3.015"/>
    </inkml:context>
    <inkml:brush xml:id="br0">
      <inkml:brushProperty name="width" value="0.05" units="cm"/>
      <inkml:brushProperty name="height" value="0.05" units="cm"/>
    </inkml:brush>
  </inkml:definitions>
  <inkml:trace contextRef="#ctx0" brushRef="#br0">88 66 1572,'-34'26'9413,"34"-26"-9249,-1 1-1,1 0 1,0-1 0,0 1-1,-1-1 1,1 1-1,0-1 1,-1 1 0,1 0-1,-1-1 1,1 1 0,0-1-1,-1 0 1,1 1-1,-1-1 1,0 1 0,1-1-1,-1 0 1,1 1 0,-1-1-1,1 0 1,-1 0-1,0 1 1,1-1 0,-1 0-1,0 0 1,1 0 0,-1 0-1,-1 0 1,-29 2 10046,31-2-10154,0 0-1,0 0 1,0 0 0,0 0 0,0 1 0,0-1 0,0 0-1,-1 0 1,1 0 0,0 0 0,0 0 0,0 0 0,0 0-1,0 0 1,-1 0 0,1 0 0,0 1 0,0-1 0,0 0-1,0 0 1,-1 0 0,1 0 0,0 0 0,0 0 0,0 0-1,0 0 1,-1 0 0,1 0 0,0-1 0,0 1 0,0 0-1,0 0 1,-1 0 0,1 0 0,0 0 0,0 0 0,0 0-1,0 0 1,0 0 0,0 0 0,-1 0 0,1-1 0,0 1-1,0 0 1,0 0 0,0 0 0,0 0 0,0 0 0,0-1-1,0 1 1,0 0 0,-1 0 0,1-2 1222,9 6-1029,-5-3-101,0 1 0,-1-1 0,1 0 0,0-1 0,-1 1 0,1 0 0,0-1 0,0 0 0,7 0 0,42-7 433,-37 5-474,57-12-103,98-33 0,-91 24-3,-66 18-377,36-9-179,-30 15-2170,-19-1 2512,-1 0-1,1 0 0,-1 1 1,1-1-1,-1 0 0,1 1 0,-1-1 1,1 0-1,-1 1 0,0-1 1,1 0-1,-1 1 0,0-1 1,1 1-1,-1-1 0,0 1 0,1-1 1,-1 1-1,0-1 0,0 1 1,0-1-1,0 1 0,1-1 1,-1 1-1,0-1 0,0 1 0,0-1 1,0 2-1,-1-1-157,1 1-1,-1-1 1,1 1 0,-1-1-1,0 1 1,1-1 0,-1 0-1,0 1 1,0-1 0,0 0-1,0 0 1,0 0 0,0 0 0,-1 0-1,1 0 1,0 0 0,-1 0-1,-1 1 1,-33 18-4269,22-13 2715,-67 45-5499,47-33 5722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3.387"/>
    </inkml:context>
    <inkml:brush xml:id="br0">
      <inkml:brushProperty name="width" value="0.05" units="cm"/>
      <inkml:brushProperty name="height" value="0.05" units="cm"/>
    </inkml:brush>
  </inkml:definitions>
  <inkml:trace contextRef="#ctx0" brushRef="#br0">58 66 1088,'-39'69'7280,"22"-41"-2624,17-28-4582,0 0 1,-1 0-1,1 1 1,0-1-1,0 0 1,0 0-1,0 0 1,0 1 0,0-1-1,0 0 1,0 1-1,0-1 1,-1 0-1,1 0 1,0 1-1,0-1 1,0 0-1,0 0 1,1 1-1,-1-1 1,0 0-1,0 1 1,0-1-1,0 0 1,0 0-1,0 1 1,0-1-1,0 0 1,0 0-1,1 0 1,-1 1-1,0-1 1,0 0 0,0 0-1,1 0 1,-1 1-1,0-1 1,1 0-1,13 4 1799,14-5 201,120-47 3414,0-7-4286,-87 32-1366,-27 14-1061,2-3-3239,-29 8-207,4-2-2866,-4 3 5781,18-5-3122,-4 2 3082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37.719"/>
    </inkml:context>
    <inkml:brush xml:id="br0">
      <inkml:brushProperty name="width" value="0.05" units="cm"/>
      <inkml:brushProperty name="height" value="0.05" units="cm"/>
    </inkml:brush>
  </inkml:definitions>
  <inkml:trace contextRef="#ctx0" brushRef="#br0">163 74 1500,'-2'-19'9074,"-7"16"-6667,-15-7 2990,24 9-4563,2-12 1884,2 10-2586,0 0-1,-1 1 0,1-1 1,0 1-1,0 0 1,1 0-1,-1 0 1,0 0-1,1 1 1,-1 0-1,1 0 1,-1 0-1,1 0 1,5 1-1,81-1 728,-54 2-551,0 1-196,0 2 0,-1 2 1,39 10-1,-55-12-102,-6 1 1,1 0 0,-1 0 1,0 2-1,21 12 0,-30-16 45,0 1 0,0 0 0,0 1 0,-1-1 0,0 1 0,0 0 0,0 0 0,0 0 0,-1 0 0,0 1 0,0-1 0,0 1 0,-1 0 0,0 0-1,0 0 1,-1 0 0,1 0 0,-1 0 0,0 0 0,-1 1 0,0-1 0,0 0 0,0 1 0,-1-1 0,0 0 0,0 0 0,0 0 0,-1 0 0,0 0 0,0 0 0,-4 8 0,-18 28 390,13-22-252,-1 1-1,0-2 0,-20 24 1,-54 58 347,45-50-272,-3-2 1,-84 75 0,-85 66-40,194-173-222,-17 25 36,35-42-30,0 1 1,0-1-1,0 1 0,0 0 0,1 0 0,-1-1 0,0 1 0,1 0 0,-1 0 0,0 0 0,1 0 0,-1 0 0,1 0 0,0 0 0,-1 0 0,1 0 0,0 0 0,-1 0 0,1 0 0,0 0 0,0 0 0,0 0 1,0 0-1,0 0 0,0 0 0,0 0 0,0 0 0,1 0 0,-1 0 0,0 0 0,1 0 0,-1 0 0,0 0 0,1 0 0,-1 0 0,1 0 0,0 0 0,-1 0 0,1 0 0,0 0 0,-1-1 0,1 1 1,0 0-1,0-1 0,0 1 0,0 0 0,0-1 0,0 1 0,0-1 0,0 1 0,0-1 0,0 0 0,0 0 0,0 1 0,0-1 0,1 0 0,4 2 67,2 0-8,1 1 0,-1-2 0,1 1-1,0-1 1,14 0 0,173-14 123,-72 0-207,-105 9 267,-3 2-4323,-17 2 3812,0 0 1,0 1-1,0-1 0,1 0 1,-1 1-1,0-1 0,0 1 1,1 0-1,-1-1 0,1 1 1,-1 0-1,0-1 0,1 1 1,-1 0-1,1-1 0,0 1 0,-1 0 1,1 0-1,-1 0 0,1-1 1,0 3-1,-11 14-7661,-21 23-4593,20-21 10677</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38.092"/>
    </inkml:context>
    <inkml:brush xml:id="br0">
      <inkml:brushProperty name="width" value="0.05" units="cm"/>
      <inkml:brushProperty name="height" value="0.05" units="cm"/>
    </inkml:brush>
  </inkml:definitions>
  <inkml:trace contextRef="#ctx0" brushRef="#br0">113 53 836,'-4'1'1460,"0"0"0,0 0 1,0 0-1,0-1 0,0 1 0,-1-1 0,1 0 0,0 0 0,0 0 1,-1-1-1,1 0 0,0 0 0,0 0 0,0 0 0,0 0 0,-5-3 1,-6-3 2492,13 6-3092,-12 1 544,8-2-1945,12-3-2864,-5 4 2744,0 1-1,0-1 0,0 1 0,0-1 0,0 1 1,0-1-1,0 0 0,-1 1 0,2-2-660,-1 1 660,-1 1 0,1-1 0,-1 0 0,1 0 1,0-1-1,-1 1 318,0 1 1,0-1-1,1 0 1,-1 1-1,0-1 1,0 1-1,1-1 1,-1 0-1,0 1 1,1-1-1,-1 1 1,1-1-1,-1 1 1,1-1-1,-1 1 1,1-1-1,-1 1 1,1 0-1,-1-1 1,1 1-1,0 0 0,-1-1 1,1 1-1,-1 0 1,2 0-1,20-6-4570,-19 6 4331,18-2-1450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39.132"/>
    </inkml:context>
    <inkml:brush xml:id="br0">
      <inkml:brushProperty name="width" value="0.05" units="cm"/>
      <inkml:brushProperty name="height" value="0.05" units="cm"/>
    </inkml:brush>
  </inkml:definitions>
  <inkml:trace contextRef="#ctx0" brushRef="#br0">718 124 1484,'-11'-33'6473,"10"31"-6168,1 1 0,0-1 0,-1 0 0,1 0 0,-1 1 0,0-1 0,1 1 1,-1-1-1,0 0 0,0 1 0,0 0 0,0-1 0,-3-2 0,3 3-60,0 0 1,0 0-1,0 0 1,0-1 0,1 1-1,-1 0 1,0-1-1,0 1 1,1 0 0,-1-1-1,1 1 1,-1-1-1,1-2 1,-2 1 244,0-1-1,0 1 1,-1-1-1,1 1 1,-1 0-1,1 0 1,-1 0-1,0 0 1,0 0-1,-5-3 1,6 5-389,0 0 1,1 1-1,-1-1 1,0 0-1,0 0 1,0 1-1,0-1 1,0 1-1,0 0 1,0 0-1,0 0 1,0-1-1,0 2 1,0-1-1,0 0 1,0 0-1,0 1 1,0-1-1,0 1 1,0-1 0,1 1-1,-4 1 1,-1 2-68,0 0 1,0 1-1,0 0 1,-9 10-1,-5 4 380,7-6-159,0 0 1,1 0 0,1 1-1,0 1 1,-11 19 0,-14 21 431,-14 20 515,-65 129 0,52-86-542,43-77-443,1 0 1,2 1-1,-21 81 1,5-24-83,21-68-58,-14 62 0,19-65-52,4-20-23,1 0-1,0-1 1,1 1-1,0 0 1,0 0-1,1 0 0,-1 0 1,2 0-1,-1 0 1,1 0-1,3 11 1,-3-17-4,-1 0 1,1 0-1,-1 0 0,0 0 1,0 0-1,0 0 0,1 0 1,-2 0-1,1 0 0,0 0 1,0 0-1,-1 0 1,1 0-1,-1 0 0,1 0 1,-1 0-1,-2 3 0,-3 16-5,1-8-85,4-12 32,1 1 0,-1-1 0,0 0 0,1 0-1,-1 0 1,1 1 0,-1-1 0,1 0 0,-1 1 0,1-1-1,0 0 1,0 3 0,0-3-227,0 0 1,0-1-1,1 1 0,-1 0 1,0-1-1,1 1 0,-1-1 0,0 1 1,1-1-1,-1 1 0,1-1 1,-1 1-1,1-1 0,-1 1 0,1-1 1,-1 0-1,1 1 0,0-1 1,-1 0-1,1 1 0,0-1 1,-1 0-1,1 0 0,-1 0 0,1 0 1,0 0-1,-1 1 0,1-1 1,0 0-1,-1 0 0,1-1 0,0 1 1,-1 0-1,1 0 0,0 0 1,-1 0-1,1 0 0,0-1 1,-1 1-1,1 0 0,0-1 0,37-12-11089,-32 11 11357,10-5-2663,5 1 429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49.203"/>
    </inkml:context>
    <inkml:brush xml:id="br0">
      <inkml:brushProperty name="width" value="0.05" units="cm"/>
      <inkml:brushProperty name="height" value="0.05" units="cm"/>
    </inkml:brush>
  </inkml:definitions>
  <inkml:trace contextRef="#ctx0" brushRef="#br0">456 12 900,'0'0'1930,"-12"1"2755,-4 2-2155,0 0 1,1-1 0,-18-1-1,-25 4 203,43-2-2298,0 1-1,0 1 1,0 0 0,-26 14-1,39-18-405,1 0-1,-1 0 0,1 1 0,0-1 0,-1 0 0,1 1 0,0-1 1,0 1-1,0-1 0,0 1 0,0 0 0,0-1 0,0 4 0,-10 13 258,4-8-153,0 0 0,1 0-1,0 0 1,1 1 0,0-1 0,-7 22 0,10-21-80,0 0 1,1 1-1,0-1 1,1 0-1,2 18 1,0 8 32,-2-33-82,1 0 0,0 0 0,0-1 1,0 1-1,1-1 0,-1 1 0,1-1 1,0 1-1,0-1 0,0 0 0,0 0 1,0 0-1,1 0 0,-1 0 0,1 0 1,0-1-1,5 4 0,-3-5-4,1 0 0,-1 0 0,1-1 0,-1 1 0,1-1 0,-1-1 0,1 1 0,-1-1 0,1 0 0,-1 0 0,1 0 0,-1-1 0,0 0 1,0 0-1,0 0 0,0-1 0,0 0 0,7-5 0,3-4 2,0-1 1,0 0 0,20-24 0,-25 24-14,-1-1 0,-1 1 0,0-1 0,9-20 0,-4 6-4,-8 15 11,0 0-1,-1 0 1,0-1 0,-1 1-1,-1-1 1,0 0-1,-1 0 1,0 0 0,-2-19-1,-6 23-3,7 10 8,0 0 0,0 0 0,0 0 0,0 0 0,0-1 0,0 1 0,-1 0 0,1 0 0,0 0 0,0 0 0,0 0 0,0 0 0,0 0 0,0 0 0,-1 0 0,1 0 0,0 0 0,0 0 0,0-1 0,0 1 0,0 0 0,-1 0 0,1 0 0,0 0 0,0 0 0,0 0 0,0 0 0,0 0 0,-1 1 0,1-1 0,0 0 0,0 0 0,0 0 0,0 0 0,0 0 0,-1 0 0,1 0 0,0 0 0,0 0 0,0 0 0,0 0 0,0 0 0,0 1 0,0-1 0,-1 0 0,1 0 0,0 0 0,0 0 0,0 0 0,0 0 0,0 1 0,0-1 0,0 0 0,0 0 0,0 0 0,0 0 0,0 0 0,0 1 0,0-1 0,0 0 0,0 0 0,0 0 0,0 1 0,0 0 15,0 1-1,0 0 1,0 0 0,1-1-1,-1 1 1,1 0-1,-1-1 1,1 1 0,-1 0-1,1-1 1,1 3-1,-1-3 14,0 1 0,0-1-1,-1 1 1,1 0 0,0-1-1,-1 1 1,1 0 0,-1-1 0,0 1-1,0 0 1,1 2 0,11 117 2181,-8-23-713,19 104-1,-14-133-1159,-8-53-268,0 1-1,-2-1 1,0 1-1,-3 17 1,-2 37 120,5-60-179,0-1-1,-1 1 0,0 0 1,-1-1-1,0 0 0,0 0 1,-1 0-1,0 0 1,-1 0-1,0-1 0,-1 0 1,0 0-1,0 0 0,-1-1 1,0 0-1,0 0 0,-10 7 1,1-2-592,-1-1 1,-1-1 0,1-1-1,-2 0 1,-34 13 0,-8-2-3474,24-8-2041,0 1 0,-43 23 0,57-21 3363,8 4 550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39.623"/>
    </inkml:context>
    <inkml:brush xml:id="br0">
      <inkml:brushProperty name="width" value="0.05" units="cm"/>
      <inkml:brushProperty name="height" value="0.05" units="cm"/>
    </inkml:brush>
  </inkml:definitions>
  <inkml:trace contextRef="#ctx0" brushRef="#br0">394 9 1432,'-4'-2'520,"1"1"0,-1 0 0,1 0 0,-1 0 0,1 0 0,-1 1 0,0-1 0,1 1 0,-1 0 0,0 0 0,1 0 0,-1 1 0,0-1 0,1 1 0,-1 0 0,0 0 0,1 0 0,-5 2 0,-5 3 189,-1 1 0,2 0 1,-19 13-1,15-9-442,1 1 0,0 0 0,0 1 0,2 0 0,0 2 1,0-1-1,1 1 0,1 1 0,-11 19 0,3 7-52,1 1 0,3 1 0,1 0 0,-12 73 0,14-12 388,12-101-565,-1-1 1,1 1 0,0-1-1,0 1 1,0 0-1,0-1 1,1 1 0,-1-1-1,1 1 1,2 4 0,3 29 473,-6-33-366,0 1 0,0 0 0,1 0 0,-1-1 1,1 1-1,0 0 0,0-1 0,1 1 0,0-1 0,0 0 0,0 1 0,0-1 0,0 0 0,4 5 0,-4-8-45,0 1 0,0 0 0,0 0 0,1-1 0,-1 0 0,0 1 0,0-1 0,1 0 0,-1 0-1,1 0 1,-1 0 0,1-1 0,0 1 0,-1-1 0,1 1 0,-1-1 0,1 0 0,0 0-1,-1 0 1,1 0 0,0-1 0,-1 1 0,1-1 0,-1 1 0,1-1 0,-1 0 0,4-2 0,9-2 240,-10 4-191,1-1 0,-1 0 0,0-1 0,0 1 0,0-1-1,7-5 1,21-14 443,-25 17-478,1 0 0,-1-1 0,1 0 0,-2-1 0,1 0 0,-1 0-1,0 0 1,9-13 0,37-87 400,-11 21-364,-30 63-139,-1 0 0,-1-1 0,-1 0 0,-1-1 0,-1 0 0,3-27 0,-4 26-10,-4 19-2,-1 1 0,1-1 1,-1 1-1,-1-1 0,1 1 0,-1-1 0,0 1 0,-1-8 0,-9-37-93,10 48-4,-1-1 1,0 0 0,0 1-1,0-1 1,-1 1-1,1-1 1,-1 1 0,1 0-1,-1 0 1,0 0 0,0 0-1,-1 0 1,1 0 0,-1 0-1,1 1 1,-1-1 0,0 1-1,0 0 1,0 0-1,0 0 1,0 0 0,-1 0-1,1 1 1,0-1 0,-5 0-1,-46-14-4537,6 11-5813,44 5 9115,4 0 1159,-1-1 1,1 1-1,-1 0 0,1 0 0,-1 0 1,1 0-1,-1 0 0,0 0 1,1 0-1,-1 0 0,1 0 1,-1 0-1,1 0 0,-1 0 1,1 0-1,-1 0 0,0 0 0,1 0 1,-1 1-1,1-1 0,-1 0 1,1 1-1,-1-1 0,1 0 1,0 1-1,-1-1 0,1 0 0,-1 1 1,1-1-1,0 1 0,-1-1 1,1 0-1,0 1 0,-1-1 1,1 1-1,0 6-1776</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0.041"/>
    </inkml:context>
    <inkml:brush xml:id="br0">
      <inkml:brushProperty name="width" value="0.05" units="cm"/>
      <inkml:brushProperty name="height" value="0.05" units="cm"/>
    </inkml:brush>
  </inkml:definitions>
  <inkml:trace contextRef="#ctx0" brushRef="#br0">301 0 1008,'0'3'701,"-1"-1"0,0 0 0,0 1 0,-1-1 1,1 0-1,0 0 0,-1 0 0,1 0 0,-1 0 0,1 0 0,-4 2 0,-11 16 2426,-40 83 2647,5-24-3650,30-48-1644,1 2 0,-29 63-1,30-50-398,-18 52-19,34-87-294,0 0 1,0 0-1,1 0 0,1 0 1,-1 12-1,2-22 135,1-1 1,-1 1-1,0-1 0,0 0 1,0 1-1,0-1 0,0 0 1,1 1-1,-1-1 0,0 0 1,0 0-1,1 1 0,-1-1 1,0 0-1,0 0 0,1 1 1,-1-1-1,0 0 1,1 0-1,-1 0 0,0 1 1,1-1-1,-1 0 0,1 0 1,-1 0-1,0 0 0,1 0 1,-1 0-1,0 0 0,1 0 1,-1 0-1,1 0 0,-1 0 1,0 0-1,1 0 0,-1 0 1,0 0-1,1 0 0,-1 0 1,0 0-1,1-1 1,-1 1-1,0 0 0,1 0 1,-1 0-1,0-1 0,1 1 1,-1 0-1,1-1 0,25-13-5933,-19 10 5136,50-35-5772,-24 21 4963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0.413"/>
    </inkml:context>
    <inkml:brush xml:id="br0">
      <inkml:brushProperty name="width" value="0.05" units="cm"/>
      <inkml:brushProperty name="height" value="0.05" units="cm"/>
    </inkml:brush>
  </inkml:definitions>
  <inkml:trace contextRef="#ctx0" brushRef="#br0">386 90 1172,'-1'-4'530,"1"-1"-1,-1 1 0,0 0 1,0 0-1,-1 0 1,1 0-1,-1 0 1,0 0-1,0 0 1,0 1-1,-1-1 1,1 1-1,-1-1 1,0 1-1,0 0 0,0 0 1,0 0-1,0 0 1,-1 1-1,1-1 1,-1 1-1,0 0 1,1 0-1,-1 1 1,-6-3-1,8 3-451,-1 1 0,0-1 0,0 0 0,0 1 0,1 0 0,-1 0 0,0 0 1,0 0-1,0 0 0,0 0 0,0 1 0,1 0 0,-1-1 0,0 1 0,1 0 0,-1 0 0,0 1 0,1-1 0,-1 0 0,1 1 0,0-1 0,-1 1 1,1 0-1,0 0 0,0 0 0,0 0 0,0 0 0,1 1 0,-1-1 0,0 0 0,1 1 0,0-1 0,-1 1 0,0 2 0,-6 15 57,6-17-108,0 1 0,0 0 0,1 0 1,-1 0-1,1 0 0,0 0 1,0 0-1,1 1 0,-1 3 1,1 17 112,-1-7 19,1 1 1,1 0 0,1-1 0,0 1 0,6 19-1,-2-15 196,6 47 1,-8-45 20,8 33 0,-7-34 80,-1 0 0,-1 0 1,-1 0-1,-1 0 0,-3 29 1,1 1 706,1-43-907,-1 0 0,-1 0-1,0 0 1,0 0 0,-1-1 0,0 1 0,-1-1 0,0 0 0,-11 19 0,1-6 176,-1-2 1,-32 37-1,43-54-429,1 1 1,-1-1-1,-1 0 0,1-1 0,-1 1 1,1-1-1,-1 0 0,0 0 1,0 0-1,0-1 0,-1 1 0,1-1 1,-8 2-1,-32 9-80,44-13 46,0-1 1,0 1 0,-1 0-1,1 0 1,0-1 0,-1 1-1,1-1 1,0 1 0,0-1-1,0 1 1,0-1-1,-1 0 1,1 0 0,0 0-1,0 1 1,0-1 0,1 0-1,-1 0 1,0 0 0,0 0-1,0 0 1,0-2 0,-1 1-242,1 0 2,-1-1 1,1 0-1,-1 1 0,1-1 1,0 0-1,0 0 0,0 0 1,1 0-1,-1 0 0,0 0 1,1 0-1,0 0 0,0 0 1,0 0-1,0 0 0,1-5 1,14-57-3836,-7 36 2352,3-13-970,1 2 1,2 0-1,2 0 0,24-42 1,-15 30 937,-2 1 358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0.785"/>
    </inkml:context>
    <inkml:brush xml:id="br0">
      <inkml:brushProperty name="width" value="0.05" units="cm"/>
      <inkml:brushProperty name="height" value="0.05" units="cm"/>
    </inkml:brush>
  </inkml:definitions>
  <inkml:trace contextRef="#ctx0" brushRef="#br0">1 54 436,'0'-3'668,"1"0"0,0 0 0,0 0 0,1 0 0,-1 1 0,1-1 0,-1 0 0,1 1 0,0-1 0,0 1 0,0 0 0,0 0 0,0-1 0,0 1 0,1 1 0,3-4 0,-2 3-193,0 1 1,0 0-1,0 0 0,1 0 1,-1 0-1,0 0 1,0 1-1,0 0 0,1 0 1,4 1-1,42 6 912,-48-7-1319,135 39-391,-115-29-850,-21-9 934,0 0-1,-1 0 1,1 0 0,0 0-1,0 0 1,0-1 0,0 1-1,0-1 1,0 1 0,0-1-1,3 1 1,-4-1-119,1 0 0,0 0 0,0 1 1,-1-1-1,1 1 0,0-1 0,-1 1 0,1 0 1,-1-1-1,1 1 0,-1 0 0,1 0 0,-1 0 0,1 1 1,1 1-1,-2-2-17,0 0 1,0 0-1,0 0 0,0-1 1,0 1-1,0 0 1,1 0-1,-1-1 1,0 1-1,1 0 1,-1-1-1,0 0 0,1 1 1,2 0-1,17-6-1529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1.155"/>
    </inkml:context>
    <inkml:brush xml:id="br0">
      <inkml:brushProperty name="width" value="0.05" units="cm"/>
      <inkml:brushProperty name="height" value="0.05" units="cm"/>
    </inkml:brush>
  </inkml:definitions>
  <inkml:trace contextRef="#ctx0" brushRef="#br0">418 14 1564,'0'0'303,"0"-1"-1,0 0 1,-1 0 0,1 1-1,0-1 1,-1 0-1,1 1 1,-1-1 0,1 0-1,-1 1 1,1-1 0,-1 1-1,1-1 1,-1 1-1,0-1 1,1 1 0,-1-1-1,0 1 1,1 0-1,-1-1 1,0 1 0,1 0-1,-1 0 1,0-1 0,0 1-1,0 0 1,1 0-1,-1 0 1,0 0 0,0 0-1,1 0 1,-1 0-1,-1 0 1,0 0 949,2 0-1136,-1 0 0,1 0 0,-1 0 0,1 0 1,-1 0-1,1 0 0,-1 0 0,1 0 0,-1 0 0,1 0 0,-1 0 0,1 0 0,-1 0 0,1 0 0,-1 0 0,1 1 0,-1-1 0,1 0 1,-1 0-1,1 1 0,0-1 0,-1 1 0,2 27 2256,9 50 0,-5-50-1506,2 50 0,4 67 1067,-20 158 1306,5-106-1953,-2-121-923,1-4 184,-17 80 0,10-77-158,10-50-236,-2 0-1,-1 0 1,-1 0 0,-13 34 0,12-43-100,-2 6 0,-1 0-1,-1-1 0,-1 0 1,-1-1-1,-16 20 1,4-8-14,18-23-36,0 0 0,0-1-1,-1 1 1,0-2 0,-11 9-1,-85 51-1517,102-66 1203,1-1 0,-1 1 0,1 0 0,-1 0 0,0-1 0,0 1 0,1-1 0,-1 1-1,0-1 1,0 0 0,1 0 0,-1 0 0,0 0 0,0 0 0,0 0 0,0 0 0,1-1-1,-4 0 1,4 1 52,1-1-1,-1 1 0,0-1 0,0 0 0,0 0 1,1 1-1,-1-1 0,0 0 0,1 0 1,-1 0-1,1 0 0,-1 0 0,1 0 1,-1 0-1,1 0 0,-1 0 0,1 0 1,0 0-1,0 0 0,0 0 0,0 0 1,-1 0-1,1 0 0,0 0 0,1 0 1,-1 0-1,0 0 0,0 0 0,0 0 0,1 0 1,-1 0-1,0 0 0,2-2 0,1-8-1419,-1 2 340,0 1 0,1-1-1,0 1 1,1 0-1,0 0 1,0 1 0,5-8-1,13-10-799</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1.510"/>
    </inkml:context>
    <inkml:brush xml:id="br0">
      <inkml:brushProperty name="width" value="0.05" units="cm"/>
      <inkml:brushProperty name="height" value="0.05" units="cm"/>
    </inkml:brush>
  </inkml:definitions>
  <inkml:trace contextRef="#ctx0" brushRef="#br0">23 29 576,'0'-1'370,"0"-1"-1,0 1 1,0 0 0,0 0-1,0 0 1,0 0-1,0 0 1,1 0 0,-1-1-1,0 1 1,1 0-1,-1 0 1,0 0 0,1 0-1,-1 0 1,1 0 0,0 0-1,-1 0 1,1 1-1,0-1 1,0 0 0,-1 0-1,1 0 1,0 1 0,2-2-1,-2 2-215,1-1-1,0 1 1,0 0 0,-1 0-1,1 0 1,0 0-1,0 0 1,0 1 0,-1-1-1,1 0 1,0 1 0,0-1-1,-1 1 1,1 0-1,0-1 1,-1 1 0,4 2-1,5 3 390,-6-5-347,-1 1 0,0 0 0,0-1 0,-1 1 0,1 0-1,0 0 1,-1 1 0,1-1 0,-1 0 0,1 1-1,-1 0 1,3 4 0,5 6 320,-9-12-478,0 0 0,0 0 0,0 0-1,0 1 1,0-1 0,-1 0 0,1 0 0,0 0 0,-1 0 0,1 1 0,-1-1 0,1 0 0,-1 1 0,0-1 0,1 0 0,-1 1-1,0-1 1,0 3 0,0 6 149,0 0-1,-1-1 1,0 1-1,-1 0 0,0-1 1,0 1-1,-1-1 1,-1 0-1,1 0 1,-1 0-1,-1 0 1,0 0-1,-11 15 0,2-5 112,1 0-1,1 2 0,-11 23 0,18-32-145,0 0 0,1 0-1,0 0 1,1 1 0,0 0-1,1-1 1,-1 18 0,4-26-77,-1 0 1,1 0-1,0 0 0,0 0 1,1 0-1,-1 0 1,1 0-1,0 0 1,0-1-1,0 1 0,1-1 1,-1 1-1,6 5 1,-3-5 9,-1 1 0,1 0 1,0-1-1,0 0 0,1 0 0,-1-1 1,1 1-1,8 3 0,5 0-34,-1-1-1,1-1 1,0 0-1,1-1 1,20 1 0,4-1-597,-7-1-5807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2.341"/>
    </inkml:context>
    <inkml:brush xml:id="br0">
      <inkml:brushProperty name="width" value="0.05" units="cm"/>
      <inkml:brushProperty name="height" value="0.05" units="cm"/>
    </inkml:brush>
  </inkml:definitions>
  <inkml:trace contextRef="#ctx0" brushRef="#br0">29 1 1340,'0'1'436,"-1"-1"-1,1 1 1,-1 0-1,0 0 1,1 0-1,-1 0 0,0-1 1,0 1-1,0 0 1,0-1-1,1 1 1,-1 0-1,0-1 1,0 1-1,0-1 1,0 0-1,0 1 1,0-1-1,-1 0 1,1 0-1,0 1 1,0-1-1,0 0 1,0 0-1,-2 0 0,-1-1 492,4 1-887,1 0 0,-1 0 0,0 0 0,1 1 0,-1-1 0,0 0 0,0 0 0,1 0 0,-1 0 1,0 0-1,0 0 0,1 0 0,-1 1 0,0-1 0,0 0 0,0 0 0,1 0 0,-1 1 0,0-1 0,0 0 0,0 0 0,0 0 0,1 1 0,-1-1 0,0 0 0,0 0 0,0 1 0,0-1 0,0 0 0,0 1 0,35-1 2892,-17-3-2811,0 0-1,1 2 1,-1 0 0,28 3-1,-5-1-265,-39-1-162,7 0-764,-23-5-7324,12 4 8112,1 1 0,-1-1 0,1 0-1,0 1 1,-1 0 0,1-1 0,-1 1-1,1 0 1,-1-1 0,1 1 0,-1 0-1,0 0 1,1 0 0,-1 0 0,1 1-1,-1-1 1,-2 1 0,-7 0-1834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3.623"/>
    </inkml:context>
    <inkml:brush xml:id="br0">
      <inkml:brushProperty name="width" value="0.05" units="cm"/>
      <inkml:brushProperty name="height" value="0.05" units="cm"/>
    </inkml:brush>
  </inkml:definitions>
  <inkml:trace contextRef="#ctx0" brushRef="#br0">109 0 1404,'-67'7'7999,"28"-1"-4192,39-6-3785,0 1 1,0-1 0,0 0-1,-1 0 1,1 0-1,0 0 1,0 0 0,0 0-1,0 0 1,0 0-1,-1 0 1,1 1-1,0-1 1,0 0 0,0 0-1,0 0 1,0 0-1,0 0 1,0 1 0,0-1-1,0 0 1,-1 0-1,1 0 1,0 0 0,0 1-1,0-1 1,0 0-1,0 0 1,0 0-1,0 0 1,0 1 0,0-1-1,0 0 1,0 0-1,0 0 1,0 0 0,1 1-1,-1-1 1,0 0-1,0 0 1,0 0-1,0 0 1,0 1 0,0-1-1,0 0 1,0 0-1,0 0 1,1 0 0,-1 0-1,0 0 1,0 1-1,0-1 1,0 0-1,0 0 1,1 0 0,-1 0-1,0 0 1,0 0-1,0 0 1,1 0 0,16 18 1066,23 14-5,-14-17-676,1-2 1,36 13-1,-14-8-80,-25-8-56,34 8 0,19 0 496,1-4 1,101 6-1,49 7 780,-155-16-1233,695 122 400,-610-103-674,274 34 521,36 8 144,-1 18 56,-143-31 148,-192-37-337,232 8-1,91-27 860,-241-5-454,-198 10-1008,-15-7-235,1-1 0,0 1 0,-1 0 0,1-1 0,0 1 0,0-1 0,0 1 0,-1-1 0,1 0 0,0 0 0,0 0 0,3 0 0,0 0-1376,-38 0-23108</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4.614"/>
    </inkml:context>
    <inkml:brush xml:id="br0">
      <inkml:brushProperty name="width" value="0.05" units="cm"/>
      <inkml:brushProperty name="height" value="0.05" units="cm"/>
    </inkml:brush>
  </inkml:definitions>
  <inkml:trace contextRef="#ctx0" brushRef="#br0">602 200 796,'0'-3'663,"0"1"-1,-1-1 1,1 0-1,-1 1 1,0-1-1,1 1 1,-1-1-1,-1 1 1,1-1-1,0 1 1,-2-3-1,-7-15 2398,7 14-2613,-1-1 0,0 1 0,0 0 0,0 1 0,-1-1 0,0 1 0,0 0 0,0 0 0,-1 0 0,1 1-1,-9-5 1,-5-3 481,0 0 1,-31-12-1,49 24-917,-13-7 324,0 2 0,-1-1-1,-27-4 1,36 9-292,0 0 0,1 1 0,-1 0 0,0 0 0,0 1 0,0 0 0,0 0 0,0 0 0,0 0 1,1 1-1,-1 0 0,1 1 0,-10 4 0,4-1 28,1 0 0,0 1 0,0 1 0,0 0 1,1 0-1,0 0 0,1 1 0,0 1 0,0-1 0,1 1 1,-7 12-1,-8 14 82,17-29-129,0 0 1,1 0 0,-1 1 0,2-1-1,-1 1 1,-4 15 0,3 4-12,1 0 0,2 0 0,0 35 0,2-55-12,1-1 0,0 1 0,0 0 0,1-1 0,0 1 0,3 8 0,-4-12 0,0 0 1,1 0-1,-1 0 1,1 0 0,-1 0-1,1-1 1,0 1-1,0-1 1,0 1-1,1-1 1,-1 0 0,0 0-1,1 0 1,-1 0-1,6 3 1,2-2 3,1-1 1,-1 0-1,1 0 0,0-1 1,0 0-1,-1-1 1,1 0-1,0 0 0,0-2 1,-1 1-1,1-1 0,-1-1 1,1 0-1,-1 0 1,0-1-1,0 0 0,0-1 1,-1 0-1,1-1 1,-1 0-1,-1 0 0,1-1 1,12-12-1,7-15-25,-1 0-1,31-55 1,-53 81 22,0 0 0,-1 0 1,0 0-1,-1-1 0,0 1 0,0-1 1,0 0-1,-2 0 0,1 0 1,-1 0-1,0-13 0,-1 21 0,-2 22 261,0-16-167,0 0-1,0 0 1,1 0 0,-1 0 0,1 1-1,0-1 1,0 0 0,1 9 0,1 54 728,1-30-419,-3-16-85,-1-1 0,-9 38-1,0 3 154,6-37-244,-11 35-1,8-34-50,-6 39 0,7-26-29,-1 0 1,-2-1-1,-25 61 1,31-89-144,-1 0 1,-1 0 0,1-1-1,-2 0 1,1 0 0,-1 0-1,-1-1 1,0 0 0,0 0 0,0-1-1,-1 0 1,0-1 0,0 1-1,-1-2 1,1 1 0,-1-2-1,-1 1 1,1-1 0,-1-1 0,1 0-1,-1 0 1,0-1 0,-15 1-1,1-2 41,-45-3-2729,67 1 1911,-1 1 1,0-1 0,0 0-1,1 0 1,-1 0 0,0 0-1,1-1 1,-1 1 0,1-1-1,-1 0 1,1 0 0,0 0-1,0-1 1,-3-2 0,2-4-4362,4 9 4976,0 0-1,0-1 1,0 1-1,0 0 1,-1 0-1,1-1 1,0 1-1,0 0 1,0 0-1,0-1 0,0 1 1,-1 0-1,1 0 1,0 0-1,0-1 1,0 1-1,0 0 1,-1 0-1,1 0 1,0 0-1,0 0 0,-1-1 1,1 1-1,0 0 1,0 0-1,-1 0 1,1 0-1,0 0 1,0 0-1,-1 0 1,1 0-1,0 0 0,-1 0 1,1 0-1,0 0 1,0 0-1,-1 0 1,1 0-1,0 0 1,0 0-1,-1 0 1,1 1-1,0-1 0,-1 0 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4.954"/>
    </inkml:context>
    <inkml:brush xml:id="br0">
      <inkml:brushProperty name="width" value="0.05" units="cm"/>
      <inkml:brushProperty name="height" value="0.05" units="cm"/>
    </inkml:brush>
  </inkml:definitions>
  <inkml:trace contextRef="#ctx0" brushRef="#br0">57 91 96,'-14'-6'12592,"-8"-13"-2529,13 13-8720,7 5-691,-7-6-489,23 8-2527,-9-1 1136,0 1-1,1-1 1,-1 0 0,0 0-1,1-1 1,-1 0 0,9-2 0,46-33-8076,-37 23 7025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0.252"/>
    </inkml:context>
    <inkml:brush xml:id="br0">
      <inkml:brushProperty name="width" value="0.05" units="cm"/>
      <inkml:brushProperty name="height" value="0.05" units="cm"/>
    </inkml:brush>
  </inkml:definitions>
  <inkml:trace contextRef="#ctx0" brushRef="#br0">1 172 136,'1'0'363,"-1"0"0,1-1 0,0 1 0,0 0 0,0-1 1,0 1-1,0-1 0,0 1 0,0-1 0,-1 1 0,1-1 0,0 1 0,0-1 0,-1 0 0,1 1 0,0-1 0,-1 0 1,1 0-1,-1 0 0,1 1 0,-1-1 0,1-2 0,12-27 3516,-3 5-1590,-6 18-1701,-3 7-516,0-1 0,-1 0-1,1 1 1,-1-1 0,1 0 0,-1 0 0,0 0-1,1 0 1,-1 1 0,0-1 0,1 0 0,-1 0-1,0 0 1,0 0 0,0 0 0,0 0 0,0-1 0,1-2 172,0 0 0,0 0 1,0 0-1,1-1 1,-1 1-1,1 1 1,0-1-1,0 0 0,0 0 1,1 1-1,-1-1 1,1 1-1,0 0 1,0 0-1,4-4 1,-7 7-203,1 0 1,-1 0 0,0 0-1,1-1 1,-1 1 0,0 0 0,1 0-1,-1 0 1,0-1 0,0 1-1,1 0 1,-1-1 0,0 1 0,0 0-1,1-1 1,-1 1 0,0 0-1,0-1 1,0 1 0,0 0 0,0-1-1,0 1 1,0 0 0,0-1-1,1 1 1,-1 0 0,0-1 0,-1 1-1,1-1 1,0 0 0,0 1-26,0 0 0,0 0 0,0 0 1,0-1-1,0 1 0,0 0 0,0 0 1,0-1-1,0 1 0,0 0 0,0 0 0,0 0 1,0-1-1,0 1 0,1 0 0,-1 0 1,0 0-1,0-1 0,0 1 0,0 0 1,0 0-1,0 0 0,1 0 0,-1-1 1,0 1-1,0 0 0,0 0 0,0 0 0,1 0 1,-1 0-1,0 0 0,0-1 0,0 1 1,1 0-1,-1 0 0,0 0 0,0 0 1,0 0-1,1 0 0,-1 0 0,0 0 1,0 0-1,1 0 0,-1 0 0,0 0 0,0 0 1,0 0-1,1 0 0,-1 0 0,0 0 1,0 1-1,0-1 0,1 0 0,-1 0-14,-11 1 1310,13 4 145,7 10-1143,-8-12-258,-1-1 0,1 1 0,-1-1 1,1 1-1,-1 0 0,0-1 0,0 1 0,0 4 1,1 16 212,2-6-85,-1-1-1,1 27 1,2 14 74,3 27-96,-2-1 0,-8 97-1,0-55-85,2 60 65,0-159-6274,26-59-15807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5.341"/>
    </inkml:context>
    <inkml:brush xml:id="br0">
      <inkml:brushProperty name="width" value="0.05" units="cm"/>
      <inkml:brushProperty name="height" value="0.05" units="cm"/>
    </inkml:brush>
  </inkml:definitions>
  <inkml:trace contextRef="#ctx0" brushRef="#br0">186 105 1140,'6'-7'2001,"-1"0"0,0-1-1,0 0 1,4-11 0,-6 12-63,1 0-1,0 0 1,0 0-1,7-7 1,-7 5 164,-4 9-2069,0 0 0,0-1-1,0 1 1,0 0 0,0 0 0,0-1 0,1 1-1,-1 0 1,0 0 0,0 0 0,0 0-1,0-1 1,0 1 0,0 0 0,0 0-1,1 0 1,-1 0 0,0-1 0,0 1 0,0 0-1,0 0 1,1 0 0,-1 0 0,0 0-1,0 0 1,0 0 0,1 0 0,-1-1 0,0 1-1,0 0 1,0 0 0,1 0 0,-1 0-1,0 0 1,0 0 0,1 0 0,-1 0-1,0 0 1,0 0 0,0 0 0,1 1 0,-1-1-1,0 0 1,0 0 0,2 0 892,12 14 1326,-11-8-2058,-1 1 1,0-1 0,0 1 0,-1-1 0,0 1 0,0 0 0,0-1 0,-1 13 0,-5 61 441,-30 95 12,32-160-599,0-1 0,-1 1 0,-10 23 0,-6 22 66,-1 24-28,-25 94-11,35-145-77,-1-1 0,-2 0 0,-21 38 0,11-16-89,21-49-36,0 0 1,0 0 0,0 0 0,1 1 0,-1-1-1,1 1 1,-2 9 0,-7 15-4542,20-36-3181,-8 5 7383,0 0 1,0 0 0,-1-1 0,1 1-1,0 0 1,0 0 0,-1-1 0,1 1-1,0-3 1,5-8-1957,31-40-5246,-16 27 5798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5.698"/>
    </inkml:context>
    <inkml:brush xml:id="br0">
      <inkml:brushProperty name="width" value="0.05" units="cm"/>
      <inkml:brushProperty name="height" value="0.05" units="cm"/>
    </inkml:brush>
  </inkml:definitions>
  <inkml:trace contextRef="#ctx0" brushRef="#br0">163 228 656,'19'-32'4823,"-2"-1"0,15-37 0,-21 37-652,-10 33-4043,-1-1 0,0 1 0,1-1-1,-1 0 1,1 1 0,-1-1-1,0 0 1,0 1 0,1-1-1,-1 0 1,0 1 0,0-1 0,0 0-1,0 0 1,0 1 0,0-1-1,0 0 1,0 0 0,0 1-1,0-1 1,0 0 0,0 1 0,0-1-1,-1 0 1,1 1 0,0-1-1,-1 0 1,1 1 0,0-1-1,-1 0 1,1 1 0,-1-1 0,1 1-1,-1-1 1,1 1 0,-1-1-1,1 1 1,-1-1 0,0 1-1,1 0 1,-1-1 0,0 1 0,1 0-1,-2-1 1,-1 9 631,-15 19-60,9-13-355,0 1 1,-11 26-1,3 7-42,-12 62 1,18-63-102,-27 74 0,30-98-80,1 0 0,-5 31-1,-5 21 200,16-74-312,-4 17 108,0-1 0,1 0 0,0 1 0,0 26 0,-3-1 234,5-39-284,1 0-1,0 1 1,1-1-1,-1 0 1,0 1 0,1-1-1,0 1 1,0-1-1,1 1 1,1 7-1,-1-7 66,0-1 0,0 1 0,1-1 0,0 0 0,0 0 0,0 1 0,0-1 0,5 6 0,-5-8-89,1 0-1,-1-1 1,0 0-1,1 1 1,0-1-1,-1 0 1,1 0-1,0 0 1,-1 0-1,1-1 1,0 1-1,0-1 1,-1 0-1,1 1 1,0-1-1,4-1 1,3 1-42,0-1 0,0-1 0,0 1 0,0-2 0,-1 1 0,1-1 0,-1-1 0,1 0 0,-1 0 0,-1 0 0,1-1 0,0-1 0,-1 0 0,10-9 0,29-24 0,-36 32 0,-1-1 0,-1 0 0,1-1 0,-1 1 0,11-16 0,19-21 0,3-6 0,-9 3 0,-20 30 0,0-1 0,-1 0 0,-1 0 0,11-29 0,-11 18 0,12-37 0,-21 61 0,-1 0 0,0 0 0,0 0 0,-1 0 0,1 0 0,-2 0 0,1 0 0,0 0 0,-3-6 0,0-3-23,-2 1-1,0 0 1,-1 0-1,0 0 1,-1 1-1,-1 0 1,0 0 0,-13-14-1,-25-23-3233,19 16-2946,25 32 5656,1 0-1,0 0 1,0 0 0,0 0 0,1 0 0,-1 0-1,0 0 1,1 0 0,0 0 0,-1-1 0,1 1-1,0 0 1,0 0 0,0 0 0,0-1-1,1-3 1,1 1-502,-1 2 479,-1 0 0,1 0 1,0 0-1,1 0 0,-1 0 1,0 0-1,1 1 0,0-1 1,-1 0-1,1 1 0,0-1 1,0 1-1,1 0 0,-1 0 1,4-3-1,7-2-1823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1:46.444"/>
    </inkml:context>
    <inkml:brush xml:id="br0">
      <inkml:brushProperty name="width" value="0.05" units="cm"/>
      <inkml:brushProperty name="height" value="0.05" units="cm"/>
    </inkml:brush>
  </inkml:definitions>
  <inkml:trace contextRef="#ctx0" brushRef="#br0">498 125 1664,'3'-2'1327,"-1"-1"1,1 0-1,-1-1 0,0 1 1,0 0-1,0-1 0,0 1 1,0-1-1,1-6 0,-3 8-911,1 0 0,-1 0 0,0-1 1,0 1-1,0 0 0,-1 0 0,1-1 0,-1 1 0,1 0 0,-1 0 0,0 0 0,1 0 0,-1 0 0,0 0 0,0 0 0,-3-3 0,4 5-285,-1-1 0,1 0 0,-1 0 0,1 0 0,0 1 0,-1-1 0,1 0 0,0 0 0,-1 0 0,1 0 0,0 0 0,0 1 0,0-1 1,0 0-1,0 0 0,0 0 0,0-1 0,0 1-83,0 1 1,0-1-1,0 1 1,0-1 0,0 0-1,0 1 1,0-1-1,0 1 1,0-1 0,0 0-1,0 1 1,-1-1-1,1 1 1,0-1-1,0 1 1,-1-1 0,1 1-1,0-1 1,-1 1-1,1-1 1,0 1 0,-1-1-1,1 1 1,-1-1-1,1 1 1,-1 0-1,0-1 1,1 1 0,-1-1 0,1 1 1,0 0-1,-1 0 0,1 0 0,0 0 1,0-1-1,-1 1 0,1 0 0,0 0 0,0-1 1,0 1-1,-1 0 0,1-1 0,0 1 0,0 0 1,0 0-1,0-1 0,0 1 0,0 0 1,-1-1-1,1 1 0,0 0 0,0-1 0,0 1 1,0 0-1,0-1 0,0 0 0,0 1-38,0 0-1,0 0 0,0-1 0,0 1 0,0 0 1,0 0-1,0-1 0,0 1 0,0 0 1,0 0-1,0-1 0,0 1 0,0 0 1,0 0-1,0-1 0,-1 1 0,1 0 1,0 0-1,0 0 0,0-1 0,0 1 1,-1 0-1,1 0 0,0 0 0,0 0 1,0 0-1,-1-1 0,1 1 0,0 0 0,0 0 1,-1 0-1,1 0 0,0 0 0,0 0 1,-1 0-1,1 0 0,0 0 0,0 0 1,-1 0-1,1 0 0,0 0 0,0 0 1,-1 0-1,1 0 0,0 0 0,0 0 1,-1 0-1,1 0 0,0 0 0,-1 1 1,-6-1 132,0 1 0,0 0 0,0 1 0,0-1 0,0 2 0,1-1 0,-1 1 1,0-1-1,1 2 0,0-1 0,0 1 0,0 0 0,0 0 0,-7 8 0,-6 6 134,1 1-1,-27 35 0,-32 68 64,75-119-336,0 1 1,0-1 0,0 1 0,0 0 0,1-1 0,-1 1 0,0 5 0,-8 17 6,8-21-9,0 0 1,0 0 0,0 0 0,1 0 0,0 1 0,0-1 0,0 0 0,0 1 0,1-1 0,0 1 0,1 7 0,-1 7 4,0-20-7,0 0 1,0 1-1,0-1 0,1 0 0,-1 1 0,0-1 0,0 0 1,0 0-1,0 1 0,0-1 0,0 0 0,0 1 1,0-1-1,0 0 0,1 0 0,-1 1 0,0-1 1,0 0-1,0 0 0,1 0 0,-1 1 0,0-1 0,0 0 1,0 0-1,1 0 0,-1 0 0,0 1 0,1-1 1,-1 0-1,0 0 0,0 0 0,1 0 0,-1 0 1,0 0-1,1 0 0,-1 0 0,1 0 0,15-3 22,17-13 3,-32 15-27,55-45 37,-53 44-35,0-1 0,-1 1 1,1-1-1,-1 0 0,1 0 0,-1 0 1,0 0-1,2-4 0,11-16-1,-2 9 14,-1-2-1,0 1 1,-1-1-1,-1-1 0,13-27 1,12-23-16,-33 62-7,-1 3 10,0 0 0,0-1 0,0 1-1,0 0 1,0-1 0,-1 1 0,1-1 0,-1 1-1,0-3 1,6-8 97,-6 13-65,1-1 0,-1 0 0,1 1 0,-1-1 0,1 0 0,-1 1 0,1-1 0,-1 0 0,0 0 0,1 1 0,-1-1 0,0 0 0,0 0 0,1 0 0,-1 1 0,0-1 0,0 0 0,0-1 0,2 5 57,-1 1 0,1 0 0,-1-1 0,1 1 1,-1 0-1,0 0 0,-1 0 0,1 6 0,0 3-82,-1 0-1,2 1 1,5 23-1,-3 11-6,-1-30 0,-1 0 0,0 1 0,-1 0 0,-2-1 0,1 1 0,-7 31 0,2-2 0,5-37 0,-1 1 0,-1-1 0,-4 18 0,-6 31 0,9-44 0,0 0 0,-1 0 0,-10 26 0,-8 6 0,-26 94 0,43-131 0,0 0 0,-1 0 0,-1-1 0,0 0 0,0 0 0,-1 0 0,0-1 0,-11 9 0,-1 4 0,15-19 2,0-1-1,0 0 1,-1 0-1,1 0 1,0-1-1,-1 0 1,1 0-1,-8 0 1,-11 4-372,-14 4-3362,33-8 2598,0-1-1,0 1 1,0-1 0,-1 0 0,1-1 0,0 1-1,0-1 1,-9-2 0,9 2 293,1-1 1,-1 1-1,0 0 0,1 0 1,-1 1-1,0-1 0,0 1 1,0 0-1,0 0 0,1 1 1,-1 0-1,0-1 0,0 2 1,1-1-1,-1 0 0,0 1 1,1 0-1,-5 3 0,-13 7-1297</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4.394"/>
    </inkml:context>
    <inkml:brush xml:id="br0">
      <inkml:brushProperty name="width" value="0.05" units="cm"/>
      <inkml:brushProperty name="height" value="0.05" units="cm"/>
    </inkml:brush>
  </inkml:definitions>
  <inkml:trace contextRef="#ctx0" brushRef="#br0">456 34 668,'23'0'9504,"-23"-20"-1026,0 19-8295,0 1 1,0-1 0,0 1 0,-1-1 0,1 1-1,0-1 1,0 1 0,0 0 0,-1-1-1,1 1 1,0-1 0,0 1 0,-1-1 0,1 1-1,0 0 1,-1-1 0,1 1 0,0 0-1,-1-1 1,1 1 0,-1 0 0,1 0 0,-1-1-1,1 1 1,0 0 0,-1 0 0,0-1 0,-20-1 1092,16 2-1191,1 0-1,-1 1 1,1-1-1,-1 1 1,1 0-1,-9 3 1,-35 14 1168,40-16-1079,1 0 0,-1 0 0,1 1 0,0 0 0,0 0 0,0 1 0,-9 6 0,-11 11 265,17-13-322,0-1 0,1 1 1,0 1-1,0 0 0,-10 14 0,-11 16 91,18-24-119,0 1 0,1 1 0,-17 31 0,-41 97 358,63-130-350,0 1 1,-6 28-1,3-10 20,7-22-93,1 0 0,-1 0 0,2-1 0,0 1 0,2 17 0,-1 6 31,11 51 55,-12-82-105,1 1 0,0 0 0,0 0 1,0 0-1,1-1 0,0 1 0,0 0 1,3 5-1,5 12 18,13 18 59,-21-37-73,0 1 0,0-2-1,1 1 1,-1 0 0,1 0 0,-1-1 0,1 1-1,6 3 1,9 11 106,-16-16-99,0 0-1,0 0 0,0 0 0,-1 0 1,1-1-1,0 1 0,0 0 0,0-1 1,0 1-1,0-1 0,0 0 0,0 0 1,4 0-1,33-3 350,-25 0-289,0-1 0,0-1 0,0 0-1,-1-1 1,0-1 0,0 0 0,0-1 0,12-9 0,87-81-122,-95 82 71,-10 8-25,-1-2 0,0 1 0,-1-1 0,0 0 0,0 0 0,-1 0 0,5-18 0,-4 2 0,-1-1 0,-2 0 0,0-51 0,-2 67 0,0 9 0,1-15 0,-1 1 0,-1-1 0,0 1 0,-1-1 0,-1 1 0,0-1 0,-11-29 0,-21-58 0,26 76 0,-5-9 0,5 18 0,-5-8 0,10 22 0,1 0 0,0-1 0,0 1 0,0-1 0,0 1 0,-1-9 0,3 14-88,1-1 0,0 1 0,-1-1 0,1 1-1,-1-1 1,1 1 0,-1-1 0,1 1 0,-1-1 0,0 1 0,1 0 0,-1-1 0,1 1-1,-1 0 1,0-1 0,1 1 0,-1 0 0,0 0 0,1 0 0,-1 0 0,0-1-1,0 1 1,1 0 0,-1 0 0,0 1 0,-1-1 0,2 0-168,-1 0-1,0-1 1,1 1 0,-1 0-1,1 0 1,-1 0 0,0 0-1,1 0 1,-1 1 0,0-1-1,1 0 1,-1 0 0,0 0-1,1 1 1,-1-1 0,1 0-1,-1 0 1,1 1 0,-1-1 0,1 0-1,-1 1 1,1-1 0,-1 1-1,1-1 1,-1 1 0,1-1-1,-1 1 1,1-1 0,0 1-1,-1 1 1,1 47-15361,0-29 11888,0-12 1709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4.767"/>
    </inkml:context>
    <inkml:brush xml:id="br0">
      <inkml:brushProperty name="width" value="0.05" units="cm"/>
      <inkml:brushProperty name="height" value="0.05" units="cm"/>
    </inkml:brush>
  </inkml:definitions>
  <inkml:trace contextRef="#ctx0" brushRef="#br0">96 1 1132,'2'3'664,"0"1"0,-1-1 0,1 1 0,-1 0 0,0 0 0,0 0 0,0 0 0,-1 0 0,1 0-1,-1 0 1,0 0 0,0 0 0,-1 0 0,1-1 0,-1 1 0,0 0 0,1 0 0,-2 0 0,1 0 0,0-1 0,-4 7 0,-3 4 539,-1-1 1,0 0-1,0 0 1,-14 13-1,21-23-1053,0-1 0,1 1 0,-1 0-1,1 0 1,-1 0 0,1 0 0,0 0 0,-1 5 0,-9 21 524,8-22-656,1 1-1,0 0 1,0 1 0,1-1-1,0 0 1,0 0 0,1 1-1,0-1 1,2 13 0,-2 6-339,1-26 168,0 0 0,0 0 0,-1 0-1,1 0 1,0 0 0,0 0 0,0 0-1,0 0 1,0-1 0,0 1-1,0 0 1,0-1 0,0 1 0,0-1-1,0 1 1,0-1 0,3 1 0,-6 0-721,6-8-4824,11-26-3690,-5 27 7274,1-1 259</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5.353"/>
    </inkml:context>
    <inkml:brush xml:id="br0">
      <inkml:brushProperty name="width" value="0.05" units="cm"/>
      <inkml:brushProperty name="height" value="0.05" units="cm"/>
    </inkml:brush>
  </inkml:definitions>
  <inkml:trace contextRef="#ctx0" brushRef="#br0">239 1 1276,'0'0'1830,"10"0"4139,-14 1-5360,0 0-1,0 1 1,0-1-1,1 1 0,-1 0 1,0 0-1,1 0 0,0 0 1,-1 1-1,1-1 0,0 1 1,0 0-1,-3 3 1,-10 9 404,12-10-769,0 0 0,0 0 1,0 1-1,1-1 0,-1 1 0,-2 7 0,-11 18 424,13-25-490,1 0-1,-1 1 1,1-1-1,-4 14 1,-7 12 269,8-20-285,1 0-1,0 1 1,1 0-1,0 0 1,1 0 0,0 0-1,1 1 1,0-1-1,1 1 1,2 21 0,0-23-95,1 0 0,0 0 0,1 0 0,0 0 0,1 0 0,0 0 0,11 21 0,-5-20 27,0-1 0,1 0 0,0 0 1,1-1-1,0 0 0,27 17 1,7 7 165,-28-20-69,31 19 0,-47-33-178,-1 0 0,0-1-1,0 1 1,0 0-1,0 0 1,-1 0-1,1 0 1,0 0-1,0 0 1,0 0 0,-1 0-1,1 0 1,-1 1-1,2 1 1,-2-2 7,0 0 0,1 0 0,0 0 0,-1 0 0,1 0-1,-1 0 1,1 0 0,0 0 0,0 0 0,-1 0 0,1-1 0,0 1 0,0 0 0,2 1 0,-3-2 3,1 1-1,0-1 1,-1 1 0,1-1 0,-1 1 0,1 0 0,0-1 0,-1 1-1,1 0 1,-1-1 0,0 1 0,1 0 0,-1 0 0,0 0 0,1-1-1,-1 1 1,0 0 0,0 0 0,1 0 0,-1 0 0,0 0 0,0-1-1,0 1 1,0 0 0,-1 0 0,1 0 0,0 0 0,0 0 0,0-1 0,-1 1-1,1 0 1,0 0 0,-1 0 0,1-1 0,0 1 0,-1 0 0,1 0-1,-1-1 1,0 1 0,0 1 0,-34 36 686,21-24-576,12-11-116,-1-1 1,0 1-1,0-1 1,0 0-1,0 0 1,-6 4 0,-13 7 27,12-7-35,0-1 1,0 0 0,-19 7-1,-12 6-9,30-12-105,0 0 0,0-1 0,0 0-1,0-1 1,-15 3 0,4-1-324,21-6 201,0 1 1,0-1 0,0 1 0,-1-1-1,1 0 1,0 0 0,0 1 0,-1-1-1,1 0 1,0 0 0,-1 0-1,1 0 1,0 0 0,0 0 0,-1-1-1,1 1 1,0 0 0,0-1 0,-1 1-1,1-1 1,0 1 0,0-1-1,0 0 1,0 1 0,0-1 0,0 0-1,0 0 1,0 0 0,0 0 0,0 1-1,0-1 1,0-1 0,1 1-1,-2-2 1,1 2-70,0-1 1,1 1-1,-1-1 1,0 0-1,1 0 0,-1 1 1,1-1-1,0 0 0,-1 0 1,1 0-1,0 1 1,0-1-1,0 0 0,1 0 1,-1 0-1,0 1 0,1-1 1,-1 0-1,1 0 0,-1 1 1,1-1-1,0 0 1,0 1-1,2-4 0,-1 1-264,-1 0 0,1 0 0,-1 0 0,1 0 0,-1-1 0,-1 1-1,1-5 1,0 4 69,-1 0 0,1 1 0,0-1-1,1 0 1,-1 1 0,1-1 0,-1 1-1,1 0 1,3-5 0,3-6-529,3-11-451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5.710"/>
    </inkml:context>
    <inkml:brush xml:id="br0">
      <inkml:brushProperty name="width" value="0.05" units="cm"/>
      <inkml:brushProperty name="height" value="0.05" units="cm"/>
    </inkml:brush>
  </inkml:definitions>
  <inkml:trace contextRef="#ctx0" brushRef="#br0">0 112 192,'0'-90'18235,"1"88"-18127,0 1 0,0 0 0,1 0 0,-1-1-1,0 1 1,0 0 0,1 0 0,-1 0 0,0 1 0,1-1 0,-1 0 0,1 0 0,-1 1-1,1-1 1,1 0 0,6 0-65,-1-1 0,1 1 0,-1 0 0,1 1 0,0 0 0,-1 0 0,17 3 0,61 19-904,-60-14 145,0 0-299,18 4-1351,-8-5-654,-28-4 2062,0-2 1,0 1-1,-1-1 0,2 0 1,-1-1-1,0 0 1,0 0-1,9-2 0,5 0-880,1-3 252</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6.100"/>
    </inkml:context>
    <inkml:brush xml:id="br0">
      <inkml:brushProperty name="width" value="0.05" units="cm"/>
      <inkml:brushProperty name="height" value="0.05" units="cm"/>
    </inkml:brush>
  </inkml:definitions>
  <inkml:trace contextRef="#ctx0" brushRef="#br0">429 85 232,'0'-1'550,"0"-1"1,0 0-1,-1 0 0,1 0 1,-1 0-1,1 1 0,-1-1 1,0 0-1,0 0 0,1 1 1,-1-1-1,0 1 0,-3-4 1,3 4-157,0-1 0,-1 0 1,1 1-1,0-1 0,0 0 1,0 0-1,0 0 0,1 0 1,-1 0-1,1 0 1,-1 0-1,1 0 0,-1 0 1,1-2-1,-1 3-135,0-1-1,0 1 1,0 0 0,0 0-1,-1 0 1,1 0 0,0 0-1,-1 0 1,1 0 0,0 0 0,-1 0-1,1 1 1,-1-1 0,0 1-1,-1-1 1,-9-5 861,10 5-1018,1 0-1,-1 0 0,1 1 1,0-1-1,-1 1 0,1-1 1,-1 1-1,1-1 0,-1 1 1,1 0-1,-1 0 0,0 0 1,1 0-1,-3 0 0,-2 1 94,-1 0 0,1 0 1,-1 1-1,1 0 0,0 0 0,-1 0 0,1 1 0,0 0 0,1 0 0,-1 1 0,1-1 1,-1 1-1,1 1 0,-8 7 0,-4 6 441,-1 1 0,-21 32 0,29-36-310,2 0 0,-13 31 1,2-4 58,-2 6-19,2 0 0,2 2 0,-19 92 0,25-93-249,5-17-61,2-1 1,1 1-1,3 58 1,1-41-22,0-31-22,1 0 0,0 0 0,2 0 0,0 0 0,1-1-1,1 0 1,0 0 0,1 0 0,1-1 0,16 25 0,-21-37 40,0-1 1,-1 1-1,1-1 1,0 0-1,1 0 0,-1 0 1,0 0-1,1-1 1,0 1-1,-1-1 1,1 0-1,0 0 0,0 0 1,0-1-1,1 1 1,-1-1-1,0 0 1,0 0-1,1-1 0,-1 1 1,1-1-1,-1 0 1,0 0-1,1-1 0,-1 1 1,0-1-1,1 0 1,-1 0-1,0 0 1,0-1-1,0 1 0,0-1 1,6-4-1,-4 3 10,0 0 0,0-1 0,-1 0 0,0 0 0,0-1 0,0 1 0,-1-1 0,1 0 0,-1 0 0,0 0 0,0-1 0,-1 0 0,0 0 0,0 1 0,0-2 0,-1 1 0,0 0 0,0 0 0,0-1 0,-1 1 0,1-12 0,4-16 49,-5 31-101,0-1 1,0 0-1,0 0 0,-1 1 1,1-1-1,-1 0 0,0 0 1,0 0-1,-1-5 1,-5-14 8,4 9 0,-2 1 0,1 0 0,-2 0 0,-11-23 0,14 32-78,-1 0 0,1 1 0,-1-1 0,0 1 0,0 0 1,0 0-1,0 0 0,-1 0 0,1 0 0,-1 1 0,0-1 1,0 1-1,0 0 0,0 0 0,0 1 0,0-1 0,0 1 1,-1 0-1,-7-1 0,-4 0-903,0 1 0,-1 0 0,-25 3 0,-4 9-3591,42-10 3673,1 1-1,0-1 0,-1 1 0,1 0 0,0 0 1,-1 1-1,1-1 0,-5 5 0,-2 11-5638,10-17 6307,0-1 0,0 1 0,0-1 0,0 1 0,0 0 0,0-1 0,0 1 1,0-1-1,0 1 0,0-1 0,1 1 0,-1 0 0,0-1 0,0 1 0,1-1 1,-1 1-1,0-1 0,1 1 0,-1-1 0,0 1 0,1-1 0,-1 0 0,1 1 0,-1-1 1,1 0-1,-1 1 0,1-1 0,-1 0 0,2 1 0,9 5-1503</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6.517"/>
    </inkml:context>
    <inkml:brush xml:id="br0">
      <inkml:brushProperty name="width" value="0.05" units="cm"/>
      <inkml:brushProperty name="height" value="0.05" units="cm"/>
    </inkml:brush>
  </inkml:definitions>
  <inkml:trace contextRef="#ctx0" brushRef="#br0">591 50 936,'0'-13'2756,"0"-19"10012,0 32-12658,0 0 0,-1-1 0,1 1 0,-1-1 0,1 1 0,0 0 1,-1 0-1,1-1 0,-1 1 0,1 0 0,0 0 0,-1-1 1,1 1-1,-1 0 0,1 0 0,-1 0 0,1 0 0,-1 0 1,1-1-1,-1 1 0,1 0 0,-1 0 0,1 0 0,-1 1 0,1-1 1,-1 0-1,1 0 0,-1 0 0,1 0 0,-1 0 0,1 0 1,-1 1-1,-17 3 718,11 0-481,0-1 0,0 1 1,0 0-1,-8 8 0,-3 1 161,-14 11-22,2 1 0,-53 58 0,10-9-400,-1 5-77,54-54-175,-2-1-1,-34 29 1,45-44-171,1 1 1,0 0-1,-12 16 0,2-2-1528,-2-11-656,12-10 17,10-3 2418,-1 0 1,1 0-1,0 0 1,0-1-1,0 1 1,0 0 0,0 0-1,0 0 1,-1-1-1,1 1 1,0 0-1,0 0 1,0-1-1,0 1 1,0 0-1,0 0 1,0 0-1,0-1 1,0 1-1,0 0 1,0 0-1,0-1 1,0 1-1,0 0 1,0 0-1,0-1 1,0 1 0,1 0-1,-1 0 1,0 0-1,0-1 1,0 1-1,0 0 1,0 0-1,0 0 1,1 0-1,-1-1 1,0 1-1,0 0 1,0 0-1,1 0 1,2-7-1483,0-1 1,0 1-1,0 0 1,2-14-1,1-2-584,4 3 560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6.887"/>
    </inkml:context>
    <inkml:brush xml:id="br0">
      <inkml:brushProperty name="width" value="0.05" units="cm"/>
      <inkml:brushProperty name="height" value="0.05" units="cm"/>
    </inkml:brush>
  </inkml:definitions>
  <inkml:trace contextRef="#ctx0" brushRef="#br0">1 141 320,'25'-63'4813,"-22"53"-2987,-1 1 1,-1 0-1,1-1 1,-1-18-1,2 16 1560,4 16-906,5 17-270,-9-12-1833,1-1 0,0 1 0,0-1 1,1 0-1,9 13 0,58 89 1036,-11-19-1021,-8-12-313,-47-69-152,0 0 1,0 0 0,6 16-1,-9-18-316,1-1-1,-1 1 0,1-1 1,9 12-1,-10-3-3985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0.617"/>
    </inkml:context>
    <inkml:brush xml:id="br0">
      <inkml:brushProperty name="width" value="0.05" units="cm"/>
      <inkml:brushProperty name="height" value="0.05" units="cm"/>
    </inkml:brush>
  </inkml:definitions>
  <inkml:trace contextRef="#ctx0" brushRef="#br0">26 0 1172,'7'6'9826,"-14"4"-6290,-6 38-900,0 18-1709,13-24-849,0 31-578,0-27-3438,4-45 903,-3-1 2784,-1 0 0,1 0 0,0-1 0,-1 1-1,1 0 1,0-1 0,-1 1 0,1 0 0,-1-1 0,1 1 0,-1-1-1,1 1 1,-1-1 0,1 1 0,-1-1 0,1 1 0,-1-1 0,1 0-1,-1 1 1,1-2 0,9-10-1990,2-1 378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7.242"/>
    </inkml:context>
    <inkml:brush xml:id="br0">
      <inkml:brushProperty name="width" value="0.05" units="cm"/>
      <inkml:brushProperty name="height" value="0.05" units="cm"/>
    </inkml:brush>
  </inkml:definitions>
  <inkml:trace contextRef="#ctx0" brushRef="#br0">301 0 304,'1'0'267,"-1"0"1,1 0-1,-1 0 1,1 0-1,-1 1 1,0-1-1,1 0 0,-1 0 1,1 0-1,-1 0 1,1 0-1,-1 1 0,0-1 1,1 0-1,-1 0 1,0 0-1,1 1 0,-1-1 1,0 0-1,1 1 1,-1-1-1,0 0 1,1 1-1,-1-1 0,0 0 1,0 1-1,0-1 1,1 1-1,-1-1 0,0 0 1,0 1-1,0-1 1,0 1-1,0-1 1,0 0-1,0 1 0,-4 23 4343,-16 21-2546,-37 85 716,23-46-1543,-32 110 526,26-70-1277,0 15-321,30-92-148,-7 22-49,11-51-504,1-1 0,1 1 0,1 0 0,0 0 0,1 29 1,1-47 440,1 1 0,0-1 0,0 1 1,0-1-1,0 0 0,0 1 1,1-1-1,-1 0 0,0 1 1,0-1-1,0 1 0,0-1 0,0 0 1,0 1-1,1-1 0,-1 0 1,0 1-1,0-1 0,1 0 1,-1 1-1,0-1 0,0 0 0,1 0 1,-1 1-1,0-1 0,1 0 1,-1 0-1,0 1 0,1-1 1,-1 0-1,0 0 0,1 0 1,-1 0-1,0 0 0,1 0 0,-1 0 1,1 1-1,0-1 0,19-6-3802,18-19-1749,1-8 1298,-7 9 2584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7.585"/>
    </inkml:context>
    <inkml:brush xml:id="br0">
      <inkml:brushProperty name="width" value="0.05" units="cm"/>
      <inkml:brushProperty name="height" value="0.05" units="cm"/>
    </inkml:brush>
  </inkml:definitions>
  <inkml:trace contextRef="#ctx0" brushRef="#br0">326 40 4,'0'-1'252,"0"0"0,0 0-1,0 0 1,0 1 0,0-1 0,0 0-1,0 0 1,-1 0 0,1 1 0,0-1 0,0 0-1,-1 0 1,1 1 0,-1-1 0,1 0 0,0 1-1,-1-1 1,1 0 0,-1 1 0,0-1-1,1 1 1,-1-1 0,1 1 0,-1-1 0,0 1-1,1 0 1,-1-1 0,0 1 0,0-1 0,-1 1-1,0-1 263,-1 1-1,0 0 1,1 0-1,-1 0 1,0 0-1,0 0 1,1 0-1,-1 1 1,-4 0-1,-1 2 170,-1 0 1,0 0-1,1 1 1,-1 0-1,-7 5 1,-1 4-61,0 1-1,1 1 1,1 0 0,0 1-1,1 0 1,-12 20 0,12-14-368,0 0 1,2 1 0,1 0 0,0 1-1,2 0 1,1 0 0,1 1 0,-5 32 0,9-28-8,3 57 1,1-38-62,-1-38-119,1 0-1,0 0 0,1 0 1,0 0-1,0 0 1,1 0-1,0 0 1,1-1-1,0 1 0,0-1 1,1 0-1,1-1 1,-1 1-1,1-1 0,13 14 1,-15-18 26,1 0-1,-1-1 1,1 1 0,0-1 0,-1 0-1,2 0 1,-1-1 0,0 1 0,0-1-1,1 0 1,-1-1 0,1 1 0,-1-1-1,1 0 1,0 0 0,0-1 0,-1 0-1,1 0 1,0 0 0,0-1 0,-1 0-1,1 0 1,0 0 0,-1-1 0,1 1-1,-1-1 1,0-1 0,1 1 0,5-5-1,1 1 72,-1-1 0,0-1-1,0 0 1,-1 0-1,0-1 1,-1 0 0,0-1-1,0 0 1,-1 0 0,0-1-1,-1 0 1,0-1 0,8-19-1,-4 2-71,-2 0-1,-1-1 0,-2-1 1,-1 1-1,3-49 1,-8 61-145,-1 0 0,0 0 0,-2 0-1,0 0 1,-1 0 0,-6-18 0,4 21-820,0 0 1,-1 1-1,-1 0 0,-13-18 0,-1-4-4067,16 24 2378,-1 2 0,0-1-1,-9-10 1,14 18 1815,0 0 0,0 0 0,0 0 0,0 0 1,0 0-1,1 0 0,-1-1 0,1 1 0,0-1 0,-1-4 0,10-11-1270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7.972"/>
    </inkml:context>
    <inkml:brush xml:id="br0">
      <inkml:brushProperty name="width" value="0.05" units="cm"/>
      <inkml:brushProperty name="height" value="0.05" units="cm"/>
    </inkml:brush>
  </inkml:definitions>
  <inkml:trace contextRef="#ctx0" brushRef="#br0">1 124 1020,'16'-5'2851,"-1"-1"1,1-1-1,-1 0 0,17-12 0,-9 6-868,-2 3-579,1 1 1,43-11-1,-59 18-1255,14-2-24,-1 1 0,1 0 0,0 1 0,26 1 0,-23 0-1098,-21 0 628,0 1 0,0 0 0,0 0-1,0 0 1,0 0 0,0 0 0,0 0 0,0 0 0,0 1-1,-1-1 1,1 1 0,0 0 0,0-1 0,0 1 0,0 0 0,2 2-1,21-22-14139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8.319"/>
    </inkml:context>
    <inkml:brush xml:id="br0">
      <inkml:brushProperty name="width" value="0.05" units="cm"/>
      <inkml:brushProperty name="height" value="0.05" units="cm"/>
    </inkml:brush>
  </inkml:definitions>
  <inkml:trace contextRef="#ctx0" brushRef="#br0">83 57 1344,'7'-12'1675,"-2"-10"5330,-8 4-513,-6 13-5829,7 24 870,-4 2-945,-7 41 0,-1 4-201,5-23-286,1 0 0,-1 45 0,2-14-54,-4 119-666,8-166-300,3 52 0,1-35-625,-1-38 1068,0 0-1,0 0 1,1 1 0,0-1 0,0 0 0,1 0 0,-1 0 0,4 6 0,-5-11 239,1 0 0,0 0 0,-1 0 0,1 0 0,0 0 0,0 0 0,0 0 0,0 0 0,0 0 0,0 0 0,0 0-1,0 0 1,0 0 0,0-1 0,0 1 0,0-1 0,1 1 0,-1-1 0,0 1 0,0-1 0,1 1 0,-1-1 0,0 0 0,1 0-1,-1 0 1,0 0 0,1 0 0,-1 0 0,0 0 0,1 0 0,-1-1 0,0 1 0,1 0 0,-1-1 0,0 1 0,0-1 0,1 0 0,-1 1-1,0-1 1,0 0 0,1-1 0,20-10-1425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8.688"/>
    </inkml:context>
    <inkml:brush xml:id="br0">
      <inkml:brushProperty name="width" value="0.05" units="cm"/>
      <inkml:brushProperty name="height" value="0.05" units="cm"/>
    </inkml:brush>
  </inkml:definitions>
  <inkml:trace contextRef="#ctx0" brushRef="#br0">186 5 1244,'0'0'171,"0"0"0,0-1 0,0 1-1,-1 0 1,1 0 0,0-1 0,0 1 0,0 0 0,-1-1 1025,1 0-1026,-1 1 1,1 0 0,0 0 0,0 0 0,0 0 0,-1 0-1,1 0 1,0-1 0,0 1 0,-1 0 0,1 0 0,0 0-1,0 0 1,-1 0 0,1 0 0,0 0 0,0 0 0,-1 0-1,1 0 1,0 0 0,-1 0 0,-16 4 3168,-16 11-894,23-6-2042,0 1 1,1 0-1,0 0 1,1 1-1,0 0 1,1 1-1,0 0 0,-6 14 1,7-16-295,1 1 0,1-1-1,0 1 1,0 0 0,1 0 0,0 1 0,1-1-1,0 1 1,0 18 0,2-22-11,-1-1 0,2 1 0,-1 0 0,1-1 0,0 1-1,0-1 1,1 1 0,0-1 0,1 0 0,0 1 0,0-1 0,4 7 0,-4-9 21,0-1 0,1 0 1,-1 0-1,1-1 0,0 1 1,0-1-1,0 0 0,0 0 1,0 0-1,1 0 0,-1-1 1,1 0-1,0 1 0,0-2 1,0 1-1,0-1 0,0 0 0,0 0 1,0 0-1,0 0 0,1-1 1,8-1-1,-9 1 39,1 0 0,0-1 0,0 0 0,-1 0 0,1 0 0,-1-1 0,1 0 0,-1 0 0,1 0 0,-1-1 0,0 0 0,0 0 0,-1 0 0,1-1 0,0 1 0,-1-1 0,0 0 0,0-1 0,0 1 0,4-7 0,-3 3-63,-1 1-1,1-1 1,-2 0-1,1 0 0,-1 0 1,-1 0-1,1 0 1,-1-1-1,-1 1 1,1-1-1,-2 0 0,1-10 1,-1-3-65,1 8-59,-1 0-1,-1-1 1,0 1 0,-4-16 0,4 25-126,-1 1 1,1 0-1,-1 0 0,0 0 1,0 0-1,0 0 0,-1 0 0,1 0 1,-1 1-1,0-1 0,0 1 1,0 0-1,0-1 0,-1 2 1,1-1-1,-1 0 0,-5-2 1,-2-1-1187,0 1 0,0 0 1,-1 1-1,0 1 0,0 0 1,0 0-1,0 1 0,0 0 1,0 1-1,-1 1 0,1 0 1,0 1-1,-1 0 0,1 1 1,-17 4-1,6 5-690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9.137"/>
    </inkml:context>
    <inkml:brush xml:id="br0">
      <inkml:brushProperty name="width" value="0.05" units="cm"/>
      <inkml:brushProperty name="height" value="0.05" units="cm"/>
    </inkml:brush>
  </inkml:definitions>
  <inkml:trace contextRef="#ctx0" brushRef="#br0">347 567 236,'8'1'4228,"-12"2"-1793,-14 11 2997,9-5-4542,-32 38 1422,31-36-1915,-1 1 0,2 0-1,-13 18 1,-2 10 299,-1 1 184,-30 66-1,47-88-751,-6 12 52,2 0 1,-12 50-1,-22 106-27,25-81 98,20-104-236,1-1 0,0 1 0,-1 0 0,1-1 0,0 1 0,0-1 1,0 1-1,0 0 0,0-1 0,1 1 0,-1-1 0,0 1 0,1-1 0,-1 1 0,1-1 0,-1 1 0,1-1 0,0 1 1,0-1-1,0 0 0,0 1 0,0-1 0,1 2 0,-1-2-3,0-1 1,0 1-1,-1-1 1,1 1-1,0-1 1,0 1-1,0-1 1,0 0-1,0 1 1,-1-1-1,1 0 1,0 0-1,0 1 1,0-1-1,0 0 1,0 0-1,0 0 1,0 0-1,0 0 1,0 0-1,0-1 1,0 1-1,0 0 1,-1 0-1,1-1 1,0 1-1,0-1 1,0 1-1,0 0 1,0-1-1,-1 0 1,1 1-1,0-1 1,-1 1-1,1-1 1,0 0-1,-1 0 1,1 1-1,-1-1 1,1 0-1,0-1 1,40-72 236,-26 45-211,7-17-21,20-62 0,0 1-34,16-57-13,-3-1 81,-6 14 615,-39 131-473,-8 17-136,0 0 0,-1-1 0,1 1 0,-1 0 0,0-1 0,0 1 0,0-1 0,0 0 0,0-5 0,-1 8-31,0-1 0,1 1 0,-1 0 1,0 0-1,0 0 0,1 0 0,-1 0 1,0-1-1,1 1 0,-1 0 0,1 0 0,0 0 1,-1 0-1,1 0 0,0 0 0,-1 1 0,1-1 1,0 0-1,0 0 0,0 0 0,1 0 1,-1 0-11,-1 1-1,1 0 1,0 0 0,-1 0 0,1 0 0,-1-1 0,1 1 0,-1 0 0,1 0 0,0 0 0,-1 0 0,1 0 0,-1 0 0,1 0 0,0 1 0,-1-1 0,1 0 0,-1 0 0,1 0 0,-1 1 0,1-1 0,-1 0 0,1 0 0,-1 1 0,1-1 0,-1 1 0,1-1 0,-1 0 0,1 1 0,-1-1 0,0 1 0,1-1 0,-1 1 0,0-1 0,1 1-1,-1-1 1,0 1 0,0-1 0,1 1 0,-1 0 0,0-1 0,0 2 0,4 8 199,1 0 0,0 0 1,7 11-1,-3-7-54,-1 1 30,-1 1 0,-1 0 1,6 21-1,-6-18 5,15 33-1,6 6 3,-1 0 0,25 92-1,-46-133-173,2-1-1,0 0 1,1-1 0,16 25-1,6 12 149,-29-49-114,0 0 1,0-1 0,1 1 0,-1-1-1,1 0 1,0 1 0,-1-1 0,1 0 0,0 0-1,0 0 1,0 0 0,1 0 0,-1-1-1,0 1 1,1-1 0,5 3 0,-6-4-6,0 0 0,0 1 0,0-1 0,1-1 0,-1 1 0,0 0 0,0-1 0,0 1 0,0-1 0,0 1 0,0-1 0,1 0 0,-1 0 0,-1 0 0,1 0 0,0 0 1,0-1-1,0 1 0,-1 0 0,1-1 0,2-2 0,12-14 70,-1-1 0,0-1 0,-2 0 0,0-1 0,-2 0 0,15-36 0,2-1-67,-16 32-60,11-35 0,0-2-16,4-4-222,38-139-1,-54 166-417,18-44-1,-15 45-2316,11-45 0,4-23-7502,-25 95 8983,0 1 1,1 0 0,1 0 0,0 0-1,0 1 1,15-19 0,-7 10-267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19.469"/>
    </inkml:context>
    <inkml:brush xml:id="br0">
      <inkml:brushProperty name="width" value="0.05" units="cm"/>
      <inkml:brushProperty name="height" value="0.05" units="cm"/>
    </inkml:brush>
  </inkml:definitions>
  <inkml:trace contextRef="#ctx0" brushRef="#br0">972 26 628,'7'-3'1407,"-5"2"-862,0 0-1,0 0 0,0 0 1,0 0-1,0 0 0,0 0 1,0 0-1,0-1 0,-1 1 1,1-1-1,-1 1 0,1-1 1,-1 0-1,2-3 1246,-4 5-1591,0 1 0,-1-1-1,1 0 1,0 1-1,0-1 1,0 1 0,0-1-1,-1 1 1,1 0 0,0 0-1,0-1 1,0 1-1,0 0 1,1 0 0,-1 0-1,0 0 1,0 0 0,0 0-1,0 2 1,-16 28 1084,7-12-348,-32 61 1903,-56 148 1,18-35-763,-92 176 662,119-256-2238,-67 126 133,-144 230-337,179-309-748,52-92-1027,31-65 1170,0 1 0,1 0 0,-1 0 0,1-1-1,0 1 1,-1 8 0,1 13-4488,1-24 4635,1-1 1,-1 0-1,0 1 1,0-1 0,0 0-1,0 1 1,1-1 0,-1 0-1,0 1 1,0-1-1,1 0 1,-1 0 0,0 1-1,1-1 1,-1 0 0,0 0-1,1 0 1,-1 1-1,0-1 1,1 0 0,-1 0-1,0 0 1,1 0 0,-1 0-1,1 0 1,-1 0-1,0 0 1,1 0 0,-1 0-1,0 0 1,1 0 0,-1 0-1,1 0 1,-1 0-1,0 0 1,1 0 0,-1 0-1,0-1 1,1 1 0,0 0-1,23-8-3832,-15 5 2576,2 0-40,24-9-2484,-12-6 1838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0.264"/>
    </inkml:context>
    <inkml:brush xml:id="br0">
      <inkml:brushProperty name="width" value="0.05" units="cm"/>
      <inkml:brushProperty name="height" value="0.05" units="cm"/>
    </inkml:brush>
  </inkml:definitions>
  <inkml:trace contextRef="#ctx0" brushRef="#br0">592 61 1272,'0'0'10415,"0"-2"-9630,1 1 0,-1-1 0,0 1 0,0-1 0,0 1 0,0-1-1,-1 1 1,1-1 0,0 1 0,-1 0 0,0-3 0,0 5-662,-1 0 1,1 0-1,0 0 0,-1 0 1,1 0-1,0 0 0,0 0 1,-1 0-1,1 0 0,0 1 1,0-1-1,1 0 0,-1 1 1,0-1-1,0 1 0,1-1 1,-1 1-1,0-1 0,1 1 1,0 0-1,-1-1 0,1 1 1,0-1-1,0 1 1,0 0-1,0 2 0,-11 29 951,11 15 310,0-29-87,0-16-160,0-7 455,3 3-1299,-3 1-284,0 0 0,1 0 0,-1 0 0,0 0 0,1 0 0,-1 0 0,0 0 1,1 0-1,-1 0 0,0 0 0,0-1 0,1 1 0,-1 0 0,0 0 0,1 0 0,-1 0 1,0 0-1,0-1 0,1 1 0,-1 0 0,0 0 0,0 0 0,0-1 0,1 1 0,-1 0 0,0 0 1,0-1-1,0 1 0,0 0 0,1-1 0,-1 1 0,0 0 0,0 0 0,0-1 0,0 1 0,0 0 1,0-1-1,0 1 0,0-1 0,0 1 2,1-1 1,-1 0-1,0 0 1,0 0-1,1 0 0,-1 0 1,1 1-1,-1-1 1,1 0-1,-1 0 0,1 1 1,0-1-1,-1 0 1,1 1-1,0-1 1,-1 1-1,3-2 0,-2 2-8,-1-1 0,1 0 0,0 1 0,0-1 0,0 0 0,0 1 0,-1-1 0,1 0-1,0 0 1,-1 0 0,1 0 0,0 0 0,-1 0 0,0 0 0,1 0 0,-1 0 0,1 0 0,-1-2 0,1 0-4,0 0 1,0 0 0,1 0 0,-1 0 0,1 0 0,-1 1 0,1-1 0,0 0-1,0 1 1,0 0 0,0-1 0,1 1 0,-1 0 0,0 0 0,5-3 0,-6-1 3,0 0 1,0-1-1,-1 1 1,0-1-1,0 1 1,-1-7-1,1 11-7,0 1 11,0 0 0,-1-1 0,1 1-1,0 0 1,-1-1 0,1 1 0,0 0-1,-1 0 1,0 0 0,1-1 0,-1 1-1,0 0 1,1 0 0,-1 0 0,0 0-1,0 0 1,0 0 0,0 0 0,0 1-1,0-1 1,0 0 0,0 0 0,-1 1-1,1-1 1,-2 0 0,-36-10 143,31 10-125,-1 0-1,0 1 1,1 0 0,-1 0-1,0 1 1,1 0-1,-1 1 1,1-1-1,0 2 1,-1-1-1,1 1 1,-8 4 0,4-1 8,1 0 0,-1 1 0,1 1 0,0-1 0,1 2 1,0 0-1,-13 14 0,-15 23-33,2 3 0,3 0 0,1 3 0,-37 82 0,46-87 0,-26 61 0,-5 36 0,50-129 0,1 0 0,0 0 0,1 0 0,0 1 0,1-1 0,2 29 0,0-10 0,-1-24 0,1-1 0,0 1 0,0 0 0,1-1 0,0 1 0,1-1 0,0 0 0,0 0 0,1 0 0,0 0 0,1-1 0,0 0 0,11 14 0,-8-12 0,0-1 0,2 0 0,-1-1 0,1 0 0,0-1 0,0 0 0,1 0 0,0-1 0,0-1 0,15 6 0,-7-4 0,2-1 0,-1-1 0,1-1 0,-1-1 0,27 2 0,105-10 0,-126 2 0,-1-2 0,0-1 0,25-8 0,-13 3 0,-20 6 0,0-1 0,0-1 0,-1-1 0,0 0 0,0-1 0,-1 0 0,21-17 0,-35 25 65,0 0 0,1 0 0,-1 0 0,0-1 0,0 1 0,0 0 0,-1 0 0,1-1 0,0 1 0,0-1-1,-1 1 1,1-1 0,-1 1 0,1-2 0,-1 2-476,1-1-1,-1 1 1,0 0-1,0 0 1,0 0-1,-1 0 1,1-1-1,0 1 0,0 0 1,-1 0-1,1 0 1,0 0-1,-1 0 1,1 0-1,-2-2 1,1 1-416,-1 1 1,1-1-1,0 1 1,-1 0-1,1 0 1,-1 0 0,0 0-1,1 0 1,-1 0-1,0 0 1,1 0-1,-1 0 1,0 1-1,0-1 1,0 1-1,0 0 1,1-1-1,-1 1 1,0 0 0,0 0-1,0 0 1,0 0-1,0 0 1,-3 1-1,-18 6-2428,-10 5 775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1.341"/>
    </inkml:context>
    <inkml:brush xml:id="br0">
      <inkml:brushProperty name="width" value="0.05" units="cm"/>
      <inkml:brushProperty name="height" value="0.05" units="cm"/>
    </inkml:brush>
  </inkml:definitions>
  <inkml:trace contextRef="#ctx0" brushRef="#br0">0 46 100,'0'2'445,"1"0"0,-1 0 0,0 0 0,1 0 0,-1 0-1,1 0 1,0 0 0,0 0 0,0 0 0,0 0 0,0-1 0,0 1 0,0 0 0,0-1 0,1 1 0,-1-1-1,1 1 1,-1-1 0,1 0 0,-1 1 0,1-1 0,0 0 0,2 1 0,28 8 5621,-11-10-5298,11-6 972,39-12 0,12-3-338,-9 6-691,97-14-473,-105 23-1456,-21 4-4337,-43 2 4034,-15 6-4033,-30 13-852,30-11 4577</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1.667"/>
    </inkml:context>
    <inkml:brush xml:id="br0">
      <inkml:brushProperty name="width" value="0.05" units="cm"/>
      <inkml:brushProperty name="height" value="0.05" units="cm"/>
    </inkml:brush>
  </inkml:definitions>
  <inkml:trace contextRef="#ctx0" brushRef="#br0">14 65 948,'-2'2'541,"1"0"0,-1 0 1,1 1-1,-1-1 0,1 1 0,0-1 0,0 1 0,1-1 0,-1 1 1,0 0-1,1-1 0,0 1 0,-1 5 0,1-7-382,0 0 0,0-1-1,0 1 1,0 0 0,0 0-1,0 0 1,1-1 0,-1 1 0,0 0-1,0 0 1,0-1 0,1 1-1,-1 0 1,0-1 0,1 1-1,-1 0 1,1-1 0,-1 1 0,1 0-1,-1-1 1,1 1 0,-1-1-1,1 1 1,0-1 0,-1 1 0,1-1-1,0 0 1,-1 1 0,1-1-1,0 0 1,-1 1 0,1-1 0,0 0-1,0 0 1,-1 0 0,1 1-1,0-1 1,0 0 0,0 0-1,-1 0 1,1 0 0,0-1 0,0 1-1,-1 0 1,1 0 0,1-1-1,167-45 4447,-2 0-5290,-120 38-847,-40 7 810,1 1 1,-1-2 0,1 1 0,-1-1-1,1 0 1,-1-1 0,8-3-1,-14 5 213,1 0-1,0 0 1,0 1-1,0-1 1,0 0-1,0 1 1,0-1-1,0 1 1,0 0-1,0 0 0,0 0 1,0 0-1,0 0 1,0 0-1,0 0 1,0 1-1,3 0 1,3 1-99,6-1-1289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0.948"/>
    </inkml:context>
    <inkml:brush xml:id="br0">
      <inkml:brushProperty name="width" value="0.05" units="cm"/>
      <inkml:brushProperty name="height" value="0.05" units="cm"/>
    </inkml:brush>
  </inkml:definitions>
  <inkml:trace contextRef="#ctx0" brushRef="#br0">393 7 1108,'-1'-1'389,"0"1"0,0-1-1,0 0 1,0 1 0,0-1-1,-1 1 1,1-1 0,0 1 0,0 0-1,0-1 1,-1 1 0,1 0-1,0 0 1,0 0 0,-1 0-1,1 0 1,0 0 0,0 0 0,-1 1-1,1-1 1,0 0 0,-2 1-1,-16 3 3647,15-3-3794,0 0-1,1 0 0,-1 0 0,1 0 1,-1 0-1,1 1 0,0 0 0,0 0 1,-1 0-1,1 0 0,1 0 0,-1 0 1,-3 4-1,2-2-37,2-3-145,1 1 1,-1 0-1,1-1 0,0 1 1,-1 0-1,1 0 1,0 0-1,0 0 1,1 0-1,-1 0 1,-1 4-1,-9 18 504,7-18-416,1 1 0,-1 0 0,1 0 0,0 0 0,1 0 0,0 0 0,-2 9 0,-9 27 469,9-30-396,0 0 1,-3 23-1,-3 14 172,0-11-125,1 1 0,3-1 1,-3 42-1,5 121 494,4-155-672,2-7 3,8 49 0,-7-68-62,-1-3 15,2 0 1,0 0-1,1-1 1,1 1 0,0-1-1,2 0 1,0-1-1,0 0 1,2 0-1,15 21 1,-23-36-19,-1 1 0,0-1 1,0 0-1,1 1 0,-1-1 1,1 0-1,-1 0 0,1 0 0,-1 0 1,1 0-1,0-1 0,-1 1 0,1 0 1,0-1-1,0 1 0,0-1 1,0 1-1,-1-1 0,1 0 0,0 0 1,0 0-1,0 0 0,0 0 0,2-1 1,1-1 76,0 0 0,0 0 1,0 0-1,0-1 0,-1 1 1,1-1-1,4-4 0,-5 3-1,1 0-1,-1-1 0,0 1 0,-1 0 1,1-1-1,-1 0 0,0 0 0,0 0 1,0 0-1,-1-1 0,3-6 0,13-61 848,-16 61-801,0-1 54,-1 0 1,0 0 0,-2-20-1,0 5 57,1 15-104,-2-1 0,0 1 0,-6-25 0,6 31-117,1 3-40,0 0 0,0 0 1,-1 1-1,1-1 0,-1 1 0,0-1 1,0 1-1,0 0 0,0-1 0,0 1 1,-1 0-1,1 0 0,-1 1 0,0-1 1,0 0-1,0 1 0,0 0 0,-1 0 1,1 0-1,0 0 0,-1 0 1,0 1-1,1-1 0,-1 1 0,0 0 1,0 0-1,1 1 0,-1-1 0,0 1 1,0 0-1,-8 0 0,-3 2-442,0 0-1,0 0 1,0 2-1,0 0 1,0 0-1,-25 13 1,15-6-1072,-7 3-2966,-32 19-1,56-28 2029,-1 0-1,1 1 1,0 1-1,-12 12 1,18-12 101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2.906"/>
    </inkml:context>
    <inkml:brush xml:id="br0">
      <inkml:brushProperty name="width" value="0.05" units="cm"/>
      <inkml:brushProperty name="height" value="0.05" units="cm"/>
    </inkml:brush>
  </inkml:definitions>
  <inkml:trace contextRef="#ctx0" brushRef="#br0">219 98 544,'11'-19'11233,"-11"19"-11099,0-1 0,0 1 0,0-1 0,-1 0 1,1 1-1,0-1 0,0 0 0,0 1 0,0-1 0,0 0 0,0 1 0,0-1 0,0 1 0,0-1 0,0 0 0,0 1 1,1-1-1,-1 0 0,0 1 0,0-1 0,1 1 0,-1-1 0,0 0 0,1 1 0,-1-1 0,1 1 0,-1-1 1,0 1-1,1-1 0,-1 1 0,1 0 0,0-1 0,0 0 0,2 0 105,1-18 3314,-3 19-3364,0 0 0,0 0 1,0-1-1,0 1 0,0-1 1,0 1-1,0-1 0,0 1 0,0-1 1,0 1-1,0-1 0,0 0 1,0 0-1,-1 1 0,1-1 0,0 0 1,-1 0-1,1 0 0,0 0 1,-1 0-1,1 0 0,-1 0 0,1 0 1,-1 0-1,0 0 0,1 0 1,-1 0-1,0 0 0,0 0 0,0 0 1,0-2-1,0 3-132,1-1 1,-1 1-1,0 0 0,0-1 0,0 1 0,1 0 1,-1-1-1,0 1 0,1 0 0,-1 0 1,0-1-1,1 1 0,-1 0 0,0 0 1,1-1-1,-1 1 0,0 0 0,1 0 1,-1 0-1,1 0 0,-1 0 0,0 0 1,1-1-1,-1 1 0,1 0 0,-1 0 0,0 0 1,1 0-1,-1 0 0,1 1 0,0-1-17,-1 0 1,1 0-1,-1 0 0,1 0 0,-1 0 0,0 0 0,1 0 0,-1 0 0,1 0 0,-1 0 0,1 0 0,-1-1 0,0 1 0,1 0 0,-1 0 0,1 0 0,-1 0 0,0-1 1,1 1-1,-1 0 0,0 0 0,1-1 0,-1 1 0,0 0 0,1-1 0,-1 1 0,0 0 0,0-1 0,1 1 0,-1-1 0,0-1 1303,-11 16-1208,10-3-96,0 0 1,-1-1 0,0 1-1,0-1 1,-1 0-1,0 0 1,-1 0 0,-1 0-1,-7 13 1,8-15-16,0 1-1,1-1 1,0 0-1,-2 11 1,-11 26 61,5-24-43,1 0 1,1 1-1,-9 33 0,3-18-20,12-31-22,1-1 0,-1 0 0,1 1 0,0-1 0,1 1 0,-1 0-1,1-1 1,-1 9 0,0-11-2,-6 12 2,7-15 1,1 1 1,0-1-1,0 0 1,0 0-1,0 0 1,-1 0-1,1 1 1,0-1-1,0 0 1,0 0-1,0 0 1,0 1-1,0-1 1,-1 0-1,1 0 1,0 1-1,0-1 1,0 0-1,0 0 1,0 1-1,0-1 1,0 0-1,0 0 1,0 1-1,0-1 1,0 0-1,0 0 1,0 0-1,1 1 1,-1-1-1,0 0 1,0 0 0,0 1-1,0-1 1,0 0-1,0 0 1,0 0-1,1 1 1,-1-1-1,0 0 1,0 0-1,0 0 1,1 0-1,-1 0 1,0 1-1,0-1 1,1 0-1,66 13 283,-38-12-269,1 2 0,-1 1-1,0 1 1,-1 1 0,0 2-1,44 17 1,-21 3 59,-23-10 3,-15-5 7,-3 1 12,-9-13-84,0-1 1,0 1 0,0 0 0,0 0-1,0 0 1,0 0 0,-1 0 0,1 0-1,0 0 1,-1 0 0,1 0 0,-1 1 0,1-1-1,-1 0 1,0 0 0,0 0 0,1 1-1,-1-1 1,0 0 0,0 3 0,6 5 148,-6-8-159,1-1 0,-1 0 0,1 0 0,-1 1 1,0-1-1,1 0 0,-1 1 0,0-1 0,1 0 0,-1 1 0,0-1 0,0 0 0,1 1 0,-1-1 0,0 1 0,0-1 0,0 1 0,1-1 0,-1 0 0,0 1 0,0-1 0,0 1 0,0-1 0,0 1 0,0-1 0,0 1 0,0-1 1,0 1-1,0-1 0,0 0 0,0 1 0,-1-1 0,1 1 0,0-1 0,0 1 0,0-1 0,0 0 0,-1 1 0,1 0 0,-8 12-2,8-12 0,-1 1 0,1-1 0,-1 1 0,0-1 0,1 0 0,-1 1 0,0-1 0,0 0 0,0 1 0,0-1 0,0 0 0,-1 0 0,-1 1 0,-53 31 0,31-23 0,-1-1 0,0-2 0,-37 7 0,-6 0 0,50-9 0,0 0 0,-1-2 0,-25 1 0,-14 4-111,46-5-448,-1-1-1,-24 0 1,34-2 114,1 0 1,-1 0-1,0-1 1,1 0-1,-1 0 0,1 0 1,0 0-1,-7-3 0,10 3 258,0 1 0,0-1 0,-1 1-1,1-1 1,0 0 0,0 1-1,0-1 1,0 1 0,0-1-1,1 0 1,-1 1 0,0-1-1,0 1 1,0-1 0,0 1-1,1-1 1,-1 0 0,0 1-1,1-1 1,-1 1 0,0-1-1,1 1 1,-1 0 0,0-1-1,1 1 1,-1-1 0,1 1 0,2-4-183,3-8-2801,1-1 1,16-20 0,12-20-3591,-21 28 4700,7-1 252</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3.309"/>
    </inkml:context>
    <inkml:brush xml:id="br0">
      <inkml:brushProperty name="width" value="0.05" units="cm"/>
      <inkml:brushProperty name="height" value="0.05" units="cm"/>
    </inkml:brush>
  </inkml:definitions>
  <inkml:trace contextRef="#ctx0" brushRef="#br0">1 98 1332,'1'0'251,"-1"-1"-1,1 1 0,0 0 1,-1-1-1,1 1 1,0-1-1,-1 1 1,1-1-1,-1 1 0,1-1 1,-1 1-1,1-1 1,-1 1-1,1-1 0,-1 0 1,1 1-1,-1-1 1,0 0-1,0 1 1,1-1-1,-1 0 0,0 0 1,0 1-1,0-1 1,1 0-1,-1 0 1,0 1-1,0-1 0,0-1 1,10-9 6053,3 2-3432,-6 5-2138,-2 0-443,1 1 0,-1 0 0,1 1-1,0-1 1,0 1 0,0 0 0,1 0-1,8 0 1,60-13 422,-58 10-800,0 1 1,1 1-1,0 1 0,0 0 1,-1 1-1,21 2 1,-17 2-1241,-1 1 0,22 7 0,-13-7-1829,-26-4 2468,-1 0 0,1 1 0,-1-1 0,1 0 0,-1 1 0,1-1 0,-1 1 0,1 0 0,-1 0-1,0 0 1,0 0 0,1 0 0,-1 0 0,0 1 0,0-1 0,2 3 0,6 3-1121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3.651"/>
    </inkml:context>
    <inkml:brush xml:id="br0">
      <inkml:brushProperty name="width" value="0.05" units="cm"/>
      <inkml:brushProperty name="height" value="0.05" units="cm"/>
    </inkml:brush>
  </inkml:definitions>
  <inkml:trace contextRef="#ctx0" brushRef="#br0">175 0 1052,'-1'9'1078,"0"-1"-1,0 0 1,-1 1-1,0-1 1,-5 12-1,-4 16 3082,9-30-3620,0 0 1,0 0 0,-1 0 0,0-1-1,0 1 1,0-1 0,-6 7 0,5-7-83,0 1 1,0 0 0,1 0 0,0 1-1,0-1 1,-3 11 0,0 4 513,0-1 1,-1 0-1,-11 21 0,14-31-662,0 1-1,0 0 1,1 0-1,-3 19 1,-6 21 64,12-48-365,-1 1-1,0-1 1,1 1 0,0-1-1,0 1 1,0-1-1,0 1 1,1 4 0,0-6-26,-1 1 0,1-1 0,-1 1 0,0-1 0,0 1 1,0-1-1,0 1 0,-1-1 0,1 1 0,-1-1 0,1 1 0,-2 2 1,0-2-260,1 0 0,-1 0 1,1 0-1,0 0 0,0 0 0,0 0 1,1 0-1,-1 0 0,1 0 1,-1 0-1,1 0 0,0 0 1,1 4-1,-13-14-8582,12 4 7889,0 2 577,0 0 1,0-1-1,0 1 0,0 0 0,0-1 0,0 1 0,0 0 0,0 0 0,1-1 0,-1 1 0,1 0 0,-1 0 1,0-1-1,1 1 0,0 0 0,-1 0 0,1 0 0,0 0 0,0 0 0,-1 0 0,1 0 0,0 0 0,2-1 0,8-10-1114</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4.129"/>
    </inkml:context>
    <inkml:brush xml:id="br0">
      <inkml:brushProperty name="width" value="0.05" units="cm"/>
      <inkml:brushProperty name="height" value="0.05" units="cm"/>
    </inkml:brush>
  </inkml:definitions>
  <inkml:trace contextRef="#ctx0" brushRef="#br0">451 15 1240,'0'5'13625,"1"-5"-13497,-1-1 1,0 1-1,0-1 0,0 0 0,0 1 0,0-1 0,0 1 0,0-1 0,0 0 0,0 1 0,0-1 1,0 0-1,0 1 0,0-1 0,-1 1 0,1-1 0,0 0 0,0 1 0,-1-1 0,1 1 0,0-1 0,-1 1 1,1-1-1,0 1 0,-1-1 0,1 1 0,-1-1 0,1 1 0,-1 0 0,1-1 0,-1 1 0,1 0 1,-1-1-1,0 1 0,1 0 0,-1 0 0,1-1 0,-1 1 0,0 0 0,1 0 0,-1 0 0,0 0 0,1 0 1,-1 0-1,1 0 0,-1 0 0,0 0 0,1 0 0,-1 0 0,0 1 0,1-1 0,-1 0 0,1 0 1,-2 1-1,-11 23 1969,11-23-1975,1 1 1,0-1-1,0 0 0,-1 1 0,1-1 1,0 1-1,0-1 0,0 1 0,1 0 1,-1-1-1,-1 5 0,-7 13 821,-47 71 1655,22-26-1392,10-16-504,17-34-502,0 1 1,1 0-1,0 0 0,-2 16 1,2-11-1,0-1 0,-10 21 0,4-13-160,2 0 1,0 0-1,2 1 0,1 0 0,-4 30 0,-4 5-40,11-50 0,0 1 0,1 0 0,0 0 0,-1 24 0,3 11 0,-1-33 0,1-1 0,1 0 0,0 1 0,1-1 0,1 0 0,0 1 0,1-1 0,5 15 0,4 6 0,-10-29 0,0 0 0,0-1 0,1 1 0,0 0 0,0-1 0,5 8 0,13 24 0,-17-30 0,-3-5 0,1-1 0,0 0 0,0 0 0,0 0 0,0 0 0,0 0 0,1-1 0,-1 1 0,0-1 0,1 1 0,-1-1 0,1 0 0,-1 0 0,1 0 0,0 0 0,0 0 0,-1-1 0,1 1 0,0-1 0,0 0 0,0 0 0,-1 0 0,1 0 0,4-1 0,-1 1 0,0 0 0,-1-1 0,1 0 0,0 0 0,-1 0 0,1-1 0,-1 0 0,1 0 0,-1 0 0,0-1 0,6-3 0,0-3 0,1 0 0,-2-1 0,1 0 0,-1-1 0,-1 0 0,0 0 0,-1-1 0,0 0 0,8-16 0,-8 13 0,-1-1 0,-1 0 0,0 0 0,-1-1 0,-1 0 0,0 0 0,-1 0 0,0-22 0,-2 27 0,-2 1 0,1-1 0,-2 1 0,1-1 0,-1 1 0,-6-15 0,7 21 0,-2 1 0,1-1 0,0 1 0,-1 0 0,0 0 0,0 0 0,0 0 0,0 0 0,-1 1 0,1 0 0,-1-1 0,0 1 0,0 1 0,0-1 0,0 1 0,-1-1 0,1 1 0,-7-2 0,-3-1 0,0 1 0,0 1 0,0 0 0,0 1 0,-1 0 0,1 1 0,-1 1 0,0 1 0,1-1 0,-24 6 0,19-2-91,-9 2 193,-35 13 0,55-16-229,0 0 0,1 0-1,0 1 1,-1 0 0,1 1-1,1-1 1,-1 1 0,1 1-1,-7 6 1,12-11 88,-25 33-6036,24-30 4884,1-1 1,0 1-1,0 0 1,0-1-1,0 1 1,1 0-1,-1 0 0,1 0 1,0 4-1,0-6 777,1-1-1,-1 0 0,1 1 1,0-1-1,-1 0 1,1 1-1,0-1 0,0 0 1,-1 0-1,1 0 1,0 0-1,0 1 0,0-2 1,1 1-1,-1 0 1,0 0-1,0 0 0,0 0 1,1-1-1,-1 1 1,0 0-1,1-1 0,-1 1 1,2-1-1,4 3-276,6 9-1228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5.655"/>
    </inkml:context>
    <inkml:brush xml:id="br0">
      <inkml:brushProperty name="width" value="0.05" units="cm"/>
      <inkml:brushProperty name="height" value="0.05" units="cm"/>
    </inkml:brush>
  </inkml:definitions>
  <inkml:trace contextRef="#ctx0" brushRef="#br0">475 27 372,'0'0'4952,"-11"-8"733,0 1 3091,10 3-8742,1 4 0,0-1-1,-1 1 1,1-1-1,-1 1 1,1-1-1,0 1 0,-1-1 1,1 1-1,-1 0 1,1-1-1,-1 1 1,1 0-1,-1-1 1,1 1-1,-1 0 1,0-1-1,1 1 1,-1 0-1,1 0 1,-1 0-1,0 0 1,1 0-1,-1 0 1,0 0-1,1 0 0,-1 0 1,-1 0-1,-15 1 398,-47 27 1059,51-24-1151,0 1-1,0 1 1,1 0-1,-23 15 1,-6 9 394,22-17-469,0 1 0,0 1 0,-22 24 1,-75 96 11,115-134-315,0 0 0,0 0-1,0 0 1,0 0 0,0 1-1,0-1 1,0 0-1,0 1 1,0-1 0,1 1-1,-1-1 1,1 1 0,-1-1-1,1 1 1,-1-1-1,1 1 1,0 2 0,0-3-419,15-11-12560,-13 8 12195,-1 0 0,1 0 0,-1 0 0,0-1 0,0 1 0,0 0-1,0-1 1,0 1 0,1-5 0,3-8-1503,-3 2 747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6.041"/>
    </inkml:context>
    <inkml:brush xml:id="br0">
      <inkml:brushProperty name="width" value="0.05" units="cm"/>
      <inkml:brushProperty name="height" value="0.05" units="cm"/>
    </inkml:brush>
  </inkml:definitions>
  <inkml:trace contextRef="#ctx0" brushRef="#br0">0 8 1332,'4'-7'6719,"-4"7"-6509,1 0-1,-1 0 1,0 0 0,0 0 0,1 0 0,-1 0 0,0 0 0,0 0 0,1 0 0,1 1 1680,-2-1-1680,3 7 162,-3-3 64,1 1-1,0 0 1,0-1-1,1 1 1,-1-1-1,4 7 1,5 16 1041,-1 9-65,32 141 2783,-37-162-3834,0-1 0,9 22 0,-7-22-63,-1 0-1,6 24 1,-9-24-143,1 1 1,1-1-1,1 0 0,6 13 1,21 76 58,-29-96-278,0 0 0,-1 0-1,0 0 1,-1 0 0,0 0 0,1 10-1,9-5-1123,-10-12 1096,-1 1 0,0-1 0,0 0 0,0 0 0,1 0 0,-1 1 0,0-1 0,0 0-1,1 0 1,-1 0 0,0 0 0,0 0 0,1 1 0,-1-1 0,0 0 0,0 0 0,1 0 0,-1 0 0,0 0 0,1 0-1,-1 0 1,0 0 0,0 0 0,1 0 0,-1 0 0,0 0 0,1 0 0,-1 0 0,0-1 0,0 1 0,1 0 0,-1 0-1,0 0 1,0 0 0,1 0 0,-1-1 0,0 1 0,0 0 0,0 0 0,1 0 0,-1-1 0,0 1 0,0 0 0,0 0-1,1 0 1,-1-1 0,0 1 0,0 0 0,0-1 0,0 1 0,0 0 0,0 0 0,0-1 0,0 1 0,0 0 0,0 0-1,0-1 1,0 1 0,0 0 0,0-1 0,0 1 0,0-1 0,6-4-2419,-6 5 2439,0 0 0,0 0-1,1 0 1,-1 0 0,0 0 0,0 0 0,0 0-1,1 0 1,-1 0 0,0 0 0,0 0 0,0 0 0,1 0-1,-1 0 1,0 0 0,0-1 0,0 1 0,0 0-1,1 0 1,-1 0 0,0 0 0,0 0 0,0-1-1,0 1 1,0 0 0,0 0 0,1 0 0,-1-1-1,0 1 1,0 0 0,0 0 0,0 0 0,0-1-1,0 1 1,0 0 0,0 0 0,0 0 0,0-1-1,0 1 1,0 0 0,0 0 0,0 0 0,0-1-1,0 1 1,0 0 0,0 0 0,0 0 0,-1-1 0,1 1-1,0 0 1,0 0 0,0-1 0,-1 1-44,1-1-114,-1 0-1,0 1 1,0-1-1,1 0 1,-1 0 0,1 1-1,-1-1 1,1 0-1,-1 0 1,1 0 0,-1 0-1,1 0 1,0 0-1,-1 0 1,1 0 0,0 0-1,0 0 1,0 0 0,0 0-1,0 0 1,0 0-1,0 0 1,0 0 0,0 0-1,0 0 1,1 0-1,-1 1 1,0-1 0,1 0-1,-1 0 1,1 0-1,-1 0 1,1 0 0,-1 0-1,1 1 1,0-1-1,-1 0 1,1 0 0,0 1-1,-1-1 1,3-1 0,8-4-1536</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6.439"/>
    </inkml:context>
    <inkml:brush xml:id="br0">
      <inkml:brushProperty name="width" value="0.05" units="cm"/>
      <inkml:brushProperty name="height" value="0.05" units="cm"/>
    </inkml:brush>
  </inkml:definitions>
  <inkml:trace contextRef="#ctx0" brushRef="#br0">232 0 1476,'-5'30'12628,"-13"11"-8578,14-32-3760,-1 0 0,2 0-1,-6 17 1,-17 73 1921,12-51-1357,-8 52 0,15-63-441,-16 47 1,-5 23 108,-6 9-311,19-57-188,10-42-619,1 0-1,1 1 1,0-1 0,0 23 0,3-38-595,13-21-12849,9-1 9771,-11 7 2563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6.931"/>
    </inkml:context>
    <inkml:brush xml:id="br0">
      <inkml:brushProperty name="width" value="0.05" units="cm"/>
      <inkml:brushProperty name="height" value="0.05" units="cm"/>
    </inkml:brush>
  </inkml:definitions>
  <inkml:trace contextRef="#ctx0" brushRef="#br0">280 150 788,'12'-25'8378,"-12"25"-8296,0 0 1,0-1 0,0 1-1,-1 0 1,1 0 0,0 0-1,0-1 1,0 1 0,0 0-1,-1 0 1,1 0 0,0 0-1,0 0 1,0-1 0,-1 1-1,1 0 1,0 0 0,0 0-1,-1 0 1,1 0 0,0 0 0,0 0-1,-1 0 1,1 0 0,0 0-1,0 0 1,-1 0 0,1 0-1,0 0 1,0 0 0,-1 0-1,1 0 1,0 0 0,0 0-1,0 0 1,-1 0 0,1 1-1,0-1 1,0 0 0,-1 0-1,1 0 1,0 0 0,0 0 0,0 1-1,0-1 1,-1 0 0,1 0-1,0 0 1,0 1 0,-15 9 1576,13-8-1112,-3 1-257,-1 1-1,1 0 1,1 0-1,-1 0 1,0 1-1,1 0 1,0 0-1,0 0 1,1 0 0,-6 10-1,-2 2 179,0 2 38,1-1 0,-16 38 0,1 7 146,-8 24 129,9-22-216,17-50-401,0 1 0,2 0-1,0 1 1,-3 17-1,-26 192 1541,32-213-1583,0-1-1,2 1 1,-1-1 0,2 1-1,-1-1 1,2 0 0,0 1-1,5 19 1,-1-8 138,6 16 406,-11-38-611,0 0 0,0 0-1,0-1 1,0 1 0,0 0-1,1-1 1,-1 1 0,1-1-1,-1 0 1,1 1-1,0-1 1,-1 0 0,1 0-1,0 0 1,0 0 0,0 0-1,0 0 1,2 0 0,0 0 79,0 0 0,0 0 0,0 0 0,1-1 0,-1 0 0,0 0 0,1 0 0,-1 0-1,0-1 1,1 1 0,-1-1 0,0 0 0,0 0 0,0-1 0,6-2 0,-4 1-24,-1 0-1,1-1 0,-1 0 0,0 0 0,0-1 0,0 0 0,-1 1 0,0-1 0,5-7 0,4-11 51,0 1-1,-2-2 1,0 0-1,7-27 1,-15 43-107,4-10 7,3-9 4,0-1-1,-2 1 1,0-1-1,-3-1 1,5-48-1,2-87-9,-12 112-62,1 8-314,-1 0 1,-3 0-1,-9-49 0,10 86-33,0 0 0,-1 0 0,0 1-1,0-1 1,-8-10 0,-7-18-2551,1 6-1080,-6 2-3627,-7-8-5156,28 27 10866</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7.503"/>
    </inkml:context>
    <inkml:brush xml:id="br0">
      <inkml:brushProperty name="width" value="0.05" units="cm"/>
      <inkml:brushProperty name="height" value="0.05" units="cm"/>
    </inkml:brush>
  </inkml:definitions>
  <inkml:trace contextRef="#ctx0" brushRef="#br0">1 72 1572,'28'0'2785,"44"-1"10956,-45-3-12365,100-16 955,-95 18-2709,-29 2 235,0 1 1,0-1-1,0 0 1,0 0-1,0-1 1,0 1 0,0-1-1,0 1 1,-1-1-1,5-1 1,-5 1-164,0 0 1,0 0 0,0 1-1,0-1 1,0 1 0,0-1-1,0 1 1,1 0-1,-1 0 1,2 0 0,15-3-2890,-15-10-1694,-3 12 4631,-1 0 0,0 0 1,1 0-1,-1 0 0,1 0 0,-1 0 0,1 0 1,0 1-1,-1-1 0,1 0 0,0 0 1,0 0-1,0 1 0,-1-1 0,1 1 1,0-1-1,0 0 0,0 1 0,0 0 1,0-1-1,2 0 0,0-1-679,-1 1-692</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7.955"/>
    </inkml:context>
    <inkml:brush xml:id="br0">
      <inkml:brushProperty name="width" value="0.05" units="cm"/>
      <inkml:brushProperty name="height" value="0.05" units="cm"/>
    </inkml:brush>
  </inkml:definitions>
  <inkml:trace contextRef="#ctx0" brushRef="#br0">70 66 1140,'3'-1'602,"-1"-1"0,1 1 0,-1-1 0,0 0 1,0 0-1,0 0 0,0 0 0,0 0 0,0 0 0,0-1 0,-1 1 0,1 0 0,-1-1 0,0 0 0,0 1 0,0-1 0,0 0 1,0 1-1,0-1 0,-1 0 0,1 0 0,-1 0 0,0 1 0,0-1 0,0-3 0,0 6-542,-1 0-1,1 0 0,0-1 1,-1 1-1,1 0 0,0 0 1,-1 0-1,1 0 0,0 0 1,0 0-1,-1 0 0,1 0 1,0 0-1,-1 0 1,1 0-1,0 0 0,-1 0 1,1 0-1,0 0 0,-1 0 1,1 0-1,0 1 0,-1-1 1,1 0-1,0 0 0,-1 0 1,1 1-1,0-1 0,0 0 1,-1 0-1,1 0 1,0 1-1,0-1 0,0 0 1,-1 0-1,1 1 0,0-1 1,0 0-1,0 1 0,0-1 1,0 0-1,0 1 0,-1-1 1,2 54 1604,1-24-1208,-2-1 1,-1 1-1,-1 0 1,-2 0-1,0-1 0,-11 32 1,-8 37 248,15-71-552,-6 36 0,3-11-90,10-19-54,1-29-6,0-1-1,1 0 0,-2 0 1,1 1-1,0-1 0,0 0 1,-3 6-1,1-1-144,0 1-1,0-1 1,1 0 0,0 1 0,0-1-1,1 15 1,5-11-847,-4-12 812,-1 1 0,1-1 0,-1 1 0,1-1 0,-1 1 0,1 0 0,-1-1 0,1 1 0,-1 0 0,0-1 0,0 1 0,1 0 0,-1-1 0,0 1 0,0 0 0,0 0 0,0 1 1,24-9-7693,-24 7 7661,1 0-1,0-1 0,0 1 0,0-1 0,0 1 0,0-1 1,-1 0-1,1 1 0,0-1 0,0 0 0,-1 0 1,1 1-1,-1-1 0,1 0 0,0 0 0,-1 0 0,1-1 1,9-11-2645,15-12-1047,-4 12 2339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1.374"/>
    </inkml:context>
    <inkml:brush xml:id="br0">
      <inkml:brushProperty name="width" value="0.05" units="cm"/>
      <inkml:brushProperty name="height" value="0.05" units="cm"/>
    </inkml:brush>
  </inkml:definitions>
  <inkml:trace contextRef="#ctx0" brushRef="#br0">216 1 452,'0'2'8042,"-3"10"-5206,-8 0-1145,8-9-1479,0-1 0,0 1 0,1 0 0,-1 0 0,1 0 0,0 1 0,0-1 0,0 0 0,1 1 0,-3 4 0,2-2-74,-2 0 1,1-1-1,-1 1 0,0-1 1,0 0-1,-7 7 0,-18 26 212,22-25-278,0 0-25,1 1-1,0 0 0,-8 27 1,-1-2-34,11-32-86,1 0 0,0 0-1,0 0 1,1 0 0,0 0 0,1 1-1,-2 8 1,3-15-39,0 0 0,0 0 0,0 0 0,0 0 0,-1 0 0,1 0 0,0 0 0,-1 0 0,1 0 0,-1 0 0,1 0 0,-1 0 0,0 0 0,1 0 0,-1 0 0,0 0 0,1 0 0,-1-1 0,0 1 0,0 0 0,-2 1 0,-5-3-1739,4-13-12,4 6 979,0 1 0,-1 0 0,0-1 1,0 1-1,-1 0 0,-4-13 1,4-2-716,2-5 126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8.337"/>
    </inkml:context>
    <inkml:brush xml:id="br0">
      <inkml:brushProperty name="width" value="0.05" units="cm"/>
      <inkml:brushProperty name="height" value="0.05" units="cm"/>
    </inkml:brush>
  </inkml:definitions>
  <inkml:trace contextRef="#ctx0" brushRef="#br0">164 1 92,'2'7'13402,"-4"0"-14269,1 1 1592,0 0-1,-1-1 0,0 1 1,-7 14-1,-1 7 629,0-1-336,8-24-868,0 1 0,1-1 1,-1 0-1,1 1 0,0-1 0,0 0 0,1 1 1,-1 6-1,-1 14 606,-1 0 1,-1-1-1,-14 49 0,-3 14 679,-10 10-74,27-75-1102,0-6 30,2 1 1,-2 26 0,-7 22 42,11-60-320,0-3-10,0-1 0,1 1-1,-1-1 1,0 1 0,0-1-1,0 1 1,-1-1-1,1 1 1,0-1 0,0 0-1,-1 1 1,1-1 0,-1 1-1,1-1 1,-1 0-1,0 1 1,1-1 0,-1 0-1,0 0 1,0 1 0,0-1-1,-1 1 1,-1 9-1390,8-34-17206,9 9 14438,-9 10 3204,7-4-995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9.344"/>
    </inkml:context>
    <inkml:brush xml:id="br0">
      <inkml:brushProperty name="width" value="0.05" units="cm"/>
      <inkml:brushProperty name="height" value="0.05" units="cm"/>
    </inkml:brush>
  </inkml:definitions>
  <inkml:trace contextRef="#ctx0" brushRef="#br0">71 85 644,'1'0'345,"0"-1"0,1 0 0,-1 0 0,0-1-1,0 1 1,0 0 0,0 0 0,0 0 0,0-1 0,-1 1 0,1-1 0,0 1-1,-1 0 1,1-3 0,10-15 5489,-8 16-5428,-2 3-183,-1-1 1,1 1-1,-1-1 1,1 1-1,-1-1 1,1 0-1,-1 1 1,0-1-1,1 1 1,-1-1-1,0 0 1,1 0-1,-1 1 1,0-1-1,0 0 1,0 0-1,1 1 1,-1-1-1,0 0 1,0-1-1,0 1 579,-1 1-717,1 0 0,-1-1 0,1 1 0,-1 0 0,1 0 0,-1 0 0,1 0 0,-1 0 0,1 0 1,-1 0-1,1 0 0,-1 0 0,1 1 0,-1-1 0,1 0 0,-1 0 0,1 0 0,-1 1 0,1-1 0,-1 0 0,1 0 0,-1 1 0,2 28 677,-2-1 0,0 1 0,-2-1 1,-2 1-1,-9 35 0,4-24-189,-11 76 0,7-26-227,3-12-220,7-42-104,5-33-19,-1 1 1,0-1-1,-1 0 1,1 1 0,-1-1-1,1 1 1,-1-1-1,0 0 1,0 1-1,-3 4 1,2 14-9,2-14 20,0-12 70,12-28-66,-11 12-24,1 0 0,1-1 0,6-21 0,1-4-29,13-65 30,-19 93 17,0 1-1,9-23 0,-6 21 7,-2 1-1,5-21 1,-8 23-14,-2 9-4,1 1 1,1-1 0,-1 0-1,1 1 1,3-9 0,-1 6 27,0-1 0,0 0 0,-1 0 1,-1 0-1,0 0 0,0 0 0,0-13 1,4 8 146,0-2 149,-6 17-321,0 0-1,0 0 1,0-1-1,0 1 1,0 0-1,-1 0 1,1 0-1,0-1 1,0 1 0,1 0-1,-1 0 1,0-1-1,0 1 1,0 0-1,0 0 1,0-1-1,0 1 1,0 0-1,0 0 1,0 0-1,0-1 1,1 1 0,-1 0-1,0 0 1,0 0-1,0-1 1,0 1-1,0 0 1,1 0-1,-1 0 1,0 0-1,0 0 1,0 0-1,1-1 1,-1 1 0,0 0-1,0 0 1,1 0-1,-1 0 1,0 0-1,1 0 1,9 6 334,8 16 280,13 92 1084,-14-46-943,-2-2-211,-8-33-166,15 43 0,4 5 37,-18-55-257,0 0 1,20 41-1,20 18 111,-30-64-227,-17-20-46,0 0 1,1 0-1,-1 0 0,0 0 0,0 0 1,0 0-1,0 0 0,0 0 0,0 1 1,0-1-1,0 0 0,-1 1 0,1-1 1,0 0-1,-1 1 0,1-1 0,-1 1 1,1 2-1,-2 0 0,11 17 0,-9-21 0,-1 1 0,1-1 0,-1 1 0,1-1 0,0 1 0,-1-1 0,1 0 0,-1 1 0,1-1 0,0 0 0,0 1 0,-1-1 0,1 0 0,0 0 0,-1 0 0,1 0 0,0 0 0,-1 0 0,1 0 0,0 0 0,0 0 0,-1 0 0,1 0 0,0 0 0,-1-1 0,1 1 0,0 0 0,-1 0 0,1-1 0,0 1 0,-1 0 0,1-1 0,-1 1 0,1-1 0,0 1 0,-1-1 0,1 0 0,13-18 0,-1 0 0,-1 0 0,14-30 0,-12 20 0,-8 18 0,-1-1 0,-1 0 0,4-16 0,8-20 0,12-18 0,46-128 0,-53 148 0,-17 38 0,0 0 0,0 1 0,-1-1 0,0-1 0,3-10 0,-2-1 0,2 0 0,1 0 0,10-23 0,-16 23 0,-1 18 0,0 1 0,0-1 0,-1 0 0,1 1 0,0-1 0,1 0 0,-1 1 0,0-1 0,0 1 0,1-1 0,-1 0 0,1 1 0,0-3 0,0 4 0,-1 1 0,0-1 0,1 0 0,-1 0 0,0 0-1,1 0 1,-1-1 0,0 1 0,1 0 0,-1 0 0,0 0 0,1 0 0,-1 0 0,0 0 0,1 0-1,-1-1 1,0 1 0,1 0 0,-1 0 0,0-1 0,1 1 0,-1 0 0,0 0 0,0-1 0,0 1-1,1 0 1,-1 0 0,0-1 0,0 1 0,0 0 0,0-1 0,1 1 0,-1-1 0,3 0-359,14 11-10183,-14-7 9620,24 7-3791,-24-9 3826,1 0 0,-1 0-1,0 1 1,1-1-1,-1 1 1,0 0-1,5 3 1,17 9-4636,-4-8 3301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29.792"/>
    </inkml:context>
    <inkml:brush xml:id="br0">
      <inkml:brushProperty name="width" value="0.05" units="cm"/>
      <inkml:brushProperty name="height" value="0.05" units="cm"/>
    </inkml:brush>
  </inkml:definitions>
  <inkml:trace contextRef="#ctx0" brushRef="#br0">742 14 1728,'-5'-13'16318,"5"13"-15921,-6 0 633,-6 19 2111,-6 2-2025,1 0 0,0 0 0,2 2 0,0 0 1,-20 45-1,25-48-664,0-2 1,-17 26-1,-7 10 290,-120 185 698,91-148-1482,-54 106 1,39-62 41,-16 34 0,89-153 0,-1-4 0,5-11 0,1-1 0,0 1 0,-1-1 0,1 1 0,0-1 0,-1 1 0,1 0 0,0-1 0,0 1 0,0 0 0,0-1 0,0 1 0,0-1 0,0 1 0,0 0 0,0-1 0,0 1 0,0 0 0,0 0 0,1 12 0,-1-12-59,0-1 1,0 0-1,0 1 1,1-1-1,-1 0 1,0 1-1,0-1 1,1 0-1,-1 1 1,0-1-1,0 0 1,1 1-1,-1-1 1,0 0-1,1 0 0,-1 0 1,0 1-1,1-1 1,-1 0-1,1 0 1,-1 0-1,0 0 1,1 0-1,-1 0 1,1 0-1,-1 1 1,0-1-1,1 0 1,-1 0-1,1-1 0,-1 1 1,0 0-1,1 0 1,-1 0-1,1 0 1,-1 0-1,0 0 1,1-1-1,19-4-4010,-19 4 3853,5-1-815,0-1 0,-1-1-1,1 1 1,-1 0 0,0-1 0,0 0 0,-1-1-1,6-4 1,-2 1-1143,2-2 441,1 2-1,0-1 1,0 2-1,1-1 1,0 2-1,23-10 1,0 3-265</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3:30.462"/>
    </inkml:context>
    <inkml:brush xml:id="br0">
      <inkml:brushProperty name="width" value="0.05" units="cm"/>
      <inkml:brushProperty name="height" value="0.05" units="cm"/>
    </inkml:brush>
  </inkml:definitions>
  <inkml:trace contextRef="#ctx0" brushRef="#br0">753 78 1440,'0'-2'709,"0"0"1,-1 0-1,1 0 0,-1 0 0,1 0 0,-1 0 0,0 0 1,0 0-1,1 0 0,-1 0 0,-1 0 0,1 0 1,-2-2-1,0 0 285,-1 1 0,1 0 0,-1-1 0,0 1 0,-8-5 1,6 5-371,0 0 0,0 0 0,0 0 1,-1 1-1,1 0 0,-1 0 0,1 0 1,-1 1-1,-10-1 0,-30 11 2137,27-4-2005,10-1-337,0-1 1,0 1-1,1 1 0,-14 8 0,15-9-144,-17 12 276,1 1-1,1 1 1,0 1-1,1 1 1,-27 32-1,-8 5-550,35-37 0,-34 41 0,16 0 0,28-41 0,-1 0 0,-18 21 0,21-30 0,1 1 0,1 0 0,0 0 0,1 1 0,0 0 0,0 0 0,-7 25 0,5-19 0,7-17 0,1 1 0,0-1 0,-1 0 0,1 0 0,0 1 0,0-1 0,1 1 0,-1-1 0,0 1 0,1-1 0,0 1 0,-1 2 0,-4 19 0,3-21 0,2-1 0,-1 0 0,0 1 0,0-1 0,1 1 0,-1-1 0,1 1 0,0-1 0,0 1 0,0-1 0,0 1 0,0-1 0,1 5 0,6 9 0,1 1 0,0-1 0,14 20 0,-15-27 0,0-1 0,0 1 0,1-1 0,1-1 0,-1 1 0,1-1 0,0-1 0,19 11 0,-9-9 0,1 0 0,-1-1 0,1-1 0,0-1 0,1-1 0,22 2 0,-23-5 0,-1-2 0,0 0 0,0-2 0,0 0 0,0-1 0,33-11 0,-33 10 0,8-4 0,-1-1 0,1-2 0,30-17 0,-55 24 0,-2-1-10,0 11 35,-2 8-219,-15-5-3070,13-7 1263,-1 1-1,1 1 1,0-1-1,0 1 1,0-1-1,0 1 1,-6 6 0,-39 37-9300,28-27 9373</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18.587"/>
    </inkml:context>
    <inkml:brush xml:id="br0">
      <inkml:brushProperty name="width" value="0.05" units="cm"/>
      <inkml:brushProperty name="height" value="0.05" units="cm"/>
    </inkml:brush>
  </inkml:definitions>
  <inkml:trace contextRef="#ctx0" brushRef="#br0">383 119 96,'0'5'14547,"-10"-15"-8410,10 10-6123,0 0 0,0-1-1,0 1 1,0 0-1,0-1 1,0 1 0,0 0-1,0 0 1,0-1-1,0 1 1,0 0-1,0 0 1,0-1 0,0 1-1,0 0 1,0-1-1,0 1 1,0 0 0,0 0-1,0-1 1,0 1-1,0 0 1,0 0 0,1-1-1,-1 1 1,0 0-1,0 0 1,0 0-1,1-1 1,-1 1 0,0 0-1,0 0 1,0 0-1,1-1 1,-1 1 0,0 0-1,0 0 1,1 0-1,-1 0 1,0 0 0,0 0-1,1 0 1,-1 0-1,0 0 1,1 0 0,-1-1-1,0 1 1,0 1-1,1-1 1,-1 0-1,0 0 1,0 0 0,1 0-1,-1 0 1,0 0-1,1 0 1,-1 0 0,0 0-1,0 0 1,1 1-1,-11-8 886,8 7-158,3 0-721,-1 1 0,0-1 0,1 0 0,-1 0 0,0 0 0,1 0 0,-1 0 0,0 0 0,1 0 0,-1 0 0,1 0 0,-1 0 0,0 0 0,1 0 0,-1 0 0,0 0 0,1 0 0,-1 0 0,0-1 0,1 1 0,-1 0 0,0 0 0,1 0 0,-1-1 0,0 1 0,0 0 0,1 0 0,-1-1 0,0 1 0,0 0 0,1 0 0,-1-1 0,0 1 0,0 0 0,0-1 0,1 1 0,-1 0 0,0-1 0,0 0 118,0-18 531,0 20-665,0-1 1,0 0-1,0 0 0,0 0 0,0 0 1,0 1-1,0-1 0,0 0 0,0 0 0,0 0 1,0 0-1,0 1 0,0-1 0,0 0 0,0 0 1,0 0-1,0 0 0,0 1 0,0-1 0,0 0 1,0 0-1,0 0 0,0 0 0,0 0 1,0 1-1,0-1 0,1 0 0,-1 0 0,0 0 1,0 0-1,0 0 0,0 0 0,0 1 0,1-1 1,-1 0-1,0 0 0,0 0 0,0 0 0,0 0 1,1 0-1,-1 0 0,0 0 0,0 0 1,0 0-1,0 0 0,1 0 0,-1 0 0,0 0 1,0 0-1,0 0 0,0 0 0,1 0 0,-1 0 1,0 0-1,0 0 0,0 0 0,0 0 0,1-1 1,4-10 189,-4 10-190,-1 0 0,0 1 0,1-1 0,-1 0 0,1 0 0,-1 1 0,1-1 0,-1 0 0,1 1 0,0-1 0,-1 1 0,1-1 0,-1 1 0,1-1 0,0 1 0,0-1 0,-1 1 0,1 0 0,1-1 0,-1 1-3,-1 0 1,1-1-1,0 1 0,-1 0 1,1-1-1,0 1 0,-1-1 1,1 1-1,-1-1 0,1 1 1,-1-1-1,1 1 0,-1-1 1,1 0-1,-1 1 0,1-1 1,-1 1-1,1-2 0,20-15-5,-19 16-5,0 0 2,21-6 25,-23 7-18,1 0 1,-1 0-1,0 0 1,0 0-1,1 0 1,-1 0 0,0 0-1,1 0 1,-1 0-1,0 0 1,1 0-1,-1 0 1,0 0-1,1-1 1,-1 1 0,0 0-1,1 0 1,-1 0-1,0 0 1,0-1-1,1 1 1,-1 0-1,0 0 1,0 0 0,1-1-1,-1 1 1,0 0-1,0 0 1,0-1-1,1 1 1,-1 0 0,0-1-1,0 1 1,0 0-1,0 0 1,0-1-1,2-1-3,0 1 0,0 0-1,0-1 1,0 1 0,0 0-1,0 0 1,0 1 0,1-1-1,-1 0 1,0 1 0,0-1-1,1 1 1,2 0 0,-3 0-10,46 0 26,-15 0-7,12 0-36,-43 0 74,3 0-31,-4 0-17,-1-1 1,1 1 0,-1 0-1,1 0 1,-1 0 0,1-1-1,-1 1 1,1 0 0,0 0-1,-1 0 1,1 0 0,-1 0-1,1 0 1,-1 0 0,1 1-1,-1-1 1,1 0 0,0 0-1,-1 0 1,1 0-1,-1 1 1,1-1 0,-1 0-1,1 1 1,-1-1 0,1 0-1,-1 1 1,0-1 0,1 0-1,-1 1 1,0-1 0,1 1-1,0 0 1,-1 0-20,11 7 17,1 29 92,-7-32-123,1 4-22,-6 55 109,-3-60-54,4-4 4,-1 0 0,0 0 0,0 0 0,0 0 0,1 0 0,-1 0 0,0 0 0,0 0-1,1 0 1,-1 0 0,0 0 0,0 0 0,0 1 0,1-1 0,-1 0 0,0 0 0,0 0 0,0 0 0,1 0-1,-1 1 1,0-1 0,0 0 0,0 0 0,0 0 0,0 1 0,1-1 0,-1 0 0,0 0 0,0 0 0,0 1 0,0-1-1,0 0 1,0 0 0,0 1 0,0-1 0,0 0 0,0 0 0,0 0 0,0 1 0,0-1 0,0 0 0,0 0-1,0 1 1,0-1 0,0 0 0,0 0 0,0 0 0,0 1 0,-1-1 0,1 0 0,0 0 0,0 0 0,0 1 0,0-1-1,0 0 1,-1 0 0,1 0 0,0 0 0,0 1 0,-1-1 0,-1 19-22,2-18 21,-3 3 15,0-1-1,0 0 1,0 0 0,0 0 0,-1 0 0,1-1 0,-5 4 0,-27 30 157,10-8-57,21-26-108,1 0 0,0 1 1,0 0-1,0 0 0,0 0 1,0 0-1,0 0 0,1 1 1,0-1-1,-3 7 0,2-6 9,1 0 0,-1 1 0,0-1-1,0 0 1,-7 6 0,-20 23 89,26-28-80,-1 1 0,1-1 0,-1 0 0,-1 0 0,1 0 0,0-1 0,-12 7 0,-29 27 208,11 4-148,-46 42-34,46-33-53,25-39 17,0 0 1,1 1-1,1 0 0,0 0 1,-7 15-1,2-12 9,11-15-20,0 0 1,1 1-1,0-1 1,-1 0-1,1 1 1,0-1-1,0 1 1,-1-1-1,1 1 1,1-1-1,-1 1 1,0 0-1,0 0 1,0-1-1,1 1 0,-1 0 1,1 2-1,-2 0-1,-1 0 0,1 0 0,0 0 0,-1-1 0,0 1 0,0-1 0,0 1-1,-5 3 1,0 1 11,-11 17-3,18-24-9,1-1-1,0 0 1,0 0-1,0 0 0,-1 0 1,1 1-1,0-1 1,0 0-1,0 0 0,0 0 1,0 1-1,0-1 0,-1 0 1,1 0-1,0 0 1,0 1-1,0-1 0,0 0 1,0 0-1,0 1 1,0-1-1,0 0 0,0 0 1,0 1-1,0-1 0,0 0 1,0 0-1,0 1 1,0-1-1,0 0 0,0 0 1,0 1-1,1-1 1,-1 0 0,0 0 0,0 1 1,0-1-1,0 0 1,0 0-1,0 1 0,0-1 1,0 0-1,0 0 1,0 1-1,0-1 1,0 0-1,0 0 0,0 1 1,0-1-1,0 0 1,0 0-1,0 1 0,0-1 1,0 0-1,0 0 1,0 0-1,0 1 1,0-1-1,-1 0 0,1 0 1,0 0-1,0 1 1,0-1-1,0 0 1,-1 0-1,1 0 0,0 1 1,-54 38 247,49-33-231,5-6-17,0 0-1,0 1 1,0-1-1,-1 0 1,1 1-1,0-1 0,0 1 1,-1-1-1,1 0 1,0 1-1,0-1 1,-1 0-1,1 0 0,0 1 1,-1-1-1,1 0 1,0 0-1,-1 1 1,1-1-1,-1 0 1,1 0-1,0 0 0,-1 0 1,1 0-1,-1 1 1,0-1-1,-23 14 78,4-3 3,18-11 608,6 0-525,-3-1-155,0 1 0,-1 0 0,1 0 0,0 0 0,-1 0 0,1 0 1,0 0-1,0 0 0,-1 0 0,1 0 0,0 0 0,-1 0 0,1 0 0,0 0 0,-1 1 0,1-1 0,0 0 0,-1 0 1,1 1-1,0-1 0,-1 0 0,1 1 0,-1-1 0,1 1 0,-1-1 0,1 1 0,0 0 0,-1-1-2,1 1 0,-1-1 0,0 1 0,0-1 0,1 1 1,-1-1-1,0 0 0,1 1 0,-1-1 0,0 0 0,1 1 0,-1-1 0,0 0 0,1 1 0,-1-1 0,1 0 0,-1 0 0,1 0 0,-1 1 0,1-1 0,-1 0 0,1 0 0,-1 0 0,1 0 0,-1 0 0,1 0 0,-1 0 1,1 0-1,22 1 290,-12 0-55,8 2 144,-1 0 1,0-1-1,37-2 0,23 3 154,248 5 1134,-215-9-1695,-94 4 21,-14-3 0,0 1 0,-1-1 0,1 0 0,0 0 0,0 0 0,0 0 0,-1 0 0,1 0 0,0-1 0,0 1 0,-1-1 0,6-2 0,-3 1 0,-7 3 0,46 1 0,-35-3 0,-20-10-127,-28-6-5928,31 15 3530,0 0 0,0 0 0,0 1 0,0 0 0,-1 1 0,-10 0 0,-13 4-2544,11-3 2632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4.084"/>
    </inkml:context>
    <inkml:brush xml:id="br0">
      <inkml:brushProperty name="width" value="0.05" units="cm"/>
      <inkml:brushProperty name="height" value="0.05" units="cm"/>
    </inkml:brush>
  </inkml:definitions>
  <inkml:trace contextRef="#ctx0" brushRef="#br0">420 48 376,'2'-2'2358,"2"-7"788,-4 7-2391,0 1-1,0-1 1,0 1-1,0 0 0,0-1 1,0 1-1,-1-1 0,1 1 1,-1 0-1,1 0 0,-1-1 1,1 1-1,-1 0 0,0 0 1,0-1-1,1 1 0,-1 0 1,-2-1-1,-6-5 321,7 6-946,1 0 1,-1 1-1,1 0 1,-1-1 0,1 1-1,-1 0 1,1 0-1,-1 0 1,0 0-1,1 0 1,-1 0-1,1 0 1,-1 0-1,1 1 1,-1-1-1,1 1 1,-1-1-1,1 1 1,-1 0-1,1-1 1,0 1-1,-1 0 1,1 0-1,0 0 1,-2 2-1,-31 32 1199,27-27-992,-21 21 380,16-16-499,0 0 0,0 0 0,1 1 0,-17 29 0,13-12-43,-29 53 397,-60 169 0,89-203-449,2 0 0,-6 52 0,16-80-102,-1 5 4,-1 47 1,5-67-26,0 0 1,1 0 0,0 0-1,0 0 1,0 0 0,1 0-1,0-1 1,0 1 0,1-1-1,0 1 1,7 10 0,-7-13-2,1 0 1,1 0-1,-1 0 1,0-1-1,1 1 1,0-1-1,0 0 1,0-1-1,0 1 1,0-1-1,0 0 1,1 0-1,-1-1 1,9 2-1,-6-1-44,-1-1 1,0 0-1,1-1 1,-1 0-1,0 0 0,1 0 1,-1-1-1,0 0 0,0 0 1,13-5-1,9-6-347,-11 6-715,0-2-1,0 0 1,0-1-1,-1-1 0,0-1 1,20-16-1,-32 22-2,0-1 0,-1 0 0,1 0 0,-1 0-1,-1 0 1,1 0 0,-1-1 0,0 1 0,0-1 0,-1 0 0,0 0-1,0 0 1,-1 0 0,0-1 0,0 1 0,-1-13 0,0 2-717</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4.493"/>
    </inkml:context>
    <inkml:brush xml:id="br0">
      <inkml:brushProperty name="width" value="0.05" units="cm"/>
      <inkml:brushProperty name="height" value="0.05" units="cm"/>
    </inkml:brush>
  </inkml:definitions>
  <inkml:trace contextRef="#ctx0" brushRef="#br0">73 242 212,'-67'-65'15637,"66"64"-15544,1 0-1,-1 1 1,1-1 0,-1 1 0,1-1 0,-1 0 0,1 1 0,0-1-1,-1 0 1,1 0 0,0 1 0,0-1 0,-1 0 0,1 0 0,0 0-1,0 1 1,0-1 0,0 0 0,0 0 0,0 0 0,0 1 0,0-1-1,1 0 1,-1 0 0,0 1 0,0-1 0,1 0 0,-1 0 0,0 1-1,1-1 1,-1 0 0,1 1 0,-1-1 0,1 1 0,-1-1 0,1 0-1,0 0 1,25-16 449,-22 15-459,17-9-38,2 1-1,-1 1 1,2 0-1,41-8 1,102-9-110,-106 18-69,-20 2-148,-6 0-1479,49-2 1,-55 4-3913,-30 0 2221,-13-2 1031,0 2 497,-7 3 227</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4.877"/>
    </inkml:context>
    <inkml:brush xml:id="br0">
      <inkml:brushProperty name="width" value="0.05" units="cm"/>
      <inkml:brushProperty name="height" value="0.05" units="cm"/>
    </inkml:brush>
  </inkml:definitions>
  <inkml:trace contextRef="#ctx0" brushRef="#br0">15 308 848,'-3'-5'501,"1"-1"-1,0 1 1,0-1-1,0 0 1,1 0-1,0 0 1,0 0-1,1 0 1,-1 0-1,1 0 1,1 0-1,-1 0 1,1 0-1,0 0 1,0 0-1,1 1 1,0-1-1,0 0 1,3-5-1,-1 3-303,1 1-1,0 0 1,0 0-1,1 0 1,0 1-1,0 0 1,1 0-1,-1 0 1,1 1-1,1 0 1,-1 0-1,15-6 1,17-6-27,0 1 0,1 2 1,0 2-1,72-12 0,-59 17-1719,85-1 0,-105 8 232,-18-1-50,1 1-1,0 0 0,-1 1 1,29 6-1,-21-1-491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5.248"/>
    </inkml:context>
    <inkml:brush xml:id="br0">
      <inkml:brushProperty name="width" value="0.05" units="cm"/>
      <inkml:brushProperty name="height" value="0.05" units="cm"/>
    </inkml:brush>
  </inkml:definitions>
  <inkml:trace contextRef="#ctx0" brushRef="#br0">1 16 644,'72'-8'8529,"-36"2"-5742,-7 5-2173,0 1 1,-1 1-1,1 1 1,0 1-1,-1 2 0,37 11 1,-51-11-487,0 0 0,0 0 0,0 2-1,-1-1 1,0 2 0,23 17 0,-31-21-59,-1 0 0,0 0-1,1 0 1,-1 1 0,-1-1 0,1 1-1,-1 0 1,0 0 0,0 0 0,0 1-1,-1-1 1,3 9 0,-3-9 27,-1 0 1,0-1-1,0 1 0,0 0 1,-1 0-1,1 0 1,-1-1-1,0 1 0,-1 0 1,1 0-1,-1 0 1,0-1-1,0 1 1,-1 0-1,-3 8 0,-14 20 689,-1-1 0,-2-1 0,-27 29 0,-84 82 2150,19-23-676,99-102-2048,5-7-95,0 1-1,1 0 0,0 1 0,1 0 0,-10 19 1,18-30-116,0 1 1,0 0-1,-1-1 1,1 1-1,0-1 1,1 1-1,-1-1 1,0 1-1,0-1 1,1 1-1,-1-1 1,0 1-1,1-1 1,0 1-1,-1-1 1,1 0-1,0 1 1,0-1-1,0 0 1,0 1-1,0-1 1,2 2-1,-1-1 3,0 1 0,0-1 0,1 0 0,-1 0 0,1-1 0,-1 1 0,1 0 1,0-1-1,-1 1 0,1-1 0,5 1 0,17 2 4,0-2 1,0-1-1,1-1 1,-1-2-1,1 0 1,-1-1-1,29-8 1,-40 8-449,0-1 1,0 0 0,-1-1 0,1 0-1,-1-1 1,0 0 0,-1-1 0,18-13-1,-11 5-1444,-15 13 1157,0 0-1,0-1 1,-1 0-1,0 0 1,0 0-1,1 0 1,-2 0-1,1-1 1,0 1-1,-1-1 1,4-6-1,17-30-10364,-13 28 9043</inkml:trace>
  <inkml:trace contextRef="#ctx0" brushRef="#br0" timeOffset="1">637 687 1500,'-24'27'19591,"18"-22"-17525,62 9 941,173 10-3637,-205-23-1031,-1-2 0,0-1-1,44-9 1,-63 10 893,0 0 0,0 0 0,0-1 0,0 1 1,0-1-1,0 0 0,3-3 0,-6 5 618,-1 0-1,1 0 1,-1-1 0,1 1 0,-1 0-1,1 0 1,-1 0 0,1-1 0,-1 1 0,0 0-1,1-1 1,-1 1 0,0 0 0,1-1-1,-1 1 1,0 0 0,1-1 0,-1 1-1,0-1 1,1 1 0,-1-1 0,0 1 0,0-1-1,0 1 1,0-1 0,1 1 0,-1-1-1,0 1 1,0-1 0,0 1 0,0-1-1,0 1 1,0-1 0,0 1 0,0-1-1,-1 1 1,1-1 0,0 1 0,0 0 0,0-1-1,0 1 1,-1-1 0,1 1 0,0-1-1,0 1 1,-1-1 0,1 1 0,0 0-1,-1-1 1,1 1 0,-1 0 0,1-1 0,0 1-1,-1-1 1,-5 0-1929,-13 1 319</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5.641"/>
    </inkml:context>
    <inkml:brush xml:id="br0">
      <inkml:brushProperty name="width" value="0.05" units="cm"/>
      <inkml:brushProperty name="height" value="0.05" units="cm"/>
    </inkml:brush>
  </inkml:definitions>
  <inkml:trace contextRef="#ctx0" brushRef="#br0">1 65 548,'4'2'1208,"0"0"1,0 0-1,0-1 0,0 1 1,1-1-1,-1 0 0,0 0 1,1-1-1,-1 1 0,1-1 1,7 0-1,48-13 5612,-4 1-3944,151-7 295,-57 6-5510,-118 7-616,-1 0-3121,-3 4-5103,-24 0 8737,5-3 406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1.709"/>
    </inkml:context>
    <inkml:brush xml:id="br0">
      <inkml:brushProperty name="width" value="0.05" units="cm"/>
      <inkml:brushProperty name="height" value="0.05" units="cm"/>
    </inkml:brush>
  </inkml:definitions>
  <inkml:trace contextRef="#ctx0" brushRef="#br0">2 100 88,'0'-3'704,"0"3"-552,0-1 0,0 1 0,0-1 0,-1 1 0,1-1 1,0 1-1,0-1 0,0 1 0,0-1 0,0 0 0,0 1 0,0-1 0,0 1 0,0-1 0,0 1 0,0-1 0,0 1 0,1-1 0,-1 1 0,0-1 0,0 1 0,0-1 0,1 1 1,-1-1-1,0 1 0,1 0 0,-1-1 0,0 1 0,1-1 0,-1 1 0,0 0 0,1-1 0,-1 1 0,9-2 7579,2 25-4331,-11-21-3279,1 0 0,0 0 0,-1 0 0,1 0 0,-1 1 0,0-1 0,0 0 0,0 0 0,0 1 0,0 1 0,1 18 527,15 17-9,2 7-305,-6 5-145,29 77-1,-24-61-142,4 7-27,-6-31-24,-9-25-603,1 0 1,13 24-1,-16-32-1195,-7-18-5209,3 7 6739,0 0 1,0 1-1,0-1 0,1 0 1,-1 1-1,0-1 1,0 0-1,1 1 1,-1-1-1,0 1 1,1-2-1,12-31-4174,-2 18 2693</inkml:trace>
  <inkml:trace contextRef="#ctx0" brushRef="#br0" timeOffset="1">509 8 288,'-2'-7'13858,"1"6"-13502,-6 8 3480,-6 16-3459,11-14-242,1-1 0,-1 1 0,1-1 0,1 1-1,0-1 1,0 1 0,2 9 0,0 20 133,-2 19-355,0 219 640,0-94-3912,0-181 3284,0-1-1,0 1 1,0-1 0,0 1 0,0-1-1,0 1 1,0 0 0,0-1 0,0 1-1,0-1 1,1 1 0,-1-1-1,0 1 1,0-1 0,0 1 0,1-1-1,-1 1 1,0-1 0,1 1 0,-1-1-1,1 0 1,-1 1 0,0-1 0,1 1-1,-1-1 1,1 0 0,0 1-1,-1-1-116,1 0 0,-1 0 0,0 1 0,1-1 0,-1 0 0,0 0 0,1 0 0,-1 1 0,0-1 0,0 0 0,1 1 0,-1-1 0,0 0 0,0 0-1,1 1 1,-1-1 0,0 0 0,0 1 0,0-1 0,0 0 0,0 1 0,0-1 0,0 1 0,1-1 0,-1 0 0,0 1 0,0 0 0,0-2-75,0 0 0,0 0 1,0 0-1,1 0 0,-1 0 0,1 0 1,-1 1-1,0-1 0,1 0 1,0 0-1,-1 0 0,1 1 1,-1-1-1,1 0 0,0 1 1,1-2-1,5-6-2046,15-11 464</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6.076"/>
    </inkml:context>
    <inkml:brush xml:id="br0">
      <inkml:brushProperty name="width" value="0.05" units="cm"/>
      <inkml:brushProperty name="height" value="0.05" units="cm"/>
    </inkml:brush>
  </inkml:definitions>
  <inkml:trace contextRef="#ctx0" brushRef="#br0">488 208 696,'3'-10'1384,"1"0"0,-2 0 0,1 0 0,0-11 1,-2 13 31,0 0 1,1-1-1,0 1 1,0 0-1,1 0 1,6-12-1,-7 15-776,0 1 0,-1 0-1,1-1 1,-1 0 0,0 1-1,1-10 1,-2 10-318,1-1-1,0 1 1,0 0 0,0 0-1,0 0 1,4-8 0,-35 84 5169,-8 18-3877,-4 4-510,23-51-956,-24 42 0,-49 98-148,-82 160 0,105-192 0,36-54 0,32-96 0,1-1 0,0 1 0,-1-1 0,1 1 0,0 0 0,0-1 0,-1 1 0,1-1 0,0 1 0,0 0 0,0-1 0,0 1 0,0-1 0,0 1 0,0 0 0,0-1 0,0 1 0,0 0 0,0-1 0,0 1 0,0 0 0,1-1 0,-1 1 0,0-1 0,0 1 0,1-1 0,-1 1 0,0 0 0,1-1 0,0 1 0,0 0 0,0 0 0,1-1 0,-1 1 0,0-1 0,0 0 0,1 1 0,-1-1 0,0 0 0,1 0 0,-1 0 0,0 0 0,1 0 0,2-1 0,3 0 0,-1 0 0,1-1 0,-1 0 0,1 0 0,9-5 0,13-9 0,0 0 0,0-1 0,42-33 0,-20 5 0,62-72 0,-102 106 0,0-2 0,-1 1 0,-1-1 0,0-1 0,9-18 0,-8 13 0,-6 12 0,0 0 0,-1 0 0,1-1 0,-2 1 0,5-14 0,-7 20 0,0 0 0,0 0 0,0 0 0,0 0 0,0-1 0,0 1 0,0 0 0,0 0 0,0 0 0,-1 0 0,1 0 0,0 0 0,-1 0 0,1 0 0,-1 0 0,1 0 0,-1 0 0,0 0 0,0-1 0,-1 1 0,1 0 0,-1 0 0,1 0 0,-1 0 0,1 1 0,-1-1 0,0 0 0,0 1 0,1-1 0,-1 1 0,0 0 0,0 0 0,1-1 0,-1 1 0,-3 1 0,-6-1 0,-1 0 0,1 2 0,0-1 0,0 2 0,0-1 0,0 1 0,0 1 0,-17 9 0,8-3 0,1 2 0,1 0 0,-26 23 0,37-27 0,0 0 0,0 0 0,1 1 0,0 0 0,1 0 0,-1 0 0,2 1 0,0-1 0,0 1 0,1 0 0,0 1 0,0-1 0,1 0 0,1 1 0,-1-1 0,2 1 0,0 0 0,0-1 0,1 1 0,0-1 0,1 1 0,0-1 0,4 13 0,-2-12 0,1 0 0,1 0 0,0 0 0,0-1 0,1 0 0,0 0 0,1 0 0,0-1 0,0 0 0,1-1 0,0 0 0,1 0 0,0-1 0,16 9 0,-6-7-19,1 0 0,0-2-1,41 9 1,-50-14-426,1-1 0,-1 0-1,1-1 1,-1 0-1,1-1 1,-1 0 0,1-1-1,16-5 1,5-2-2550,-1-2 0,-1-1 0,1-2 1,-2-1-1,0-1 0,43-31 0,7-6-2305,-37 27 3370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6.597"/>
    </inkml:context>
    <inkml:brush xml:id="br0">
      <inkml:brushProperty name="width" value="0.05" units="cm"/>
      <inkml:brushProperty name="height" value="0.05" units="cm"/>
    </inkml:brush>
  </inkml:definitions>
  <inkml:trace contextRef="#ctx0" brushRef="#br0">521 182 1936,'2'-6'877,"0"0"-1,0 0 0,-1-1 1,0 1-1,0 0 1,-1 0-1,0-1 1,0 1-1,0 0 0,-1-1 1,0 1-1,0 0 1,-1 0-1,1 0 1,-1 0-1,-1 0 0,-2-6 1,3 6-485,-2-12 1625,3 17-1906,1-1 0,0 1 0,0-1 0,0 1 0,-1-1 0,1 1 0,0-1 0,-1 1 0,0-1-1,1 1 1,-1 0 0,0-1 0,0 1 0,1 0 0,-1 0 0,0 0 0,0-1 0,-1 1 0,1 0 0,0 0 0,0 0 0,0 1-1,-1-1 1,1 0 0,0 0 0,-2 0 0,-5-1 174,0 0 0,1 1 0,-1 0 0,0 0 0,0 0 0,0 1 0,0 1 0,0-1 0,0 1 0,1 0 0,-1 1 1,0 0-1,1 0 0,-1 1 0,1 0 0,0 0 0,-1 1 0,-8 6 0,-11 7 67,1 2 0,0 1-1,-28 28 1,-30 39 125,73-74-440,1 0 0,0 0 0,1 1 1,0 0-1,-8 22 0,-3 3-10,17-33-29,-1 0 1,1 0 0,0 1 0,0-1 0,1 1 0,0-1-1,0 1 1,1 0 0,-1 0 0,1 12 0,0-18 1,1 0 0,0 1 1,0-1-1,0 0 0,0 1 0,1-1 1,-1 0-1,0 1 0,0-1 0,1 0 1,-1 1-1,1-1 0,-1 0 0,1 0 1,0 1-1,-1-1 0,1 0 0,0 0 1,0 0-1,0 0 0,0 0 1,1 1-1,0-1 2,0 0 0,0-1 0,0 1 1,1-1-1,-1 1 0,0-1 0,0 0 0,0 0 1,0 0-1,0 0 0,0 0 0,0-1 0,4 0 0,11-3-1,0-1 0,0-1 0,-1 0 0,0-1 0,0-1 0,23-16 0,83-66-12,-93 67 41,64-57 98,-88 76-90,0-1 0,0 0-1,-1 0 1,1 0 0,5-10-1,2-2 195,-10 15-76,-2 36 762,-1-23-852,-1 0-1,0-1 1,0 1 0,-1-1 0,-7 17-1,-5 16-67,-5 18 2,-3-2 0,-35 68 0,9-23 0,13-19 0,11-24 0,-41 72 0,-4-3 0,66-123-323,1 1 1,-1-1-1,1 1 1,1 0-1,0 0 1,-3 17-1,5-24 191,0-1 0,0 1 0,0 0-1,0-1 1,0 1 0,0 0-1,0-1 1,0 1 0,0 0-1,0-1 1,0 1 0,0-1-1,0 1 1,1 0 0,-1-1-1,0 1 1,1-1 0,-1 1 0,0-1-1,1 1 1,-1-1 0,0 1-1,1-1 1,-1 1 0,1-1-1,-1 1 1,1-1 0,-1 0-1,1 1 1,-1-1 0,1 0-1,0 0 1,-1 1 0,1-1 0,-1 0-1,1 0 1,0 0 0,-1 0-1,1 1 1,0-1 0,-1 0-1,1 0 1,0-1 0,-1 1-1,1 0 1,0 0 0,2-1-374,-1 0-1,1 1 1,-1-1 0,0 0 0,0-1 0,0 1-1,0 0 1,0-1 0,0 1 0,0-1 0,2-2-1,45-42-8662,10-19 2951,-39 45 5085,14-18-479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6.983"/>
    </inkml:context>
    <inkml:brush xml:id="br0">
      <inkml:brushProperty name="width" value="0.05" units="cm"/>
      <inkml:brushProperty name="height" value="0.05" units="cm"/>
    </inkml:brush>
  </inkml:definitions>
  <inkml:trace contextRef="#ctx0" brushRef="#br0">57 55 416,'16'-21'3231,"-14"17"-1710,1 0 1,0 1 0,0-1-1,1 0 1,-1 1 0,7-5 0,-7 7-1221,0 0 1,0 1 0,0-1 0,-1 1 0,1 0 0,0 0 0,0 0-1,0 0 1,0 0 0,0 0 0,0 1 0,-1 0 0,1-1 0,0 1-1,0 0 1,4 3 0,12 2 472,-10-5-373,-1 1 1,1 0-1,0 1 1,0 0-1,-1 0 1,14 8-1,-19-9-267,0-1 0,0 1 0,-1 0 0,1 0 0,-1 0 0,1 0 0,-1 0 0,0 0-1,0 1 1,0-1 0,0 1 0,0-1 0,-1 1 0,1 0 0,-1 0 0,0 0 0,0 0 0,0 0 0,0 0 0,0 0 0,0 0-1,-1 3 1,-1 7 378,-1 0 0,0 0 0,-1-1-1,-1 0 1,0 1 0,-1-1 0,0 0-1,0-1 1,-2 0 0,-13 20-1,7-9-23,1-5-376,0-1 0,-2 0 0,0-1 1,-22 20-1,-15 15-117,31-33 5,18-15 0,-1-1 0,1 1 0,0 0 0,-1 0 0,1 0 0,0 0 0,1 1 0,-1-1 0,0 0 0,1 1 0,-3 4 0,-27 38 0,31-45 0,0 1 0,-1 0 0,1-1 0,0 1 0,0 0 0,0-1 0,0 1 0,0-1 0,0 1 0,0 0 0,0-1 0,1 1 0,-1 0 0,0-1 0,0 1 0,0-1 0,1 1 0,-1-1 0,0 1 0,1-1 0,-1 1 0,0-1 0,1 1 0,-1-1 0,1 1 0,-1-1 0,1 1 0,-1-1 0,1 0 0,-1 1 0,1-1 0,-1 0 0,1 1 0,-1-1 0,2 0 0,21 10 0,-12-8-23,1-1 0,-1-1 0,0 0 0,1 0 1,-1-1-1,1-1 0,-1 0 0,0 0 0,0-1 0,0 0 0,15-8 0,7-7-6308,-33 18 6035,1-1 0,-1 1 0,3-3-2367,-3 3 2368,0-1-1,0 1 0,0-1 0,0 1 0,0 0 0,1-1 0,-1 1 0,0-1 0,0 1 0,0-1 1,0 1-1,0 0 0,0-1 0,-1 1 0,1-1 0,0 1 0,0-1 0,0 1 0,0 0 1,0-1-1,-1 1 0,1-1 0,0 1 0,0 0 0,0-1 0,-1 1 0,-2-3-2367,-6 1-983,-25 14-1631,11-5 3262</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7.370"/>
    </inkml:context>
    <inkml:brush xml:id="br0">
      <inkml:brushProperty name="width" value="0.05" units="cm"/>
      <inkml:brushProperty name="height" value="0.05" units="cm"/>
    </inkml:brush>
  </inkml:definitions>
  <inkml:trace contextRef="#ctx0" brushRef="#br0">58 1 124,'-17'7'2799,"-10"3"921,26-10-3402,0 1-1,1-1 1,-1 1-1,0-1 1,0 0 0,1 1-1,-1-1 1,0 1 0,1 0-1,-1-1 1,0 1 0,1 0-1,-1-1 1,1 1-1,-1 0 1,1-1 0,-1 1-1,1 0 1,0 0 0,-1 0-1,1 0 1,0 0 0,0 0-107,0 0 0,0 0 0,1 0 1,-1 0-1,1 0 0,-1 0 0,1 0 1,-1-1-1,1 1 0,0 0 0,-1 0 1,1-1-1,0 1 0,0 0 1,-1-1-1,1 1 0,0-1 0,0 1 1,0-1-1,0 1 0,0-1 0,0 1 1,0-1-1,1 0 0,29 9 1163,-23-8-909,70 22 2322,136 32 1739,106-9-1950,-107-16-1371,39 4-601,31 3-604,-173-21 0,-52-4 0,-58-12-67,0 0 0,0 0 0,0 0-1,-1 0 1,1 0 0,0-1 0,0 1 0,0 0-1,0 0 1,-1 0 0,1 0 0,0-1 0,0 1 0,0 0-1,0 0 1,0 0 0,0-1 0,0 1 0,0 0 0,0 0-1,0 0 1,0-1 0,0 1 0,0 0 0,0 0 0,0 0-1,0-1 1,0 1 0,0 0 0,0 0 0,0 0 0,0-1-1,0 1 1,0 0 0,0 0 0,0 0 0,0-1 0,1 1-1,-1 0 1,0 0 0,0 0 0,0 0 0,0 0 0,0-1-1,1 1 1,-1 0 0,0 0 0,0 0 0,0 0 0,0 0-1,1 0 1,-1 0 0,0-1 0,0 1 0,0 0 0,1 0-1,-1 0 1,0 0 0,0 0 0,0 0 0,1 0 0,-13-9-3788,8 7 2493,0 0 0,1 0-1,-1 1 1,0-1 0,0 1-1,0 0 1,0 0 0,-6 0-1,2 1 4,1 0 0,0 1 0,-1 0-1,1 1 1,-15 4 0,15-4 607,-16 4-1416</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7.802"/>
    </inkml:context>
    <inkml:brush xml:id="br0">
      <inkml:brushProperty name="width" value="0.05" units="cm"/>
      <inkml:brushProperty name="height" value="0.05" units="cm"/>
    </inkml:brush>
  </inkml:definitions>
  <inkml:trace contextRef="#ctx0" brushRef="#br0">151 365 1100,'-2'2'1481,"-1"-1"0,1 1-1,0 0 1,0 0 0,0 0 0,0 0 0,0 0-1,1 0 1,-1 1 0,1-1 0,0 1-1,-3 3 1,3-1-582,-1 0-1,0 0 0,1 0 0,0 1 1,0-1-1,1 0 0,-1 6 1,0 2 132,0-1 0,-1 0 0,-6 21 0,-1 9-50,-49 335-856,51-321-125,3-21 0,-8 35 0,0-23 0,10-22 0,2-32 0,0-9 0,0 0 0,1 0 0,1-1 0,7-28 0,58-138 0,-18 54 0,-16 42 0,5 2 0,62-106 0,-61 112 0,-32 61 0,1 2 0,0-1 0,1 1 0,1 0 0,15-19 0,-2 10 0,1 1 0,28-23 0,-42 39 0,1 0 0,0 1 0,0 0 0,1 1 0,0 0 0,0 1 0,0 1 0,16-5 0,-8 5 0,-2-1 0,0 1 0,1 1 0,24 0 0,-40 2-182,-1 1 1,1 0-1,-1 1 0,1-1 1,-1 0-1,1 1 0,-1-1 1,1 1-1,-1 0 0,1 0 1,-1 0-1,0 0 1,3 2-1,3 3-3333</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8.165"/>
    </inkml:context>
    <inkml:brush xml:id="br0">
      <inkml:brushProperty name="width" value="0.05" units="cm"/>
      <inkml:brushProperty name="height" value="0.05" units="cm"/>
    </inkml:brush>
  </inkml:definitions>
  <inkml:trace contextRef="#ctx0" brushRef="#br0">60 0 1828,'13'12'14172,"45"14"-7815,-36-17-5194,-20-9-987,1 1 0,0 0-1,0 0 1,-1 0 0,1 0 0,-1 1 0,1-1-1,-1 1 1,1-1 0,-1 1 0,4 4 0,7 7 756,-10-10-800,0-1 0,-1 0 0,1 1 0,-1-1 1,0 1-1,1-1 0,-1 1 0,0 0 1,-1 0-1,1 0 0,0 1 0,-1-1 0,0 0 1,0 0-1,0 1 0,0-1 0,0 1 1,-1-1-1,1 1 0,-1-1 0,0 1 0,0-1 1,-1 1-1,1-1 0,-2 5 0,-2 8 249,0-1 0,-2 1 0,0-1 0,-1-1 0,-12 21 0,-6 10 76,14-23-449,-1 0 1,-19 24-1,14-22-8,0 1 0,2 0 0,1 1 0,1 1 0,-13 41 0,25-67 0,1 0 0,-1 1 0,1-1 0,-1 0 0,1 1 0,0-1 0,-1 1 0,1-1 0,0 1 0,0-1 0,0 0 0,0 1 0,0-1 0,1 1 0,-1-1 0,0 0 0,1 1 0,-1-1 0,1 0 0,-1 1 0,1-1 0,0 0 0,-1 1 0,3 1 0,-1-1 0,0-1 0,0 0 0,0 1 0,0-1 0,0 0 0,1 0 0,-1 0 0,1 0 0,-1 0 0,0-1 0,1 1 0,4 0 0,8 0 0,0-1 0,0-1 0,24-3 0,-36 3 0,11 0 74,0-1 0,0-1 0,-1-1 0,15-5 0,-23 8-194,-1-2 0,0 1-1,0 0 1,0-1-1,-1 0 1,1 0-1,0 0 1,3-4-1,12-24-3399,-18 29 2676,0-1-1,0 1 1,0-1-1,-1 1 1,1-1-1,-1 1 1,1-1-1,-1 0 0,0 1 1,0-1-1,0 0 1,-1 1-1,1-1 1,-1 1-1,1-1 1,-1 1-1,0-1 1,0 1-1,0-1 1,0 1-1,-2-3 1,0 0-881,-5-7-3768,-2-4 3237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9.250"/>
    </inkml:context>
    <inkml:brush xml:id="br0">
      <inkml:brushProperty name="width" value="0.05" units="cm"/>
      <inkml:brushProperty name="height" value="0.05" units="cm"/>
    </inkml:brush>
  </inkml:definitions>
  <inkml:trace contextRef="#ctx0" brushRef="#br0">0 46 20,'1'2'629,"-1"0"0,1 1 0,0-1 0,0 0 0,0 0 0,0 1 0,0-1-1,1 0 1,-1 0 0,0 0 0,1 0 0,0-1 0,-1 1 0,1 0 0,0-1 0,0 1 0,0-1 0,0 1 0,0-1 0,0 0 0,1 0-1,-1 0 1,0 0 0,1-1 0,3 2 0,14 2 503,0-1 0,0-1 0,0-1-1,39-2 1,-12 0-410,-2-2-239,61-9 0,-14 0-398,-11-8-134,-68 17-535,0-1 0,0-1 0,0 0 0,0-1 0,12-8 0,-24 14 347,-1-1 0,0 1 0,1-1 0,-1 0 0,0 1 0,0-1 0,1 1 0,-1-1 0,0 1 0,0-1 0,0 0 0,0 1 1,0-1-1,0 0 0,0 1 0,0-1 0,0 1 0,0-1 0,0 0 0,0 1 0,-1-2 0,-43 10-13002,30 4 11632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9.622"/>
    </inkml:context>
    <inkml:brush xml:id="br0">
      <inkml:brushProperty name="width" value="0.05" units="cm"/>
      <inkml:brushProperty name="height" value="0.05" units="cm"/>
    </inkml:brush>
  </inkml:definitions>
  <inkml:trace contextRef="#ctx0" brushRef="#br0">0 131 260,'1'1'310,"-1"-1"0,1 1 0,-1 0 0,1-1 0,0 1 0,-1-1-1,1 1 1,0-1 0,-1 1 0,1-1 0,0 1 0,0-1 0,0 0 0,-1 1 0,1-1 0,0 0 0,0 0 0,0 0 0,0 1-1,0-1 1,0 0 0,-1 0 0,1 0 0,0-1 0,0 1 0,0 0 0,0 0 0,0 0 0,1-1 0,33-6 7321,-7-2-3333,33-6 1,-2 1-1907,57-12 105,-33 7-1665,-53 14-1207,52-18 0,-51 19-2092,-28 5 1749,-1-1 0,0 0 0,1 0 0,-1-1 0,0 1 0,1 0 0,-1-1 0,0 0 1,4 0-1,-6 1 563,-1 0 0,1 0 0,0 0 1,0 0-1,-1 0 0,1 0 1,0-1-1,0 1 0,0 0 1,-1 0-1,1 0 0,0 0 0,0 0 1,0 0-1,-1 0 0,1 0 1,0 0-1,-2-3-2166,2 3 2167,0-1-1,0 1 0,0 0 1,0 0-1,0 0 0,0-1 0,0 1 1,0 0-1,0 0 0,0-1 1,0 1-1,0 0 0,0 0 1,0 0-1,0-1 0,1 1 0,-1 0 1,0 0-1,0 0 0,0-1 1,2 0-1239,-20-1-6189,6 2 5176</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7.183"/>
    </inkml:context>
    <inkml:brush xml:id="br0">
      <inkml:brushProperty name="width" value="0.05" units="cm"/>
      <inkml:brushProperty name="height" value="0.05" units="cm"/>
    </inkml:brush>
  </inkml:definitions>
  <inkml:trace contextRef="#ctx0" brushRef="#br0">36 52 1276,'-10'1'8510,"10"0"-8522,0-2 24,0 1 1,0 0 0,0 0-1,0 0 1,0-1-1,0 1 1,0 0 0,0 0-1,0-1 1,0 1-1,0 0 1,0 0 0,0-1-1,0 1 1,0 0-1,0 0 1,0-1 0,0 1-1,0 0 1,0 0-1,0-1 1,0 1 0,0 0-1,1 0 1,-1 0-1,0-1 1,0 1 0,0 0-1,0 0 1,1 0-1,-1-1 1,0 1 0,0 0-1,0 0 1,1 0-1,-1 0 1,0 0 0,0 0-1,1-1 1,-1 1 0,0 0-1,0 0 1,1 0-1,-1 0 1,0 0 0,0 0-1,1 0 1,-1 0-1,0 0 1,0 0 0,0 0-1,1 0 1,-1 0-1,0 0 1,0 1 0,1-1-1,-1 0 1,0 0-1,0 0 1,1 0 0,-1 0-1,0 0 1,0 1-1,1-1 1,-1-1 238,0-5 583,-1 5-306,1 0 0,0-1 0,0 1 0,0 0 1,0 0-1,0 0 0,0 0 0,0 0 0,1 0 0,-1 0 0,0 0 1,1 0-1,-1 0 0,1 0 0,0-1 0,5 0-335,-4 2 99,-18-1 65,11 2-157,13-1-203,-6 0 77,-2 13 78,0-9-106,0-7 10,0 2 9,0 0-20,0 1-1,0-1 1,0 0-1,0 0 1,0 1 0,0-1-1,0 0 1,0 1-1,0-1 1,0 0 0,0 1-1,0-1 1,-1 0-1,1 1 1,0-1 0,0 0-1,-1 0 1,-4 1 37,5 0-56,1 0 0,-1 0 0,0 1 0,1-1 1,-1 0-1,1 0 0,-1 1 0,0-1 0,1 0 0,-1 1 0,0-1 0,1 1 0,-1-1 1,0 0-1,0 1 0,1-1 0,-1 1 0,0-1 0,0 1 0,0-1 0,0 1 0,1-1 0,-1 1 1,0-1-1,0 1 0,0-1 0,0 1 0,0 0 0,0 0 154,0-13 145,0 15-311,-1-1 27,1-3-39,0 1-1,0 0 1,-1-1 0,1 1 0,0-1 0,-1 1 0,1 0 0,0 0 0,0-1 0,-1 1 0,1 0 0,0-1 0,-1 1-1,1 0 1,-1 0 0,1 0 0,0-1 0,-1 1 0,1 0 0,-1 0 0,1 0 0,-1 0 0,1 0 0,-1 0 0,-1 0 45,6-1-78,-4 1 31,1 0-1,-1 0 1,0 0 0,0 0-1,0 0 1,1 0 0,-1 1-1,0-1 1,0 0 0,1 0-1,-1 0 1,0 0 0,0 0-1,0-1 1,1 1 0,-1 0-1,0 0 1,0 0 0,0 0-1,1 0 1,-1 0 0,0 0-1,0 0 1,0 0 0,1-1-1,-1 1 1,0 0 0,0 0-1,0 0 1,0 0 0,1 0-1,-1-1 1,0 1 0,0 0-1,0 0 1,0 0 0,0-1-1,0 1 1,0 0-1,0 0 1,1 0 0,-1-1-1,0 1 1,0-1 0,0 0 9,-10 8 18,8-7-70,-21-7-19669,23-6 15720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15.601"/>
    </inkml:context>
    <inkml:brush xml:id="br0">
      <inkml:brushProperty name="width" value="0.05" units="cm"/>
      <inkml:brushProperty name="height" value="0.05" units="cm"/>
    </inkml:brush>
  </inkml:definitions>
  <inkml:trace contextRef="#ctx0" brushRef="#br0">1 144 208,'0'-2'250,"0"1"1,0-1-1,1 1 0,-1 0 0,1-1 1,-1 1-1,1 0 0,0-1 0,-1 1 1,1 0-1,0 0 0,0 0 0,0 0 1,1-2-1,0 2 25,-1 0 0,0-1 0,0 1 0,0 0 0,0-1 0,0 1 0,-1-1 0,1 1 0,0-1 0,0 1 0,-1-1 1,1 1-1,-1-1 0,0 0 0,1-1 0,-1 1-180,0 1 1,0-1 0,1 1-1,-1-1 1,1 1-1,-1-1 1,1 1 0,0 0-1,-1-1 1,1 1-1,0 0 1,0-1 0,0 1-1,0 0 1,0 0-1,0 0 1,0 0 0,0 0-1,1 0 1,-1 0-1,0 0 1,1 0 0,-1 1-1,0-1 1,1 1-1,-1-1 1,1 1 0,-1-1-1,1 1 1,2-1-1,-1-12 1247,-2 13-1282,0 0 0,-1 0 0,1 0 0,-1 0 0,1-1 0,-1 1 0,1 0 0,0 0 0,-1-1 0,1 1 0,-1 0 0,0-1 0,1 1 0,-1-1 0,1 1 0,-1-1 0,1 1 0,-1-1 0,0 1-1,1-1 1,-1 1 0,1-2 0,7-7 1057,-6 8-608,-2-20 2310,5 9-1982,-5 13-803,0-1 1,0 0 0,1 0 0,-1 0-1,0 0 1,0 0 0,0 0 0,0 1-1,0-1 1,0 0 0,0 0 0,0 0 0,0 0-1,0 0 1,0 0 0,0 0 0,1 0-1,-1 0 1,0 0 0,0 1 0,0-1-1,0 0 1,0 0 0,0 0 0,1 0-1,-1 0 1,0 0 0,0 0 0,0 0-1,0 0 1,0 0 0,0 0 0,1 0-1,-1 0 1,0 0 0,0 0 0,0 0 0,0 0-1,0 0 1,0 0 0,1 0 0,-1 0-1,0-1 1,0 1 0,0 0 0,0 0-1,0 0 1,0 0 0,0 0 0,0 0-1,1 0 1,-1 0 0,0 0 0,0 0-1,0-1 1,0 1 0,0 0 0,0 0 0,0 0-1,0 0 1,0 0 0,0 0 0,0-1-1,23 9 2306,-23-2-2260,0 0-1,1 1 1,0-1 0,-1 0 0,2 0-1,-1 0 1,4 8 0,-1 18 133,8 26 301,-5-18-225,-3 26 112,2-25-223,-1 1 0,-3 0 1,-4 67-1,1-23-17,1 87 209,-12-92-91,12 517 1114,12-513-1206,-12 800 1484,-12-795-1570,12 484 884,-12-491-925,12-55-9,-1 0 0,-7 34-1,6-47-18,1 1-1,2 28 0,0-29 6,-1 0 0,-3 30-1,-2-4 138,0 81-1,-6 8 23,-1-13-196,12 281 0,-4-417 11,-3-22-469,4-15-7014,-15-83-1,6 55 182,0-8 881,10 41 4028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2.058"/>
    </inkml:context>
    <inkml:brush xml:id="br0">
      <inkml:brushProperty name="width" value="0.05" units="cm"/>
      <inkml:brushProperty name="height" value="0.05" units="cm"/>
    </inkml:brush>
  </inkml:definitions>
  <inkml:trace contextRef="#ctx0" brushRef="#br0">179 51 880,'-6'0'1664,"0"0"-1,0 1 1,0-1 0,0 1-1,0 1 1,0-1 0,-8 4-1,9-2-1164,0-1-1,0 1 0,1 0 1,-1 0-1,1 0 0,0 1 1,-5 5-1,0 1-315,2 0-1,-1 1 1,2 0 0,-1 1-1,2-1 1,-8 20-1,6-5-83,1-1 0,1 1 0,1 1-1,1-1 1,1 0 0,4 39-1,-2-39-65,2 17 71,14 80-1,-7-67-26,-5-34-29,2-1 0,0-1 1,1 1-1,1-1 0,1 0 1,12 20-1,-17-34 41,0-1 0,0-1 0,0 1 0,1 0 0,0-1 0,0 0 0,0 0 0,0 0 1,0-1-1,1 0 0,0 0 0,-1 0 0,1-1 0,0 0 0,0 0 0,13 2 0,-16-4-1,0 0 0,0 0-1,0 0 1,0 0 0,1-1 0,-1 0-1,0 1 1,0-1 0,0 0 0,0-1-1,0 1 1,0 0 0,-1-1 0,1 0-1,0 0 1,-1 0 0,1 0 0,-1 0-1,0 0 1,3-3 0,2-3 247,0 0 1,-1-1-1,1 1 1,7-17-1,-4 4-81,0 1-1,-1-1 0,-2-1 1,0 0-1,-1 0 1,-1 0-1,-1-1 0,-1 1 1,-1-33-1,-1 25-221,-1-1 0,-1 1 0,-2 0 0,-1 0 0,-2 0-1,-1 0 1,-11-29 0,9 33-35,6 15-128,-1 1 0,0-1-1,-1 1 1,0 0 0,-1 0-1,-10-15 1,-38-33-3160,-4 3-6248,47 47 6581,9 7 2457,0 0 0,0 0 1,0-1-1,0 1 0,0 0 0,1-1 1,-1 0-1,0 1 0,1-1 0,-1 0 0,1 1 1,0-1-1,0 0 0,0 0 0,0 0 0,-1-3 1,2-8-1596</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17.702"/>
    </inkml:context>
    <inkml:brush xml:id="br0">
      <inkml:brushProperty name="width" value="0.05" units="cm"/>
      <inkml:brushProperty name="height" value="0.05" units="cm"/>
    </inkml:brush>
  </inkml:definitions>
  <inkml:trace contextRef="#ctx0" brushRef="#br0">0 0 364,'0'7'2757,"1"10"2538,8-7-4132,-5 2 129,19-5 475,-18-4-1327,1-1 1,-1 0-1,0-1 1,1 1-1,-1-1 1,7 0-1,35 6 1476,2-3-663,-33-3-861,-1 1 0,1-2 0,26-2 1,29-4 691,110 4 0,7-1-254,-58 1-323,155 15-1,-248-10-382,370 33 960,160 3 26,-376-33-650,21 1 137,52 7-357,-53 0-246,-38-2 25,-22-9 1,-1 0 5,-16 1-28,-15-1 1,263 16 19,-312-17 4,-46-2 22,-1 1 0,26 4 0,7 2 67,1-3-1,-1-2 0,87-8 1,-87 5-82,105 11 0,-137-8-25,206 6 6,-32-3 72,102-1 202,2 1 23,392 8 368,-485-14-404,54-15 305,-109 5-476,-46 3-70,106-3 73,-37 5-57,61-9-67,-163 9 27,83-13 8,-86 10-2,-42 4-10,43 0 0,136-1 205,-67-4-35,7 0 64,43 0 151,10 1 33,-150 8-374,41 1-34,118 14-1,-37 0-10,-37-3 0,-69-10 0,-41-1 0,24-5 0,-42 3 0,1 1 0,0 0 0,0 0 0,0 1 0,15 2 0,-2 1 0,0-2 0,0 0 0,30-3 0,-1 0 0,65 2 0,-105 1 0,-1 4 0,-7-4 0,-1 0 0,1-1 0,-1 1 0,1-1 0,0 1 0,-1-1 0,1 0 0,0 0 0,-1 0 0,5-2 0,6 1 0,150-6 0,-160 7 0,1 0 0,-1 0 0,0-1 0,0 0 0,0 0 0,8-3 0,7-1 0,-17 5 0,0 0 0,0 0 0,0-1 0,0 2 0,0-1 0,0 0 0,0 0 0,0 1 0,0-1 0,0 1 0,0-1 0,0 1 0,0 0 0,3 2 0,-3 0 0,-27-2-4363,-36-15-8149,-17-3 2703,32 9 6610,-10-4 875</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18.958"/>
    </inkml:context>
    <inkml:brush xml:id="br0">
      <inkml:brushProperty name="width" value="0.05" units="cm"/>
      <inkml:brushProperty name="height" value="0.05" units="cm"/>
    </inkml:brush>
  </inkml:definitions>
  <inkml:trace contextRef="#ctx0" brushRef="#br0">35 0 400,'0'0'5099,"13"6"3060,5-5-7125,0 0 1087,-17-1-2075,-1 1 0,1-1-1,-1 0 1,1 0 0,-1 0 0,0 1 0,1-1-1,-1 0 1,1 1 0,-1-1 0,0 0-1,1 1 1,-1-1 0,0 0 0,1 1-1,-1-1 1,0 1 0,1-1 0,-1 1-1,0-1 1,0 1 0,0-1 0,0 1-1,1-1 1,-1 1 0,0-1 0,0 1-1,0-1 1,0 1 0,0 0 0,-2 31 798,-1-1 0,-2 1 0,-8 31 0,-1 6-413,-17 87-111,27-111-317,4-38-7,-1 0-1,1 1 1,-1-1 0,0 0 0,-3 9 0,2-9-41,1 1-1,0-1 0,0 1 0,1 0 0,0-1 0,1 15 1,1 2-1875,-3-24 1789,1 0 0,0 0 1,0 0-1,-1 0 0,1 0 0,0 1 0,-1-1 0,1 0 1,0 0-1,-1 0 0,1 0 0,0 0 0,-1 0 0,1 0 0,0 0 1,-1 0-1,1 0 0,0 0 0,-1-1 0,1 1 0,0 0 1,-1 0-1,1 0 0,0 0 0,0 0 0,-1-1 0,1 1 0,0 0 1,-1 0-1,1-1 0,0 1 0,0 0 0,0 0 0,-1-1 1,1 1-1,0 0 0,0 0 0,0-1 0,0 1 0,0 0 1,-1-1-1,1 1 0,0-1 0,4-15-8412,8-6 5299,7 8 1459</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19.916"/>
    </inkml:context>
    <inkml:brush xml:id="br0">
      <inkml:brushProperty name="width" value="0.05" units="cm"/>
      <inkml:brushProperty name="height" value="0.05" units="cm"/>
    </inkml:brush>
  </inkml:definitions>
  <inkml:trace contextRef="#ctx0" brushRef="#br0">40 1 40,'1'0'139,"-1"-1"0,0 1 1,1 0-1,-1 0 0,1 0 0,-1 0 0,0 0 1,1 0-1,-1 0 0,1 0 0,-1 0 0,0 1 1,1-1-1,-1 0 0,1 0 0,-1 0 0,0 0 1,1 0-1,-1 1 0,0-1 0,1 0 0,-1 0 1,0 1-1,1-1 0,-1 0 0,0 1 0,0-1 1,1 0-1,-1 1 0,0-1 0,0 0 0,0 1 0,1-1 1,-1 8 6429,25 17-1432,-2-19-3133,-22-4-1910,1 0 0,-1-1 0,0 1 0,0 0 0,0 0 0,0 0 0,0 0-1,0 0 1,0 0 0,-1 1 0,1-1 0,-1 0 0,0 0 0,1 0 0,-1 1 0,0-1 0,0 0 0,-1 0 0,1 1 0,0-1-1,-2 3 1,-10 58 888,10-58-912,-29 75 400,22-54-425,6-19-41,0 0 0,1 0 0,0 0 0,0 0 0,0 0-1,0 10 1,-9 27-186,10-42 87,1 0-1,0 0 1,-1 0-1,1 0 0,-1-1 1,1 1-1,-1 0 1,0 0-1,0 0 0,0 0 1,0-1-1,0 1 1,-2 2-1,1-3-281,1 0 0,0 1 0,0-1-1,0 1 1,0 0 0,0-1 0,1 1 0,-1 0 0,0-1-1,1 1 1,-1 0 0,1 0 0,-1 2 0,2-4 302,-1 0 1,0 1-1,0-1 0,0 0 1,0 0-1,-1 0 1,1 1-1,0-1 1,0 0-1,0 0 0,0 1 1,0-1-1,0 0 1,0 0-1,0 1 1,0-1-1,0 0 0,-1 0 1,1 0-1,0 0 1,0 1-1,0-1 1,0 0-1,-1 0 0,1 0 1,0 0-1,0 1 1,0-1-1,-1 0 0,1 0 1,0 0-1,0 0 1,-1 0-1,1 0 1,0 0-1,-1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20.888"/>
    </inkml:context>
    <inkml:brush xml:id="br0">
      <inkml:brushProperty name="width" value="0.05" units="cm"/>
      <inkml:brushProperty name="height" value="0.05" units="cm"/>
    </inkml:brush>
  </inkml:definitions>
  <inkml:trace contextRef="#ctx0" brushRef="#br0">0 20 792,'0'0'1613,"12"-11"7109,-2 3-6319,-8 7-1517,-2 1-814,0 1-1,0-1 1,0 0 0,0 0-1,0 1 1,0-1 0,0 0 0,0 0-1,0 0 1,1 1 0,-1-1-1,0 0 1,0 0 0,0 0-1,0 1 1,1-1 0,-1 0-1,0 0 1,0 0 0,0 0-1,1 1 1,-1-1 0,0 0 0,0 0-1,1 0 1,-1 0 0,0 0-1,0 0 1,1 0 0,-1 0-1,0 0 1,0 0 0,1 0-1,-1 0 1,0 0 0,0 0-1,1 0 1,-1 0 0,0 0 0,0 0-1,1 0 1,-1 0 0,0 0-1,0 0 1,1-1 0,-1 1-1,0 0 1,0 0 0,0 0-1,1 0 1,-1-1 0,0 1 0,0 0-1,0 0 1,0 0 0,1-1-1,-1 1 1,0 0 0,0 0-1,0-1 1,4 12 650,-3-10-639,0 1 1,0-1 0,0 1-1,0-1 1,-1 1-1,1-1 1,-1 1-1,1 0 1,-1-1-1,0 1 1,1 3-1,10 72 1462,-11 98-690,0-57-3645,-3-108 2093,3-9 178,-1 0-1,0-1 1,0 1-1,1 0 1,-1-1-1,0 1 1,0-1-1,0 1 1,0 0-1,0-1 1,1 0-1,-1 1 1,0-1-1,0 0 1,0 1-1,0-1 1,0 0-1,-2 0 1,3-12-6529,10 5 5232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22.531"/>
    </inkml:context>
    <inkml:brush xml:id="br0">
      <inkml:brushProperty name="width" value="0.05" units="cm"/>
      <inkml:brushProperty name="height" value="0.05" units="cm"/>
    </inkml:brush>
  </inkml:definitions>
  <inkml:trace contextRef="#ctx0" brushRef="#br0">1209 391 1320,'-6'-13'5092,"5"13"-4946,1-1-1,-1 1 0,1-1 0,-1 1 1,1-1-1,0 1 0,-1-1 0,1 1 0,0-1 1,-1 0-1,1 1 0,0-1 0,0 0 0,-1 1 1,1-1-1,0 0 0,0 1 0,0-2 1,-23-19 2523,-37-19 319,4 2-1099,48 33-1653,0 1 0,0-1-1,-1 2 1,1-1 0,-1 1 0,0 1-1,0-1 1,-14-1 0,-127-9 2269,-16 13-965,155 1-1500,1 1 0,-1-1 0,-13 5 0,14-3 54,-1-1 1,1 0-1,-15 1 1,16-3 68,0 1 0,1 1 0,-1-1 0,-16 6 0,-11 3 287,27-8-375,0 0-1,0 1 0,0 1 0,0 0 1,1 0-1,0 0 0,0 1 1,-14 11-1,-36 30 305,28-20-186,26-24-176,0 1 0,0 0 0,1 0-1,-1 0 1,1 1 0,0-1 0,0 1 0,0-1 0,0 1 0,1 0 0,-3 5 0,-1 2 35,-1-1 1,0 0-1,-15 18 1,-4 3 96,20-22-81,1 1 0,0-1 0,-5 15 0,-10 16 109,5-10-50,2 1 0,1 0-1,1 0 1,-10 52 0,14-55-58,-5 43 91,1 1 22,8-55-117,1 0-1,1-1 0,1 1 1,2 27-1,0 2 95,-2-34-113,0 1 0,1-1 0,0 0 0,1 0 0,3 12 0,-1 36 128,0-44-112,-2 1 0,2 31 1,8 18-87,-11-58 19,0-1 0,0 0-1,1 1 1,1-1 0,-1 0 0,5 8-1,1 4 7,5 24 29,-10-30-20,1 1 0,1 0 0,0-1-1,1 0 1,0 0 0,1 0 0,11 15-1,17 31 64,-26-43-53,-8-14-17,-1-1 0,1 1 0,0 0-1,-1-1 1,1 1 0,0-1 0,0 0 0,0 1-1,0-1 1,1 0 0,-1 1 0,0-1 0,3 2-1,-3-3-1,1 1 4,1 1 0,-1-1 0,1 1 0,-1-1 0,1 1 0,-1 0 0,0 0 1,0 0-1,0 0 0,0 0 0,0 0 0,0 0 0,-1 1 0,3 3 0,-1-2 8,0 0-1,0-1 1,0 0 0,1 0-1,-1 0 1,9 5-1,11 11 55,-16-13-46,0-1 1,1 0-1,0 0 1,0-1-1,13 6 0,14 7 84,-26-14-63,1 0 0,-1 0 0,0-1 0,1-1 0,-1 1 0,1-2 1,0 1-1,-1-1 0,11-2 0,1 2 30,21-1 98,0-2-1,0-2 0,0-1 0,-1-2 0,0-3 0,56-20 1,-79 24-14,1-1 1,-1-1-1,-1-1 1,0 0-1,23-19 1,-31 21-66,30-24 64,52-57 1,-84 81-156,11-16 0,-16 20 0,1 0 0,-1 1 0,1-1 0,0 1 0,0 0 0,0-1 0,6-3 0,-5 4 0,-1 0 0,1 0 0,-1 0 0,0-1 0,0 1 0,0-1 0,4-7 0,28-34 0,-32 40 0,0 0 0,0 1 0,1 0 0,-1-1 0,1 1 0,0 0 0,6-3 0,12-14 0,24-37 0,12-20 0,-35 39 0,12-14 0,-27 41 0,1 0 0,-2-1 0,0 0 0,0 0 0,-1-1 0,6-18 0,-5 7 0,-6 21 0,0-1 0,0 0 0,1 0 0,0 1 0,0-1 0,0 1 0,5-6 0,-4 4 0,-1 1 0,1-1 0,-1 0 0,0 0 0,0 0 0,1-7 0,5-18 0,-1 15 0,-5 11 0,0-1 0,1 1 0,-2 0 0,1-1 0,-1 1 0,2-11 0,-3 11 0,1-1 0,0 1 0,0-1 0,1 1 0,0-1 0,-1 1 0,2 0 0,3-7 0,-4 7 0,1-1 0,0 0 0,-1 1 0,0-1 0,-1 0 0,1 0 0,-1 0 0,1-10 0,-2-132 0,-12 94 0,0-30 0,1 6 0,11 73 0,0 1 0,0-1 0,0 1 0,0-1 0,-1 1 0,0 0 0,0-1 0,0 1 0,0 0 0,-1 0 0,-3-7 0,-29-55 0,26 55 0,1 0 0,-2 0 0,1 1 0,-1 0 0,-1 1 0,0-1 0,0 2 0,-1 0 0,-12-7 0,-17-10 0,21 13 0,-37-17 0,-13-2-725,-28-12-5584,74 35 2544,-1 0-1,-30-5 1,25 7 314,8 1 384,0 1 0,-35-1 0,21 5 1286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25.392"/>
    </inkml:context>
    <inkml:brush xml:id="br0">
      <inkml:brushProperty name="width" value="0.05" units="cm"/>
      <inkml:brushProperty name="height" value="0.05" units="cm"/>
    </inkml:brush>
  </inkml:definitions>
  <inkml:trace contextRef="#ctx0" brushRef="#br0">1 1 140,'0'0'143,"0"1"-1,0 0 1,0 0-1,1 0 1,-1 0 0,0-1-1,1 1 1,-1 0-1,1 0 1,-1-1 0,1 1-1,-1 0 1,1-1-1,0 1 1,-1 0 0,1-1-1,0 1 1,0-1-1,-1 1 1,1-1 0,0 1-1,1-1 1,25 11 2286,-10-5-1203,-1 1-810,0 0-1,0-1 0,1-1 0,24 5 1,4 1 261,6 0 264,78 9 0,-66-12-284,-63-8-655,625 97 3919,-425-57-3792,343 51 624,-464-84-433,0-3 0,108-8 1,2 2 254,-97 3-295,-1 6 36,90 6-48,-107-7-289,-28 1 337,0-1 223,-18-6-232,0-2 0,-1 0 1,50-12-1,-40 7-228,-31 6-29,0 0 0,0 0 0,0 0-1,0 1 1,0 0 0,0 0 0,10 2-1,5-1-5,-12-1-37,15 1 47,-23-1-53,-1 0 1,1 0-1,-1 0 1,1 0-1,-1 0 1,1 0 0,-1 0-1,1 0 1,-1 0-1,1-1 1,0 1-1,-1 0 1,1 0-1,-1 0 1,1-1-1,-1 1 1,0 0-1,1 0 1,-1-1-1,1 1 1,-1 0-1,1-1 1,-1 1-1,0-1 1,1 1-1,0-1 1,-1 0 54,-3-2-740,0 0 367,1-1 0,-1 1 0,1 0 1,0-1-1,0 1 0,0-1 0,0 0 0,-1-4 0,3 6 146,-1 0 0,0 0 1,0 1-1,-1-1 0,1 0 0,0 1 0,0-1 0,-1 1 0,1 0 1,-1-1-1,1 1 0,-1 0 0,0 0 0,1 0 0,-4-1 1,-15-15-2168,15 8 1043,4 7 1049,0 0-1,1 1 0,-1-1 1,0 1-1,0-1 1,0 1-1,-1-1 1,1 1-1,0 0 1,0 0-1,-1-1 0,1 1 1,-1 0-1,1 0 1,-4-1-1,-51-24-5709,33 14 4312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25.767"/>
    </inkml:context>
    <inkml:brush xml:id="br0">
      <inkml:brushProperty name="width" value="0.05" units="cm"/>
      <inkml:brushProperty name="height" value="0.05" units="cm"/>
    </inkml:brush>
  </inkml:definitions>
  <inkml:trace contextRef="#ctx0" brushRef="#br0">2 1 584,'0'0'1624,"-1"0"-1197,1 1 0,0 0 0,0-1 0,0 1 0,0 0 0,0 0 0,0-1 0,0 1 1,0 0-1,0-1 0,0 1 0,1 0 0,-1-1 0,0 1 0,0 0 0,1-1 0,0 2 1,43 18 3140,30 9-846,-34-13-1812,-25-10-616,0 0 1,-1 1 0,0 1-1,0 0 1,20 17 0,-30-21-244,-1 0 0,1 1 1,-1 0-1,0 0 0,0 0 1,0 0-1,-1 0 0,0 0 1,0 1-1,0-1 0,-1 1 1,0-1-1,0 1 0,0 0 1,0 0-1,-1-1 0,0 1 1,-1 8-1,-1 3-25,1 0 0,-2 0 1,0 0-1,-1-1 0,-1 1 0,-8 19 0,11-30-42,-2 16-184,4-21 167,0 1-1,0-1 0,0 1 1,-1-1-1,1 1 0,0-1 1,-1 1-1,1-1 1,-1 0-1,1 1 0,-1-1 1,0 0-1,1 0 0,-1 1 1,0-1-1,-2 2 0,-11 20-1236,12-20 950,0 0-1,0 1 0,0-1 0,0 0 0,0 0 1,-1 0-1,-2 3 0,-1-2-782,1 0 0,-1-1 1,1 1-1,-1-1 0,0 0 0,0-1 0,0 0 0,-1 0 1,1 0-1,0 0 0,-11 0 0,8 0 567,-5 3-976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26.736"/>
    </inkml:context>
    <inkml:brush xml:id="br0">
      <inkml:brushProperty name="width" value="0.05" units="cm"/>
      <inkml:brushProperty name="height" value="0.05" units="cm"/>
    </inkml:brush>
  </inkml:definitions>
  <inkml:trace contextRef="#ctx0" brushRef="#br0">189 0 416,'12'6'12120,"-12"-5"-11590,-12 12 346,7-10-603,0 1 1,1 0 0,-1 1-1,1-1 1,-1 1-1,1 0 1,-5 8-1,-21 23 965,20-25-949,0 0 1,1 0-1,1 1 0,0 0 1,0 1-1,-9 22 1,4-5-12,2 0 1,-7 31-1,16-47-224,0 0-1,1 0 1,1 0-1,2 26 1,-1 0 82,0-36-101,0 0 0,0 0 1,0 0-1,0-1 1,0 1-1,1 0 0,0-1 1,-1 1-1,2-1 1,-1 0-1,0 0 0,0 0 1,1 0-1,0 0 0,0 0 1,-1 0-1,2-1 1,-1 0-1,0 1 0,0-1 1,1-1-1,6 4 1,46 27 693,-29-19-715,-22-11 334,-1 1-2392,-3 6-5023,15-12-734,4-3 4284,2-5 1852</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27.524"/>
    </inkml:context>
    <inkml:brush xml:id="br0">
      <inkml:brushProperty name="width" value="0.05" units="cm"/>
      <inkml:brushProperty name="height" value="0.05" units="cm"/>
    </inkml:brush>
  </inkml:definitions>
  <inkml:trace contextRef="#ctx0" brushRef="#br0">140 14 428,'3'-3'10375,"3"0"-8992,-4 3-583,-1-1-669,-1 1 0,0-1-1,1 1 1,-1-1 0,1 1 0,-1-1 0,1 1 0,-1 0-1,1-1 1,-1 1 0,1 0 0,-1-1 0,1 1 0,-1 0 0,1 0-1,0 0 1,-1-1 0,1 1 0,-1 0 0,1 0 0,0 0-1,-1 0 1,2 0 0,11-1 296,0 1 1,0 0-1,0 1 0,-1 1 1,1 0-1,0 0 0,-1 2 1,1-1-1,20 10 0,-17-5-143,-12-6-207,1 1 0,-1-1 1,0 1-1,1-1 0,-1 1 0,-1 0 1,1 1-1,0-1 0,-1 0 0,1 1 1,4 7-1,-7-9-19,0 0-1,1-1 1,-1 1-1,1-1 1,-1 1 0,1-1-1,-1 0 1,1 0 0,0 0-1,-1 0 1,1 0-1,0 0 1,0 0 0,0 0-1,0-1 1,0 1-1,0-1 1,0 1 0,0-1-1,0 0 1,0 0 0,0 0-1,4 0 1,-4 0-4,0 0 1,-1 0-1,1 1 1,-1-1-1,1 0 1,-1 1-1,1-1 1,-1 1-1,1 0 1,-1-1-1,1 1 1,-1 0-1,1 0 1,-1 0-1,0 0 1,0 0-1,0 0 1,1 1-1,-1-1 1,0 0-1,0 0 1,-1 1-1,1-1 1,0 1-1,0-1 1,-1 1-1,1-1 1,-1 1-1,1-1 1,-1 1-1,0-1 1,1 1-1,-1 0 1,0-1-1,0 1 1,0 0-1,-1 1 1,1 8 216,0-1 1,-1 1-1,-1 0 1,-4 15-1,2-13-131,-1 1 0,0 0 0,-1-1-1,-1 0 1,0 0 0,-17 22 0,-47 69 178,68-100-311,0-1-3,1 0-1,-1 1 1,1 0 0,0-1-1,0 1 1,0 0 0,-2 8 0,-7 8 11,-3 2-18,14-21 1,0 0 0,-1-1 1,1 1-1,0 0 0,0 0 0,0 0 0,-1 0 1,1 0-1,0-1 0,0 1 0,0 0 0,1 0 1,-1 0-1,0 0 0,0 0 0,0 0 0,1-1 1,-1 1-1,0 0 0,1 0 0,-1 0 0,1-1 0,-1 1 1,2 1-1,3 3 0,-3-4 0,-1 0-1,0 1 0,1-1 1,-1 0-1,0 0 1,0 1-1,0-1 0,0 0 1,0 1-1,0-1 1,0 1-1,0 0 0,0 1 1,0 0 0,1 0-1,0 1 1,0-1 0,0-1 0,0 1-1,0 0 1,1 0 0,-1-1 0,1 1-1,0-1 1,0 0 0,0 0 0,0 0-1,5 2 1,9 8 17,-14-9-3,1 0 0,0 1 0,-1-1 0,0 1 0,0-1 0,0 1 0,-1 0 0,1 0 0,-1 0 0,0 1 0,0-1 0,0 0 0,0 1 0,-1 0 0,0-1 0,0 1 0,1 7 1,-3-6 53,1 1 1,-1-1 0,0 0 0,0 1-1,-1-1 1,1 0 0,-2 0-1,1 0 1,0 0 0,-1-1 0,0 1-1,-1-1 1,-4 7 0,5-8-15,0 0 0,0 0 0,-1 0 1,0-1-1,1 1 0,-1-1 0,-1 0 0,1 0 0,-7 4 0,-35 24 258,17-15-223,-2 0-39,14-11-16,-22 4-293,5-6-822,31-2 641,1 0 0,-1 0 0,0-1-1,0 1 1,0-1 0,1 0 0,-1 0 0,0 0 0,0 0 0,0 0 0,1-1 0,-1 1 0,0-1-1,0 0 1,1 0 0,-1 0 0,1 0 0,-1 0 0,1-1 0,-5-2 0,-4-5-5183,-2-1 1,-20-11 0,21 15 3595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4.411"/>
    </inkml:context>
    <inkml:brush xml:id="br0">
      <inkml:brushProperty name="width" value="0.05" units="cm"/>
      <inkml:brushProperty name="height" value="0.05" units="cm"/>
    </inkml:brush>
  </inkml:definitions>
  <inkml:trace contextRef="#ctx0" brushRef="#br0">160 1 540,'6'9'5017,"-6"-9"-4911,0 0-1,0 0 1,1 1 0,-1-1 0,0 0 0,0 0-1,0 0 1,0 0 0,0 0 0,1 0 0,-1 0 0,0 0-1,0 0 1,0 0 0,0 0 0,0 0 0,1 0 0,-1 0-1,2-2 1695,-2 2-1695,0 0 1,0 0 0,0 0 0,0 0 0,0 0-1,0-1 1,0 1 0,0 0 0,0 0 0,0 0 0,0 0-1,0 0 1,0-1 0,0 1 0,0 0 0,0 0 0,0 0-1,0 0 1,0-1 0,0 1-4,0 1 0,0-1 0,1 0 0,-1 0 0,0 0 0,0 0 0,0 1 0,0-1 0,0 0 0,0 0 0,0 0 0,0 0-1,1 0 1,-1 1 0,0-1 0,0 0 0,0 0 0,0 0 0,1 0 0,-1 0 0,0 0 0,0 0 0,0 0 0,0 0 0,1 0 0,-1 1 0,0-1 0,0 0 0,0 0 0,0 0 0,1 0 0,-1 0 0,0 0 0,0-1-1,0 1 1,1 0 0,-1 0 0,0 0 0,0 0 0,0 0 0,0 0 0,1 0 0,-1 0 0,0 0 0,0 0 0,0 0 0,0-1 0,0 1 0,1 0 0,-1 0 0,0 0 0,0 0 0,0 0 0,0-1 0,0 1 0,0 0-1,0 0 1,0 0 0,0 0 0,0-1 0,1 1 0,-1 0 0,0 0 0,0 0 0,0-1 0,0 1 0,0 1-63,1-1 0,-1 1 0,0 0 0,1 0 0,-1-1 0,0 1 0,1 0 0,-1 0 0,0-1 0,0 1 0,0 0 0,0 0 0,0 0 0,0-1 0,0 1 0,0 0 0,0 0 0,0 0 0,0-1 0,0 1 0,0 0 0,-1 0 0,1 0 0,0-1 0,-1 2 0,-5 10 375,1 0 0,0 0 0,1 0 0,-5 26 0,-6 20 185,10-42-465,1 1 0,1-1-1,1 1 1,-1 28 0,2-23-29,-1 0-1,-5 26 1,-38 185 208,30-157-286,10-55-20,0 1 1,2 0-1,-2 25 0,5-38-4,-1-1 1,0 1-1,-1-1 1,0 0-1,-3 11 1,2-12 2,1 1 1,0 0 0,0 0-1,1 0 1,-1 9-1,2-16-4,0 0 0,0-1-1,0 1 1,0 0 0,0-1-1,0 1 1,0-1 0,0 1-1,-1 0 1,1-1 0,0 1-1,0-1 1,-1 1 0,1 0-1,-1-1 1,1 1 0,0-1 0,-1 1-1,1-1 1,-1 1 0,1-1-1,-2 1 1,0 2 2,9 2-19,-6-5-2,-1 0 0,0 0 0,0 0 0,0 0 0,0 0 0,1 0 0,-1 0 0,0 0 0,0 0 0,0 0 0,0 0 0,1 0 0,-1 1 0,0-1 0,0 0 0,0 0 0,0 0 0,0 0 0,1 0 0,-1 0 0,0 0 0,0 1 0,0-1 0,0 0 0,0 0 0,0 0 0,0 0 0,0 1 0,1-1 0,-1 0 0,0 0 0,0 0 0,0 0 0,0 1 0,0-1 0,0 0 0,0 0 0,0 0 0,0 0 0,0 1 0,0-1 0,0 0 0,0 0 0,0 0 0,-1 1 0,1-1 0,0 0 0,0 0 0,0 0 0,0 0 0,0 0 0,0 1 0,0-1 0,0 0 0,-1 0 0,1 0 0,0 0 0,0 0 0,0 0 0,0 1 0,0-1 0,-1 0-1,-1-2-1063,6-5 286,0 2 93,0 0 0,-1-1 0,1 1 0,-1-1 0,0 0 0,-1 0 0,0 0 0,0 0 0,0 0 0,0 0 0,0-8 0,10-39-3714,-12-44-1879,0 70 5021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2.406"/>
    </inkml:context>
    <inkml:brush xml:id="br0">
      <inkml:brushProperty name="width" value="0.05" units="cm"/>
      <inkml:brushProperty name="height" value="0.05" units="cm"/>
    </inkml:brush>
  </inkml:definitions>
  <inkml:trace contextRef="#ctx0" brushRef="#br0">1 171 1468,'0'0'4862,"12"-7"4446,-10 6-8989,0 0 1,1-1-1,-1 1 1,0 0-1,0 0 0,1 1 1,-1-1-1,0 0 1,1 1-1,2-1 0,43-3 835,77-10-311,-118 14-932,1-1-1,-1 0 1,0 0 0,1-1-1,-1 0 1,0 0 0,0-1-1,0 1 1,0-2 0,12-7-1,-3 5-946,-14 5 739,-1 1 1,1 0-1,0-1 1,-1 1-1,1-1 0,0 1 1,-1-1-1,1 0 1,-1 0-1,1 1 1,-1-1-1,0 0 1,1 0-1,-1-1 0,0 1 1,0 0-1,0 0 1,0-1-1,0 1 1,0 0-1,0-1 0,0 1 1,0-1-1,-1 1 1,1-1-1,0-2 1,0 1-321,-1 0 0,1 1 0,0-1 1,0 1-1,0-1 0,0 1 0,0 0 1,0-1-1,3-3 0,8-15-2310,-10 0 1280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4.766"/>
    </inkml:context>
    <inkml:brush xml:id="br0">
      <inkml:brushProperty name="width" value="0.05" units="cm"/>
      <inkml:brushProperty name="height" value="0.05" units="cm"/>
    </inkml:brush>
  </inkml:definitions>
  <inkml:trace contextRef="#ctx0" brushRef="#br0">36 33 540,'-11'13'3123,"10"-12"-2702,0 0 1,1 0 0,-1 0-1,0 1 1,0-1-1,0 0 1,0 0 0,0 0-1,0 0 1,0 0-1,0-1 1,-3 3 0,4-3-307,-1 0 0,1 0 0,-1 1 0,0-1 0,1 1 1,-1-1-1,1 0 0,-1 1 0,1-1 0,-1 1 0,1-1 1,0 1-1,-1 0 0,1-1 0,-1 1 0,1-1 0,0 1 1,0 0-1,-1-1 0,1 1 0,0 0 0,0-1 0,0 1 1,0 0-1,0-1 0,0 1 0,0 0 0,0-1 0,0 2 0,36 7 2720,-11-5-2108,0-1 0,0-1 0,1-2 0,-1 0 0,0-1 0,42-8 0,8-4 3,82-19-73,-136 27-640,1 2 0,0 0-1,36 0 1,-53 3-139,0 0 1,-1 0-1,1-1 1,-1 0-1,1 0 1,-1 0-1,0 0 0,1-1 1,-1 1-1,0-1 1,0 0-1,5-3 1,-7 3-80,3-1-2078,-25 5-11722,10-3 13699,-2-4-1839</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23.581"/>
    </inkml:context>
    <inkml:brush xml:id="br0">
      <inkml:brushProperty name="width" value="0.05" units="cm"/>
      <inkml:brushProperty name="height" value="0.05" units="cm"/>
    </inkml:brush>
  </inkml:definitions>
  <inkml:trace contextRef="#ctx0" brushRef="#br0">615 89 1720,'1'1'718,"21"-3"12037,-16-6-9792,-6 8-2838,1 0-1,-1-1 1,0 1 0,1 0 0,-1 0 0,1-1-1,-1 1 1,0 0 0,1-1 0,-1 1 0,0-1-1,0 1 1,1 0 0,-1-1 0,0 1 0,0-1 0,1 1-1,-1-1 1,0 1 0,0 0 0,0-1 0,0 1-1,0-1 1,0 1 0,0-1 0,0 1 0,0-1-1,0 1 1,0-1 0,0 1 0,0-1 0,0 1-1,0-1 1,-1 1 0,1-1 0,0 1 0,0 0-1,0-1 1,-1 0 0,0 0 81,0-1 0,0 1-1,0 0 1,0-1 0,0 1-1,0-1 1,1 1 0,-1-1-1,1 0 1,-1 1 0,1-1 0,-1 1-1,1-1 1,0 0 0,0 1-1,0-1 1,0 0 0,0-1-1,-33-18 1357,31 19-1499,-1 1 1,0 0-1,0 0 0,0-1 1,0 2-1,0-1 0,0 0 0,0 1 1,0-1-1,0 1 0,0 0 1,0 0-1,0 0 0,-6 1 1,-47 8 498,27 0-436,0 2 0,1 0 1,0 2-1,1 1 0,0 1 0,1 2 0,1 0 0,0 2 0,-30 30 1,27-22-103,0 2 1,2 1-1,1 1 1,2 1-1,-22 40 1,40-60-28,1-1 1,0 1-1,1 1 1,0-1 0,1 0-1,0 1 1,1-1-1,1 1 1,1 15-1,-1-28 2,0 1 0,0-1 0,0 1 0,0-1 0,0 1 0,0-1 0,0 1 0,0-1 0,1 0 0,-1 1 0,0-1 0,0 1 0,1-1 0,-1 1 0,0-1 0,0 0 0,1 1 0,-1-1 0,1 0 0,-1 1 0,0-1-1,1 0 1,-1 0 0,1 1 0,-1-1 0,0 0 0,1 0 0,-1 0 0,1 1 0,-1-1 0,1 0 0,-1 0 0,1 0 0,-1 0 0,1 0 0,-1 0 0,1 0 0,-1 0 0,0 0 0,1 0 0,-1 0 0,1-1 0,-1 1 0,1 0 0,0 0 0,25-10-9,-22 9 16,11-6-6,0 0 0,-1-1 0,1-1 1,-2 0-1,1-1 0,-1-1 0,-1 0 0,0 0 0,-1-1 0,0-1 1,-1 0-1,10-16 0,26-31 6,-36 49-6,0-1-1,0-1 1,-2 1-1,11-20 1,-14 21-6,2 0 1,13-19-1,6-10 37,6-25 121,-27 50-72,-5 14-78,0 1 0,0-1 0,0 1 0,0-1 0,0 1 0,0-1-1,0 1 1,0-1 0,1 1 0,-1 0 0,0-1 0,0 1 0,0-1 0,1 1 0,-1 0 0,0-1 0,1 1 0,-1-1 0,0 1 0,1 0 0,-1-1 0,0 1 0,1 0 0,-1 0 0,0-1 0,1 1 0,0 0 0,2-6 261,-4 12-159,1 20 100,1 56-62,-4-1 0,-18 119 0,-16-4-142,-54 239 0,68-318 0,2-18 0,17-80 0,-4 6 0,6 7-1240,2-20-3554,1-38-16778,-1 21 19548,0-7-1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23.951"/>
    </inkml:context>
    <inkml:brush xml:id="br0">
      <inkml:brushProperty name="width" value="0.05" units="cm"/>
      <inkml:brushProperty name="height" value="0.05" units="cm"/>
    </inkml:brush>
  </inkml:definitions>
  <inkml:trace contextRef="#ctx0" brushRef="#br0">82 11 320,'11'-4'747,"13"-2"8673,-24 6-9149,1 0-1,0 0 0,-1 0 1,1 1-1,-1-1 0,1 0 0,-1 0 1,1 1-1,-1-1 0,1 0 1,-1 1-1,1-1 0,-1 1 0,1-1 1,-1 1-1,1-1 0,-1 1 1,0-1-1,1 1 0,-1-1 1,0 1-1,1-1 0,-1 1 0,0-1 1,0 1-1,0 0 0,0-1 1,1 1-1,-1-1 0,0 1 0,0 0 1,0-1-1,0 1 0,0-1 1,0 1-1,-1 0 0,1 0 1,-1 11 865,0-1 1,-2 1-1,-4 16 1,-2 11 70,-2 15 49,7-32-923,0-1 0,1 1 1,0 25-1,-9 138 265,12-153-566,-9 54-1,5-37-63,4-39-59,-1 1 1,0-1 0,-5 21 0,2-3-557,4-25 461,0 0 0,0 0-1,-1-1 1,1 1 0,-1 0-1,0 0 1,1-1 0,-1 1-1,-3 4 1,4-6-133,0 0 0,-1 0 0,1 0 0,-1 0 1,0 0-1,1 0 0,-1 0 0,0 0 0,1 0 0,-1 0 0,0 0 0,0-1 0,0 1 0,0 0 0,-1 0 1,1-1-209,0-1 0,0 0 1,0 0-1,0 0 1,0 1-1,0-1 0,0 0 1,0 0-1,0 0 1,0 0-1,1-1 1,-1 1-1,0 0 0,1 0 1,-2-2-1,1 0-149,-1 0 0,1 0 0,0 1-1,0-1 1,0 0 0,0 0 0,0-1 0,1 1-1,0 0 1,-1 0 0,1 0 0,0 0 0,1-5-1,-1-16-1679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7.757"/>
    </inkml:context>
    <inkml:brush xml:id="br0">
      <inkml:brushProperty name="width" value="0.05" units="cm"/>
      <inkml:brushProperty name="height" value="0.05" units="cm"/>
    </inkml:brush>
  </inkml:definitions>
  <inkml:trace contextRef="#ctx0" brushRef="#br0">0 54 656,'25'6'2531,"32"0"13127,-37-5-14601,-17-2-1004,0 1-1,0-1 1,0 0 0,0 1-1,0-1 1,-1-1 0,1 1-1,2-2 1,2 0-10,21-7-29,1 2 0,30-6 0,35 1-2787,-73 12 245,-11 1 80,-16-5 818,-11 2-3485,-11 12 1751,16-4 2210,-2-4-251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8.100"/>
    </inkml:context>
    <inkml:brush xml:id="br0">
      <inkml:brushProperty name="width" value="0.05" units="cm"/>
      <inkml:brushProperty name="height" value="0.05" units="cm"/>
    </inkml:brush>
  </inkml:definitions>
  <inkml:trace contextRef="#ctx0" brushRef="#br0">12 39 1360,'-1'3'649,"-1"0"0,1 0 0,-1 0 0,1 0 0,0 0 1,0 0-1,0 6 0,0 13 9529,80-35-7633,-61 13-3150,0-1 1,0-1-1,0-1 0,0 0 1,19-7-1,-32 8-344,-1 0-1,0-1 1,1 1-1,-1-1 1,0 0-1,0 0 0,0 0 1,-1 0-1,1-1 1,-1 0-1,0 1 1,0-1-1,5-8 1,-6 4-850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8.457"/>
    </inkml:context>
    <inkml:brush xml:id="br0">
      <inkml:brushProperty name="width" value="0.05" units="cm"/>
      <inkml:brushProperty name="height" value="0.05" units="cm"/>
    </inkml:brush>
  </inkml:definitions>
  <inkml:trace contextRef="#ctx0" brushRef="#br0">127 33 4,'23'-13'4507,"10"-6"8416,-33 19-12868,-1 1 0,0 0 1,0-1-1,1 1 0,-1 0 1,0-1-1,1 1 0,-1 0 1,1 0-1,-1-1 0,1 1 1,-1 0-1,1 0 0,0 0 1,-1 0-1,1 0 0,0 0 1,0 0-1,-1 2 0,-5 30 156,3-19-73,-35 245 545,30-181-637,-4 54-59,-3 10-691,6-106 128,6-24 73,0 1 0,0-1 0,2 1 0,-1 13 0,2-25 418,-1 0-1,1 0 0,0 1 1,0-1-1,0 0 0,-1 0 1,1 1-1,-1-1 1,1 0-1,-1 0 0,1 0 1,-1 0-1,0 0 1,0 0-1,1 0 0,-1 0 1,0 0-1,0 0 0,-1 1 1,1-1-79,0 0 1,0-1-1,0 1 1,0 0-1,0 0 1,1 0-1,-1 0 0,0 0 1,1 0-1,-1 0 1,1 0-1,-1 0 1,1 1-1,0-1 1,-1 0-1,1 0 1,0 0-1,0 0 1,-1 2-1,1-2 36,0-1-1,0 1 1,-1-1-1,1 1 1,0-1-1,0 0 1,-1 1 0,1-1-1,-1 1 1,1-1-1,0 0 1,-1 1-1,1-1 1,-1 0 0,1 1-1,-1-1 1,1 0-1,-1 0 1,1 1-1,-1-1 1,1 0 0,-1 0-1,1 0 1,-1 0-1,1 0 1,-1 0-1,1 0 1,-1 0 0,0 0-1,1 0 1,-1 0-1,1 0 1,-1 0 0,1 0-1,-1 0 1,1 0-1,-1-1 1,1 1-1,-1 0 1,1-1 0,-2 1-1,-22-12-3816,22 5 2581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8.815"/>
    </inkml:context>
    <inkml:brush xml:id="br0">
      <inkml:brushProperty name="width" value="0.05" units="cm"/>
      <inkml:brushProperty name="height" value="0.05" units="cm"/>
    </inkml:brush>
  </inkml:definitions>
  <inkml:trace contextRef="#ctx0" brushRef="#br0">1 196 1532,'0'-34'15558,"4"32"-15411,-1-1 0,1 1 0,0 0 0,0 0 0,0 1 0,1-1 0,-1 1 0,7-1 0,-8 1-97,354-77-513,-319 71-1757,47-13-1,-69 15-1292,0-1 1,28-15-1,-33 14 1676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9.185"/>
    </inkml:context>
    <inkml:brush xml:id="br0">
      <inkml:brushProperty name="width" value="0.05" units="cm"/>
      <inkml:brushProperty name="height" value="0.05" units="cm"/>
    </inkml:brush>
  </inkml:definitions>
  <inkml:trace contextRef="#ctx0" brushRef="#br0">266 217 416,'4'-8'4710,"2"-4"-1287,-6 12-3315,0 0 0,0-1 0,0 1 0,0 0 0,0-1 0,0 1 0,0 0 0,0-1 0,-1 1 0,1 0 0,0 0 0,0-1 0,0 1 0,0 0 0,-1 0 0,1-1 0,0 1 0,0 0 0,0 0 0,-1 0 0,1-1 0,0 1 0,0 0 0,-1 0 0,1 0 0,0 0 0,-1 0 0,1 0 0,0-1 0,0 1 0,-1 0 0,1 0 0,0 0 0,-1 0 0,1 0 0,-3 1 2038,-20-1 432,20 0-2487,0 0-1,-1 0 1,1 1-1,0-1 1,0 1 0,-1 0-1,1 0 1,0 0 0,0 0-1,0 1 1,0-1-1,0 1 1,1 0 0,-1-1-1,0 1 1,1 1 0,-1-1-1,-2 4 1,0 0-73,0 1 1,1 0-1,0-1 0,1 1 1,-1 1-1,-2 10 1,5-16-16,0 1 0,1 0 0,-1 0 0,1 0 0,0 0 1,0 0-1,0 0 0,1 0 0,-1 0 0,1 0 0,-1-1 1,1 1-1,2 5 0,3 25 17,-5-24-5,0 0 0,1 1-1,0-1 1,0 0 0,4 10 0,5 19 94,-5-19 27,0-1 1,17 35-1,-15-35 72,0 1-1,11 36 1,-11-25 46,-5-21-119,0 0 0,-1 0 0,0 0 0,1 16 0,3 4 201,-5-27-294,0 1 0,0-1 0,0 1 0,0-1 0,-1 1 0,1 0 0,-1-1 0,0 1 0,0 0 0,0-1 0,0 1 0,0 0 0,-1-1 0,0 6 0,-6 13 249,6-16-250,0-1 1,0 1 0,-1 0-1,0-1 1,0 1 0,0-1-1,0 0 1,0 1 0,-1-1-1,0 0 1,0 0 0,0-1-1,0 1 1,-1-1 0,1 0-1,-1 0 1,-6 5-1,-3-1-531,-1 0 0,0-1 0,0 0 0,0-1 0,-21 4 0,31-7 44,-1-2 1,1 1-1,-1 0 1,1-1-1,-1 0 0,1 0 1,-1 0-1,0-1 1,1 0-1,-1 0 0,1 0 1,0 0-1,-1 0 1,1-1-1,0 0 0,0 0 1,0 0-1,0-1 1,0 1-1,0-1 0,1 0 1,-6-5-1,6 4-88,1 0 0,-1 0-1,1 0 1,0-1 0,0 0 0,0 1-1,0-1 1,1 0 0,0 0-1,0 0 1,0 0 0,1 0 0,-1-6-1,1-15-997</inkml:trace>
  <inkml:trace contextRef="#ctx0" brushRef="#br0" timeOffset="1">139 165 324,'26'-21'2335,"9"-20"5356,-17 18-4071,-12 17-3383,1 0 1,-1 1-1,1-1 1,1 1-1,-1 1 0,0-1 1,1 1-1,0 1 1,0-1-1,0 2 1,12-4-1,10-1-385,56-4 1,-59 8 271,-9 1-584,1 1 1,23 2 0,8 8-4383,-48-8 4282,0 0 1,0 0 0,0 0-1,-1 0 1,1 0 0,-1 1 0,1-1-1,-1 1 1,1-1 0,-1 1-1,0 0 1,0-1 0,0 1-1,2 3 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39.991"/>
    </inkml:context>
    <inkml:brush xml:id="br0">
      <inkml:brushProperty name="width" value="0.05" units="cm"/>
      <inkml:brushProperty name="height" value="0.05" units="cm"/>
    </inkml:brush>
  </inkml:definitions>
  <inkml:trace contextRef="#ctx0" brushRef="#br0">0 834 980,'1'1'391,"0"0"-1,-1 0 1,1 0-1,0 0 1,0 0-1,0 0 1,-1 0-1,1-1 1,0 1 0,0 0-1,0-1 1,0 1-1,0-1 1,0 1-1,1-1 1,-1 0-1,0 1 1,0-1-1,0 0 1,4 0 2906,8-13-455,-4 7-2480,5-8 156,-10 9-456,0 0-1,0 0 1,0 1-1,0-1 1,8-5-1,14-14 69,-6 4-56,18-25 85,76-138 1086,-106 169-1090,-1 0 0,8-22 1,13-23 337,25-46 601,-16 28-126,12-27 903,-48 101-1801,3-2 128,-1 0 0,-1 0 1,1 0-1,-1 0 0,0 0 0,0 0 1,2-9-1,7-18 665,-11 31-621,0 3-240,-1-1 0,1 1 1,0 0-1,-1-1 0,1 1 0,0 0 1,0 0-1,0-1 0,0 1 1,0 0-1,1 2 0,-2 20 27,-3-8-8,1 1-1,0 0 1,-1 26-1,-1 6 44,-3 20-41,3 95-1,-7-34-61,12 8 45,3-132 20,6-10-8,14-18 3,-10 10-16,-4 4-6,0-1-1,-1 0 0,0 0 1,0-1-1,-1 0 1,10-19-1,19-25 12,-28 42-8,0 1-1,-2-1 1,10-21-1,4-10-7,1 5 3,-1 4-6,-2 0-1,27-74 1,-40 96 21,0 0 0,0 1 0,8-13 1,-7 14 16,-1 0-1,0-1 1,7-21 0,0-2 171,-9 29-81,-1 0 0,0-1-1,-1 1 1,1 0 0,-1-1-1,0 1 1,0-11 0,0 41 203,0 28-30,-3-1-1,-1 0 1,-17 80 0,-3 12-172,7-76-89,-28 129-125,34-159-173,8-31 118,0-1-1,0 1 1,0 0-1,1 0 1,-1 13 0,-3 23-1288,-1 5-5017,7-48 5651,1-1 1,0 1-1,-1-1 0,1 0 0,-1 1 0,1-1 0,-1 0 0,1 0 0,-1 0 0,1 0 0,-1 0 0,0 0 0,0 0 0,0-1 0,2-1 0,30-28-3386,-9 6 2387</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40.395"/>
    </inkml:context>
    <inkml:brush xml:id="br0">
      <inkml:brushProperty name="width" value="0.05" units="cm"/>
      <inkml:brushProperty name="height" value="0.05" units="cm"/>
    </inkml:brush>
  </inkml:definitions>
  <inkml:trace contextRef="#ctx0" brushRef="#br0">440 91 1196,'6'-24'4573,"0"-4"4836,-6 26-8871,0 0 1,0 0-1,0 0 0,0 0 0,-1 0 0,1 0 1,0 0-1,-1 0 0,0 0 0,1 0 1,-2-1-1,-14-10 1821,15 13-2329,1-1 0,0 1 0,-1 0 0,1 0 0,-1 0 0,1 0 0,0 0 0,-1 0 0,1 0 0,-1 0 0,1 0 0,0 0 1,-1 1-1,1-1 0,-1 0 0,1 0 0,0 0 0,-1 0 0,1 1 0,0-1 0,-1 0 0,1 0 0,0 1 0,-1-1 0,1 0 0,0 0 0,-1 1 0,1-1 0,0 0 0,0 1 0,0-1 0,-1 1 0,1-1 0,0 1 0,-6 5 305,-2-2-199,0 0-58,0 1 1,1-1-1,-1 1 0,1 1 1,0 0-1,0 0 1,-12 13-1,7-3 10,2-4 45,1 1 0,0 0-1,-8 18 1,-31 50 547,31-56-310,-21 44-1,24-38-131,-94 234 1666,96-229-1637,2 1 0,1 0 1,1 0-1,3 1 0,-2 51 0,7-80-198,1 0 0,0 1-1,1-2 1,-1 1 0,2 0-1,3 10 1,5 16 218,-10-32-280,0 0-1,1 0 1,0 0-1,-1 0 1,1 0-1,0 0 1,0 0-1,1-1 0,-1 1 1,5 4-1,12 13-6,-16-17 0,-1 0 0,1 0 0,0 0 0,1 0 0,-1-1 0,0 1 0,1-1 0,-1 0 0,1 0 0,-1 0 0,1-1 0,7 3 0,49 8 0,-54-11 0,9 0 0,0-1 0,-1 0 0,1-1 0,0-1 0,0 0 0,-1-1 0,1-1 0,27-10 0,-17-1-1343,-25 14 1192,1 1 0,-1 0 0,0-1 0,1 1 0,-1 0 0,0-1 0,1 1 0,-1-1 0,0 1 0,0-1 0,1 1 0,-1-1 1,0 1-1,0-1 0,0 1 0,1-1 0,-1 1 0,0-1 0,0 1 0,0-1 0,0 1 0,0-1 0,0 1 0,0-1 1,0 1-1,-1-1 0,1 1 0,0-1 0,0 1 0,0-1 0,0 1 0,-1-1 0,1 1 0,0-1 0,-1 0 0,-3-17-6641,3 16 5787,0 0 1,-1 0-1,1 0 1,-1 0-1,0 0 1,1 0-1,-1 1 1,0-1-1,-2-1 1,-20-5-3987,10 2 2405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2.740"/>
    </inkml:context>
    <inkml:brush xml:id="br0">
      <inkml:brushProperty name="width" value="0.05" units="cm"/>
      <inkml:brushProperty name="height" value="0.05" units="cm"/>
    </inkml:brush>
  </inkml:definitions>
  <inkml:trace contextRef="#ctx0" brushRef="#br0">26 1 488,'-4'34'11348,"-4"-4"-7500,5-22-3545,0 0 0,1 0 0,0 0 0,1 1 0,-1 15 0,1 21-34,3-1 0,1 0-1,16 78 1,-6-57-967,-9-44-16,4 7-1370,-8-28 1906,0 0-1,1 0 1,-1 1 0,0-1 0,0 0-1,0 0 1,0 1 0,0-1 0,1 0 0,-1 0-1,0 0 1,0 1 0,0-1 0,1 0 0,-1 0-1,0 0 1,0 1 0,1-1 0,-1 0 0,0 0-1,0 0 1,1 0 0,-1 0 0,0 0 0,1 0-1,-1 0 1,0 0 0,0 0 0,1 0-1,-1 0 1,0 0 0,1 0 0,-1 0 0,0 0-1,0 0 1,1 0 0,-1 0 0,0 0 0,10-10-2626,-1 1 676,3-4 285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44.961"/>
    </inkml:context>
    <inkml:brush xml:id="br0">
      <inkml:brushProperty name="width" value="0.05" units="cm"/>
      <inkml:brushProperty name="height" value="0.05" units="cm"/>
    </inkml:brush>
  </inkml:definitions>
  <inkml:trace contextRef="#ctx0" brushRef="#br0">93 7 1020,'0'0'1436,"14"-6"4917,7 6 1834,-30 13-7729,4-6-380,0-1-1,1 1 1,0 1-1,0-1 1,1 1-1,0-1 1,0 1-1,-2 12 1,-8 20 111,-10 57-30,15-71-159,-7 47 0,5-23-204,-1 22-1374,9-34-2407,13-46-4984,3-2 7016,7-3 310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46.218"/>
    </inkml:context>
    <inkml:brush xml:id="br0">
      <inkml:brushProperty name="width" value="0.05" units="cm"/>
      <inkml:brushProperty name="height" value="0.05" units="cm"/>
    </inkml:brush>
  </inkml:definitions>
  <inkml:trace contextRef="#ctx0" brushRef="#br0">1 92 564,'13'0'7095,"88"-13"-4222,5 0-1528,91 0 829,-148 12-1727,1-1 1,71-14-1,85-8 141,-191 23-533,336-7 951,-266 8-896,326 17 290,-393-15-392,481 24 473,-147-31 46,-127-2-238,-14 12-285,263 42 1,-158-20 268,-241-23-220,191 0 333,5 1-228,-86 0 72,91 8 335,210 7-29,148-20 135,-169-7-503,-439 8-187,-3-1 3,-1 0 1,36-6-1,-45 5 40,-10 1-21,0 0 1,0 0-1,0-1 1,-1 1-1,1-1 1,0 1-1,0-1 1,0 0 0,-1 0-1,4-2 1,-5 3-9,5-3-27,-4 13-25,-2-9 25,-48 5-9513,34-6 7434,-1-2 0,-23-5 0,-22-2-1276,15 8 1515</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47.210"/>
    </inkml:context>
    <inkml:brush xml:id="br0">
      <inkml:brushProperty name="width" value="0.05" units="cm"/>
      <inkml:brushProperty name="height" value="0.05" units="cm"/>
    </inkml:brush>
  </inkml:definitions>
  <inkml:trace contextRef="#ctx0" brushRef="#br0">162 1 244,'0'10'12441,"0"-5"-12857,-2 17 1068,-1 0-1,-1 1 1,0-2 0,-14 40-1,7-28-287,-7 44 0,14-60-316,-1-1 1,0 0 0,-8 17-1,6-17-12,1 1 0,-8 30 1,3-2-20,7-32-120,1 1-1,0 1 1,-1 22 0,-8 14-1118,6-30 197,6-21 939,-1 1-1,1-1 1,0 1-1,-1-1 0,1 1 1,0-1-1,-1 1 1,1 0-1,0-1 1,-1 1-1,1 0 0,0-1 1,0 1-1,0 0 1,0-1-1,0 1 0,0 0 1,0-1-1,0 1 1,0 0-1,0-1 1,0 1-1,0 0 0,1-1 1,-1 1-1,0-1 1,0 1-1,1 0 0,-1-1 1,0 1-1,1-1 1,-1 1-1,0-1 1,1 1-1,-1-1 0,1 1 1,-1-1-1,1 1 1,-1-1-1,1 0 1,0 1-1,1 0-1498,21-6-3990,-9 3 3912,7-4 231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47.922"/>
    </inkml:context>
    <inkml:brush xml:id="br0">
      <inkml:brushProperty name="width" value="0.05" units="cm"/>
      <inkml:brushProperty name="height" value="0.05" units="cm"/>
    </inkml:brush>
  </inkml:definitions>
  <inkml:trace contextRef="#ctx0" brushRef="#br0">69 14 1212,'1'-1'342,"0"0"-1,-1 0 1,1 0-1,-1 0 1,1 1-1,0-1 0,0 0 1,0 0-1,-1 1 1,1-1-1,0 1 1,0-1-1,0 0 1,0 1-1,0 0 1,0-1-1,0 1 1,0 0-1,0-1 1,0 1-1,0 0 1,2 0-1,-1 0 719,-2 2-809,0 29 1087,-1 1 0,-2-1 0,-7 37 0,-13 61-375,0 8-730,16-106-348,1 1-1,2-1 1,0 36 0,-2-44-865,5-21 766,0 0 0,0 0 0,1 0-1,-1 0 1,1 0 0,-1 1 0,1-1-1,0 0 1,0 4 0,0-5-10,1 0 0,-1 0 1,1 0-1,-1 0 0,1 0 0,-1 0 1,1 0-1,0-1 0,0 1 1,-1 0-1,1 0 0,0 0 0,0-1 1,0 1-1,0 0 0,0-1 1,0 1-1,0-1 0,0 1 0,0-1 1,0 0-1,0 1 0,0-1 0,2 0 1,1 1-312,0 0 1,-1 0-1,1-1 1,0 1-1,0-1 1,-1 0-1,1-1 0,0 1 1,0 0-1,6-3 1,12-2-1035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48.570"/>
    </inkml:context>
    <inkml:brush xml:id="br0">
      <inkml:brushProperty name="width" value="0.05" units="cm"/>
      <inkml:brushProperty name="height" value="0.05" units="cm"/>
    </inkml:brush>
  </inkml:definitions>
  <inkml:trace contextRef="#ctx0" brushRef="#br0">19 1 1348,'1'-1'226,"1"1"-1,-1 0 1,0 0-1,1 0 1,-1 0-1,1 1 1,-1-1-1,0 0 1,1 1-1,-1-1 1,0 1-1,0-1 1,1 1-1,-1-1 1,0 1-1,0 0 1,0 0-1,0 0 1,0-1-1,0 1 1,0 0-1,0 0 1,0 0-1,0 1 1,0-1-1,-1 0 1,1 0-1,0 0 1,-1 1-1,1-1 1,0 2-1,0 3 376,0 0-1,-1 1 1,0-1-1,0 0 1,-1 12 0,0 7-139,1 237 1847,-12-159-2245,12-96-59,0-1 0,0 1 0,-1 0 1,0-1-1,-1 1 0,-4 12 0,3 4-32,3-21-4,0 0 1,0-1 0,0 1 0,0 0 0,0 0-1,-1-1 1,1 1 0,-1 0 0,1 0 0,-1-1-1,0 1 1,1 0 0,-1-1 0,-2 3 0,-9 15-1668,10-18 732,2-1 784,0 1 0,0-1 0,0 0 0,0 1 0,0-1 0,0 0 0,0 0 0,0 1 0,-1-1 0,1 0 0,0 1 0,0-1 0,0 0 0,0 0 0,-1 1 0,1-1 0,0 0 0,0 0 0,-1 0 0,1 1 0,0-1 0,0 0 0,-1 0 0,1 0 0,0 0 0,-1 0 0,1 1 0,0-1 0,-1 0 0,7-7-4624,6 0 3329</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49.810"/>
    </inkml:context>
    <inkml:brush xml:id="br0">
      <inkml:brushProperty name="width" value="0.05" units="cm"/>
      <inkml:brushProperty name="height" value="0.05" units="cm"/>
    </inkml:brush>
  </inkml:definitions>
  <inkml:trace contextRef="#ctx0" brushRef="#br0">1497 209 160,'-6'-4'1279,"-1"0"0,1-1-1,1 0 1,-1 0 0,-6-9-1,-15-13 1164,-1 6-1369,-16-17 1297,34 31-2061,0 1 0,0 0 0,-1 1-1,0 0 1,0 0 0,0 2 0,-17-5-1,-26-5 770,1 3-1,-2 2 1,1 3-1,-75 1 1,115 5-973,1 0 1,0 1-1,0 1 1,-18 5-1,-17 4 75,18-4-14,-1 1 0,1 2-1,-46 22 1,14-5 344,37-17-414,1 1 0,0 1 0,1 2-1,0 0 1,1 1 0,1 1-1,1 1 1,-20 22 0,10-7 0,18-22-68,1 1 1,1 0-1,0 1 1,0 0-1,-9 18 1,5-4 6,1-1 1,1 2-1,1 0 1,-11 45 0,-1 18-15,-11 39 79,26-100-84,4-20-11,1 1 1,1 0-1,0 0 0,-1 13 1,3-15 1,-1 1 1,-1-2-1,0 1 0,-4 15 1,3-16 5,0 0-1,1 1 1,1 0 0,-2 14-1,2-13-1,0 0-1,0 0 0,-1-1 0,-1 1 0,-6 17 0,5-18-4,1 1-1,0-1 0,1 1 0,0-1 0,-1 18 0,2-18 4,1 0 0,-1-1 0,0 1 0,0-1 0,-5 14 0,4-11 13,0 0 1,1 0 0,1 0 0,0 0 0,1 17 0,1 8 49,10 41 79,-12-70-130,1 1-1,1-1 0,0 1 1,0-1-1,0 1 1,1-1-1,7 12 0,4 15 181,-10-27-159,0 0 1,0 0-1,0 0 0,1-1 1,0 0-1,1 0 1,-1 0-1,1 0 0,0-1 1,8 5-1,25 27 154,-35-34-170,-1 0-1,1 1 1,0-1-1,0 0 0,0-1 1,0 1-1,9 3 0,19 12 133,-21-11-84,0-1-1,21 9 1,3 2 47,-22-11-20,1 0 1,1-1-1,-1 0 0,1-1 1,28 4-1,18 4 232,-46-9-222,-1 0-1,1-1 1,0-1-1,0-1 1,-1 0 0,1-1-1,25-4 1,100-29 594,-134 33-684,72-18 272,38-13 120,-101 27-335,1-1-1,-1-1 0,-1 0 1,1-1-1,15-12 1,9-1 162,-6 4-56,13-14 140,-23 16-65,0-1-1,-1-1 1,37-36 0,-38 35-259,-18 15 0,0 1 0,0-1 0,0 1 0,0-1 0,0 0 0,-1 0 0,4-5 0,-4 3 0,63-96 0,-55 87 0,-2-1 0,11-23 0,2-3 0,25-50 0,-40 81 0,-2 0 0,1 0 0,5-19 0,2-5 0,11-63 0,-18 80 0,0 0 0,2-25 0,-3 14 0,-1 0 0,-1 1 0,-3-54 0,-1 21 0,1 33 0,-9-52 0,5 53 0,-2-49 0,7 69 0,-1 0 0,0 0 0,-1 0 0,1 0 0,-1 0 0,0 0 0,-1 0 0,-3-8 0,-9-21 0,13 28 4,0 1-1,-1 0 1,0 0 0,0 0-1,-1 0 1,1 0 0,-1 1-1,-1-1 1,1 1 0,-1 0-1,0 1 1,0-1 0,0 1-1,0 0 1,-1 0 0,0 1-1,-8-5 1,-6-1-1136,0 1 0,0 0 0,-1 1 0,-22-3-1,26 6-1165,0 2 0,0 0 0,0 1 0,0 0-1,-32 4 1,-84 24-8868,130-27 11040,-41 12-1785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0.755"/>
    </inkml:context>
    <inkml:brush xml:id="br0">
      <inkml:brushProperty name="width" value="0.05" units="cm"/>
      <inkml:brushProperty name="height" value="0.05" units="cm"/>
    </inkml:brush>
  </inkml:definitions>
  <inkml:trace contextRef="#ctx0" brushRef="#br0">570 14 936,'-5'-5'14746,"-2"4"-11206,7 1-3495,0 0 1,0 0-1,0 0 0,0 0 1,0 0-1,0 0 0,0 0 0,1 0 1,-1 0-1,0 0 0,0-1 0,0 1 1,0 0-1,0 0 0,0 0 1,0 0-1,0 0 0,0 0 0,0 0 1,0 0-1,1 0 0,-1-1 0,0 1 1,0 0-1,0 0 0,0 0 1,0 0-1,0 0 0,0 0 0,0 0 1,0-1-1,0 1 0,0 0 0,0 0 1,0 0-1,0 0 0,0 0 0,0 0 1,0 0-1,0-1 0,0 1 1,0 0-1,-1 0 0,1 0 0,0 0 1,0 0-1,0 0 0,0 0 0,0 0 1,0-1-1,0 1 0,0 0 1,0 0-1,0 0 0,-1 0 0,-26-1 4090,8 0-3699,1 1 0,-1 0-1,0 1 1,0 1 0,1 1 0,-1 1 0,-19 6 0,14 0-342,0 0 0,1 1 0,0 1 0,1 2 0,-34 26 0,28-15-101,-47 56 0,67-70-3,0 0-1,0 0 0,2 0 0,-1 1 0,1 0 1,1 0-1,0 1 0,-5 21 0,1 3-6,-5 32-29,14-64 42,-1-1 0,1 1 1,0-1-1,1 1 0,-1 0 0,1-1 0,0 0 1,0 1-1,0-1 0,0 1 0,1-1 0,2 6 0,-1 3 1,-1-6 4,19 6 47,-19-12-42,0 0 0,1-1-1,-1 1 1,1-1-1,-1 1 1,1-1 0,-1 0-1,1 0 1,-1 0-1,1 0 1,-1-1 0,1 1-1,-1-1 1,1 1-1,-1-1 1,1 0-1,-1 0 1,0 0 0,0 0-1,1-1 1,-1 1-1,0 0 1,2-3 0,10-6 28,0-2 1,15-15 0,-16 14-12,2-4 4,0-1 0,-1-1 0,0 0 0,-2-1 0,17-37 0,9-13 159,-15 17 142,-22 51-302,1 0-1,-1 0 0,0 0 0,0-1 0,0 1 0,0 0 0,0-1 0,0 1 0,-1-1 0,1 1 0,-1-1 0,0 1 0,1-1 0,-2-3 1,6-12 244,-3 16-187,-1 0-1,-1 0 0,1-1 1,0 1-1,0 0 0,-1 0 1,0-1-1,1 1 0,-1-3 1,0 4 147,0 0-228,-1 1 0,1 0-1,0 0 1,-1 0 0,1 0-1,0 0 1,-1 0 0,1 0-1,0 0 1,-1 0 0,1 0-1,0 0 1,-1 0 0,1 0-1,0 0 1,-1 0 0,1 0-1,0 0 1,-1 0 0,1 0-1,0 1 1,0-1 0,-1 0-1,1 0 1,0 0 0,0 1-1,-1-1 1,1 0 0,0 0 0,0 1-1,-1-1 1,1 0 0,0 0-1,0 1 1,0-1 0,0 0-1,-1 1 1,1-1 0,0 0-1,0 1 1,0-1 0,0 0-1,0 1 1,0-1 0,0 0-1,0 1 1,0-1 0,0 1-1,-2 26-30,1-8 30,-18 46 21,-29 192 104,13-48 34,-9 25-159,33-180-1,7-34 0,0 0 0,1 1 0,0 21 0,-9 10 0,1-14-37,11-37-168,0 4-3568,-21-34-19368,19 21 20260,2 1 1071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1.268"/>
    </inkml:context>
    <inkml:brush xml:id="br0">
      <inkml:brushProperty name="width" value="0.05" units="cm"/>
      <inkml:brushProperty name="height" value="0.05" units="cm"/>
    </inkml:brush>
  </inkml:definitions>
  <inkml:trace contextRef="#ctx0" brushRef="#br0">0 66 1128,'23'-26'9580,"-23"26"-9411,0 0 1,1 0-1,-1-1 0,0 1 1,0 0-1,0 0 0,0-1 1,0 1-1,0 0 1,0 0-1,0 0 0,0-1 1,0 1-1,0 0 0,0 0 1,0-1-1,0 1 1,0 0-1,0 0 0,0-1 1,0 1-1,0 0 0,0 0 1,0-1-1,0 1 1,-1 0-66,1-1 1,0 1-1,0 0 1,0 0 0,0 0-1,0-1 1,0 1 0,0 0-1,0 0 1,0-1 0,0 1-1,0 0 1,0 0 0,0-1-1,0 1 1,0 0 0,0 0-1,0-1 1,0 1 0,0 0-1,0 0 1,1-1 0,-1 1-1,0 0 1,0 0 0,0 0-1,0-1 1,0 1-1,1 0 1,-1 0 0,0 0-1,0 0 1,1-1 0,6-7 1454,-7 7-1481,1 0 0,-1 1 1,0-1-1,0 1 0,1-1 0,-1 1 0,1-1 0,-1 1 0,1-1 0,-1 1 0,0-1 1,1 1-1,0 0 0,-1-1 0,1 1 0,-1 0 0,1-1 0,-1 1 0,1 0 0,0 0 0,-1-1 1,1 1-1,0 0 0,-1 0 0,2 0 0,26-4 446,-24 3-493,0 0 0,1 1 1,-1-1-1,1 1 0,-1 0 1,1 0-1,7 1 0,92 23 254,-96-22-298,-4-2 99,0 1-1,0 0 1,0 0-1,0 0 1,0 0-1,0 1 1,7 3-1,-10-4-23,0 0-1,0 0 1,0 0-1,0 0 1,0 0-1,-1 0 1,1 0-1,0 0 1,-1 0-1,1 1 1,0-1-1,-1 0 1,0 1-1,1-1 1,-1 0-1,0 1 1,0-1-1,1 0 1,-1 1 0,0-1-1,0 1 1,-1-1-1,1 0 1,0 1-1,0-1 1,-1 0-1,1 1 1,0-1-1,-1 0 1,-1 3-1,-6 19 802,-1 1-1,-2-1 0,0-1 1,-27 40-1,28-48-695,1 1-1,-10 21 1,13-23-126,-1-1 0,0 0 0,0 0 1,-11 11-1,-6 18-50,15-24 3,9-16-5,-1 0 1,1-1-1,-1 1 0,1 0 0,-1 0 0,1 0 1,0 0-1,-1 0 0,1 0 0,0 0 1,0 0-1,-1 0 0,1 0 0,0-1 0,0 1 1,0 0-1,0 0 0,0 0 0,1 0 1,-1 0-1,0 0 0,0 0 0,1 0 0,-1 0 1,0 0-1,1 1 0,1-1-52,-1 0 1,0 1-1,1-1 0,-1 0 0,0 0 1,1 0-1,-1 0 0,1-1 0,0 1 0,-1 0 1,1-1-1,0 1 0,2 0 0,2 0-437,0 0-1,0-1 1,0 1-1,1-1 1,-1 0-1,0-1 1,8-1-1,32-16-4512,-27 8 609,-1-1 0,-1-1 0,22-19 1,-27 23 2381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1.651"/>
    </inkml:context>
    <inkml:brush xml:id="br0">
      <inkml:brushProperty name="width" value="0.05" units="cm"/>
      <inkml:brushProperty name="height" value="0.05" units="cm"/>
    </inkml:brush>
  </inkml:definitions>
  <inkml:trace contextRef="#ctx0" brushRef="#br0">0 7 1564,'26'0'10873,"-1"-1"-4636,24-1-3643,46-1-11683,-105 16-1854</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2.025"/>
    </inkml:context>
    <inkml:brush xml:id="br0">
      <inkml:brushProperty name="width" value="0.05" units="cm"/>
      <inkml:brushProperty name="height" value="0.05" units="cm"/>
    </inkml:brush>
  </inkml:definitions>
  <inkml:trace contextRef="#ctx0" brushRef="#br0">25 0 1504,'-18'16'5071,"17"-15"-4781,0-1 0,1 1-1,-1 0 1,1 0 0,-1 0-1,1-1 1,-1 1 0,1 0 0,-1 0-1,1 0 1,0 0 0,0 0-1,-1 0 1,1 0 0,0 0 0,0 0-1,0 0 1,0 0 0,0 0-1,0 0 1,0-1 0,1 1-1,-1 0 1,0 1 0,2 0-110,-1-1-1,1 0 1,-1 0 0,1 0 0,0 0-1,-1 0 1,1 0 0,0 0-1,-1-1 1,1 1 0,0-1 0,0 1-1,0-1 1,0 0 0,-1 0-1,1 1 1,2-2 0,10 4 209,4 1-649,0-1 0,34 1 0,-48-4-466,-1 0 1,1-1 0,-1 1 0,1-1 0,-1 0-1,0 0 1,1-1 0,-1 1 0,5-3 0,-3 2-3365,-5 2 3997,1 0 0,-1 0 1,0 0-1,1 0 0,-1 0 0,0 0 0,0 0 1,1-1-1,-1 1 0,0 0 0,1 0 0,-1 0 1,0 0-1,0-1 0,1 1 0,-1 0 0,0 0 0,0-1 1,1 1-1,-1 0 0,0 0 0,0-1 0,0 1 1,0 0-1,1-1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4.607"/>
    </inkml:context>
    <inkml:brush xml:id="br0">
      <inkml:brushProperty name="width" value="0.05" units="cm"/>
      <inkml:brushProperty name="height" value="0.05" units="cm"/>
    </inkml:brush>
  </inkml:definitions>
  <inkml:trace contextRef="#ctx0" brushRef="#br0">21 21 1212,'0'0'170,"0"-1"1,0 1-1,0-1 0,0 0 0,0 1 1,1-1-1,-1 0 0,0 1 1,0-1-1,0 1 0,1-1 0,-1 1 1,0-1-1,1 0 0,-1 1 0,1-1 1,-1 1-1,0 0 0,2-2 1,-2 2-126,0 0 0,0 0 0,0 0 1,1 0-1,-1 0 0,0 0 0,0-1 1,0 1-1,0 0 0,0 0 0,0 0 1,0 0-1,1-1 0,-1 1 0,0 0 1,0 0-1,0 0 0,0-1 0,0 1 1,0 0-1,0 0 0,0 0 0,0-1 1,0 1-1,0 0 0,0 0 0,0 0 1,0 0-1,0-1 0,0 1 0,0 0 0,0 0 1,-1 0-1,1-1 0,0 1 0,0 0 1,0 0-1,0 0 0,0 0 0,0-1 1,0 1-1,-1 0 0,1 0 0,0 0 1,0 0-1,0 0 0,0 0 0,-1 0 1,1-1-1,0 1 0,0 0 0,0 0 1,-1 0-1,1 0 0,0 0 0,0 0 1,0 0-1,0 0 0,-1 0 0,1 0 1,0 0-1,0 0 0,0 0 0,-1 0 1,1 0 58,-1 0 1,1 0-1,-1 0 1,1 0 0,-1 0-1,1 0 1,0 0-1,-1 0 1,1 0 0,-1 0-1,1 0 1,-1 0-1,1 0 1,-1 0-1,1 0 1,0 0 0,-1 0-1,1 1 1,-1-1-1,1 0 1,0 0 0,-1 0-1,1 1 1,-1-1-1,1 0 1,0 1-1,0-1 1,-1 0 0,1 1-1,0-1 1,-1 0-1,1 1 1,0-1 0,0 1-1,0-1 1,-1 0-1,1 1 1,0-1-1,0 1 1,0-1 0,0 1-1,0-1 1,0 0-1,0 1 1,0-1 0,0 1-1,0 1 116,-1 0 0,1 0 0,0 0 1,0-1-1,0 1 0,0 0 0,0 0 0,0-1 0,0 1 0,1 0 0,0 3 0,19 31 768,-2 1 1,-2 1-1,13 42 0,28 127 587,-47-164-1111,2 13 503,6 97 0,-12-83-243,-3-24-207,-2 0 0,-2 0 0,-2 0 0,-2 0 0,-3 0 0,-15 54 0,14-46-216,7-38-189,-1 0 0,-8 26 0,-4 13 14,11-37-103,-1-1-1,-9 22 0,-12 14 0,-9 21-1130,34-71 770,0 0 0,0-1 1,-1 1-1,1 0 0,-1-1 0,1 1 1,-1-1-1,-4 5 0,-7 3-4319,8-6 581,12-4-1623,19-7-1429,-14 1 5004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3.090"/>
    </inkml:context>
    <inkml:brush xml:id="br0">
      <inkml:brushProperty name="width" value="0.05" units="cm"/>
      <inkml:brushProperty name="height" value="0.05" units="cm"/>
    </inkml:brush>
  </inkml:definitions>
  <inkml:trace contextRef="#ctx0" brushRef="#br0">330 9 780,'-1'-1'299,"0"0"0,0 0 0,0 1 0,0-1 0,0 0-1,0 1 1,0-1 0,0 1 0,0-1 0,0 1 0,0-1 0,-1 1 0,1 0 0,0 0 0,0 0-1,0-1 1,-1 1 0,1 0 0,0 0 0,0 1 0,-2-1 0,-37 0 3786,32 1-3698,1-1-46,0 0 1,0 1 0,0 1-1,0-1 1,0 1 0,0 0 0,1 0-1,-9 5 1,11-6-314,0 1 0,1 0 1,-1 1-1,1-1 0,0 0 1,0 1-1,0 0 0,0-1 0,0 1 1,1 0-1,-1 1 0,1-1 1,0 0-1,0 1 0,-2 4 0,-22 48 68,19-34-42,4-13-18,0 0-1,0 0 1,1 1-1,0-1 1,-1 15-1,2 1 9,0-20-36,1 0-1,-1 0 1,1 0 0,0 0 0,0 0 0,0 1-1,1-1 1,0 0 0,0 0 0,0 0 0,1 0-1,0-1 1,0 1 0,4 7 0,2-2 6,-7-8-11,0-1 1,1 1-1,-1 0 0,0-1 0,1 0 0,-1 1 0,1-1 0,0 0 0,-1 0 0,1 0 1,0 0-1,0 0 0,-1 0 0,1-1 0,0 1 0,3 0 0,-2 0 0,-1-1-1,1 1 1,0-1 0,0 0-1,0 0 1,0 0-1,-1 0 1,1 0 0,0-1-1,0 1 1,0-1 0,-1 0-1,1 0 1,0 0-1,-1 0 1,1 0 0,4-3-1,1-3 6,1 0 0,-1 0 0,11-11 0,7-6 0,-22 19-8,0 0 0,-1 0 0,1 0 0,-1 0 0,-1-1 1,1 1-1,-1-1 0,0 0 0,3-10 0,1-4 8,-4 17 32,-1-1 0,-1 0 0,1-1 0,-1 1 1,1 0-1,-1 0 0,0 0 0,0 0 0,-2-4 0,2-6 435,0 13-351,0 31 640,0-18-387,1 1-1,0-1 1,1 1 0,4 15-1,-2 35 1041,1-35-687,-2 0 1,0 30-1,10 106 1561,-13-145-2090,0 1 0,-2-1-1,0 0 1,-1 0-1,-1 0 1,0 0 0,-2-1-1,0 1 1,-1-1 0,-10 19-1,6-17-85,10-17-103,-1 0 0,1 0-1,-1 0 1,0-1-1,0 1 1,0 0-1,0-1 1,0 0-1,-1 1 1,-3 2-1,-23 18-57,24-18-201,0-1 0,0 1 1,0-1-1,-1 0 0,0-1 0,0 1 0,0-1 1,0 0-1,0-1 0,0 1 0,-1-1 0,0 0 1,1-1-1,-1 0 0,0 0 0,-10 0 1,7-1-631,-46-2-7259,53 2 7380,0-1 1,0 1-1,-1-1 1,1 0 0,0 0-1,0 0 1,0 0-1,0 0 1,0-1 0,0 1-1,1-1 1,-1 0-1,-3-3 1,3-2-1510,3 0 451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2.384"/>
    </inkml:context>
    <inkml:brush xml:id="br0">
      <inkml:brushProperty name="width" value="0.05" units="cm"/>
      <inkml:brushProperty name="height" value="0.05" units="cm"/>
    </inkml:brush>
  </inkml:definitions>
  <inkml:trace contextRef="#ctx0" brushRef="#br0">174 20 120,'-2'-19'11340,"-3"19"-9574,12 0 1824,-7 0-3505,-1 0 1,1 0 0,-1 0 0,1 0 0,-1 0 0,1 0 0,-1 0-1,1 1 1,-1-1 0,1 0 0,-1 0 0,1 1 0,-1-1 0,1 0-1,-1 1 1,1-1 0,-1 0 0,1 1 0,0-1 0,-1 0-1,1 1 1,0-1 0,-1 1 0,1-1 0,0 1 0,-1 15 499,-1 0 0,0-1 0,-5 19 0,4-19-364,0 1-1,0 0 1,1 19-1,-1 11 229,-11 66-1,5-55-225,-21 97 229,19-101-320,6-36-89,2 1-1,0 0 1,0 19 0,2-32-39,1 0 0,-1 0 1,0 0-1,-1-1 0,1 1 0,-1 0 1,-2 5-1,2-5-6,0-1-1,0 0 1,1 0 0,0 1-1,-1-1 1,2 1 0,-2 5-1,-9 30-532,5-20-1216,2-14-1259,1-31-9301,-5-9 8372,6 15 2285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2.756"/>
    </inkml:context>
    <inkml:brush xml:id="br0">
      <inkml:brushProperty name="width" value="0.05" units="cm"/>
      <inkml:brushProperty name="height" value="0.05" units="cm"/>
    </inkml:brush>
  </inkml:definitions>
  <inkml:trace contextRef="#ctx0" brushRef="#br0">45 59 552,'-3'-2'1102,"0"0"-1,0 1 1,-1-1-1,1 1 1,0-1 0,-1 1-1,-8-1 1995,3 2 678,78 18 481,-7-14-3134,79-4 0,-45-2-814,86-4-809,-65-9-6174,-114 13 5755,1 1-1,-1-1 0,0 0 0,0 0 1,0 0-1,0 0 0,-1-1 1,1 1-1,-1-1 0,1 1 0,-1-1 1,3-4-1,4-5-943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3.264"/>
    </inkml:context>
    <inkml:brush xml:id="br0">
      <inkml:brushProperty name="width" value="0.05" units="cm"/>
      <inkml:brushProperty name="height" value="0.05" units="cm"/>
    </inkml:brush>
  </inkml:definitions>
  <inkml:trace contextRef="#ctx0" brushRef="#br0">361 453 1652,'-25'-1'9879,"21"-1"-9596,1 1 1,0 0-1,0 0 1,-1 0-1,1 0 1,-1 1-1,1-1 0,-1 1 1,1 0-1,0 0 1,-1 1-1,1-1 0,-1 0 1,1 1-1,-1 0 1,1 0-1,0 0 0,0 0 1,0 1-1,-1-1 1,1 1-1,-3 2 1,-8 5 57,1 1 0,0 0 1,-14 14-1,27-24-340,-16 17 187,2 1 0,0 1-1,1 0 1,-17 33 0,13-23-108,7-11 34,2 0 1,-10 30 0,6-14 18,-12 57 206,21-80-302,0 0-1,1 0 1,0 0-1,1 1 1,0-1-1,0 0 0,2 16 1,0-2 40,0-19-36,0 0 0,0 0 0,0 0 0,1 0-1,0 0 1,1 0 0,-1 0 0,1-1 0,0 1 0,0-1 0,1 0 0,0 0 0,-1 0 0,2 0 0,-1-1-1,1 1 1,-1-1 0,1 0 0,0-1 0,0 1 0,1-1 0,-1 0 0,1-1 0,0 1 0,7 2-1,-3-4 187,-1 1 0,1-2 0,0 1 0,-1-1 0,1 0 0,0-1 0,-1-1 0,1 1 0,18-7 0,-25 7-146,1 0 0,-1 0 0,0-1 0,1 0 0,-1 0 0,0 0 0,0 0 0,0 0-1,0-1 1,0 1 0,-1-1 0,1 0 0,-1 0 0,0 0 0,1 0 0,-1 0 0,-1 0 0,1 0 0,0-1 0,-1 1 0,0-1 0,0 1 0,0-1 0,0 0 0,0 1 0,-1-1 0,1-7 0,-2-8 2,0 0 0,0-1 0,-2 1 1,-1 0-1,0 0 0,-1 1 0,-1-1 0,-1 1 1,0 0-1,-2 1 0,0 0 0,-13-20 0,8 14-14,-19-46 1,-2-1-19,32 64-47,1 0-1,-1 0 0,1 0 0,-3-12 1,-5-12-15,4 14 9,0-1 1,0 1-1,2-1 1,0 0 0,1-1-1,0 1 1,2 0-1,0-24 1,1 24 0,1 1 1,1-1-1,0 0 1,1 1-1,1 0 0,1 0 1,12-31-1,18-25-13,-34 71 12,10-19-25,1 1-1,22-26 1,-31 41 21,0 0-3,1 0 0,-1 1 1,0-1-1,1 1 0,0 0 0,0-1 1,0 2-1,0-1 0,0 0 0,1 1 1,8-4-1,-5 4 10,1 0-76,-6 7-36,2 13 55,-2-10 60,-1 1 0,1-1 0,-2 1 0,1 0 0,-1 0 0,0-1 0,-1 1 0,-1 13 0,-12 77-358,10-80 141,-32 137-3059,29-126 1578,-1-1 1,-12 30 0,12-38-738,0 0-1,1 1 1,1 0-1,1 0 1,-2 33-1,8-33 310,7-6 319</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4.067"/>
    </inkml:context>
    <inkml:brush xml:id="br0">
      <inkml:brushProperty name="width" value="0.05" units="cm"/>
      <inkml:brushProperty name="height" value="0.05" units="cm"/>
    </inkml:brush>
  </inkml:definitions>
  <inkml:trace contextRef="#ctx0" brushRef="#br0">1 792 780,'-1'1'326,"1"1"1,0 0-1,0-1 0,0 1 1,0 0-1,0 0 0,1-1 1,-1 1-1,1-1 1,-1 1-1,1 0 0,-1-1 1,1 1-1,0-1 0,-1 1 1,1-1-1,0 1 0,2 1 1,1 14 5680,-2-7-1226,8-17-3075,7-8-380,10-10-260,77-117 1659,-95 128-2464,-1-1 0,9-19 1,7-14 158,78-128 620,-85 147-638,22-55 1,-2 2 377,-17 41 113,18-54 0,-35 84-736,5-5 138,-4 1-121,-5 14-177,0 11-45,1 24-2,-9 63-1,5-62 76,2 1-1,4 49 0,0-14 23,-2 156-91,0-222 32,1 0 0,0 0 0,0 0 0,0 0 0,1 0 1,-1 0-1,4 4 0,-3-4-8,0-1 1,-1 0 0,1 1 0,-1 0-1,0-1 1,1 10 0,-2-13 11,0 1 1,0-1-1,0 0 1,0 1-1,1-1 1,-1 0-1,0 0 1,1 1-1,-1-1 1,1 0-1,0 0 1,-1 0-1,1 1 1,0-1-1,-1 0 1,1 0-1,0 0 1,0 0-1,0 0 1,0-1-1,0 1 1,0 0-1,0 0 1,1-1-1,-1 1 0,0 0 1,0-1-1,0 0 1,1 1-1,-1-1 1,2 1-1,0-1 3,-1 1-1,0-1 0,0 0 1,1 0-1,-1 0 0,0 0 1,1-1-1,-1 1 0,0-1 1,0 1-1,1-1 0,-1 0 1,0 0-1,0 1 0,0-2 0,0 1 1,3-2-1,7-9 4,0 1 0,-1-2 0,0 0 0,-1 0 0,-1 0 0,9-19 0,40-63 1,24-93-69,-27 56 108,-51 122-11,0 0 0,0 1 0,-1-1 0,-1-1 0,1 1 1,0-20-1,2 15 50,-4 13-74,0 1 1,0 0-1,-1 0 0,1-1 0,0 1 0,-1 0 0,1-1 0,-1 1 0,0 0 0,1-1 1,-1 1-1,0-1 0,0 1 0,0-1 0,0-1 0,0 2-16,-2 27-55,-4-7 73,0 0 1,2 1 0,0 0-1,-2 28 1,1-5 24,-68 284 149,52-244-127,7-17-19,10-41-12,-13 45 0,-16 56-244,21-74-1788,4-31-1448,9-17-285,6-10-550,35-30-5922,-4 6 6056,-15 5 2250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4.579"/>
    </inkml:context>
    <inkml:brush xml:id="br0">
      <inkml:brushProperty name="width" value="0.05" units="cm"/>
      <inkml:brushProperty name="height" value="0.05" units="cm"/>
    </inkml:brush>
  </inkml:definitions>
  <inkml:trace contextRef="#ctx0" brushRef="#br0">603 119 1480,'12'-65'14760,"-17"52"-12289,4 12-2277,0-1 1,1 1 0,-1 0-1,0-1 1,1 1-1,-1 0 1,1-1 0,-1 1-1,1-1 1,0 1-1,0-1 1,-1-1 0,2 2-100,-1 0 1,0 1-1,0-1 1,0 0-1,0 0 1,0 1-1,0-1 1,-1 0-1,1 0 1,0 1-1,0-1 1,0 0-1,-1 0 1,1 1-1,0-1 1,-1 0 0,1 1-1,-1-1 1,1 0-1,-1 1 1,1-1-1,-1 1 1,1-1-1,-1 1 1,1-1-1,-1 1 1,0-1-1,1 1 1,-1-1-1,0 1 1,0-1-1,-1 1-4,0 0 0,0 0-1,0 0 1,0 0-1,0 1 1,0-1-1,0 0 1,0 1-1,0-1 1,0 1 0,0 0-1,-2 1 1,-8 4 436,0 1 0,-19 15 0,8-6 13,12-9-204,1 1 1,0-1 0,-17 20 0,-64 69 1469,22-17-543,-70 131-508,119-174-755,1 2 0,2 0 0,-18 57 0,22-56 0,6-15 0,2 0 0,0 0 0,2 0 0,0 0 0,2 1 0,2 25 0,-1-42 0,0-1 0,1 1 0,0-1 0,0 0 0,1 0 0,0 0 0,0 0 0,1 0 0,0 0 0,0 0 0,1-1 0,-1 0 0,1 1 0,1-1 0,-1-1 0,1 1 0,0-1 0,1 0 0,-1 0 0,1 0 0,8 5 0,-3-5 0,0 0 0,1 0 0,0-1 0,0 0 0,0-1 0,1-1 0,-1 0 0,1 0 0,-1-2 0,1 1 0,-1-2 0,1 1 0,-1-2 0,14-2 0,21-3 0,-11 6 0,-61 2-2778,-71 5-15374,55 0 13880,7 1 913,-1-1 661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5:58.998"/>
    </inkml:context>
    <inkml:brush xml:id="br0">
      <inkml:brushProperty name="width" value="0.05" units="cm"/>
      <inkml:brushProperty name="height" value="0.05" units="cm"/>
    </inkml:brush>
  </inkml:definitions>
  <inkml:trace contextRef="#ctx0" brushRef="#br0">174 111 988,'0'0'6593,"12"-7"116,-17 3-5350,0-5 4201,13 6-1634,-18 0-1296,10 21-1990,0 158 1424,0-176-2030,1 1-1,-1-1 0,0 0 1,1 0-1,-1 0 0,0 0 0,1 0 1,-1 0-1,0 0 0,1 0 0,-1 0 1,0 0-1,1 0 0,-1 0 0,0 0 1,1 0-1,-1 0 0,0 0 0,0 0 1,1 0-1,-1 0 0,0 0 0,1-1 1,-1 1-1,0 0 0,1 0 0,-1 0 1,0-1-1,0 1 0,1 0 1,-1 0-1,0-1 0,0 1 0,0 0 1,1 0-1,-1-1 0,0 1 0,0 0 1,0-1-1,0 1 0,0 0 0,0 0 1,1-1-1,4-14 417,-4 13-434,0 1 1,-1 0-1,1 0 0,-1 0 0,1 0 1,-1 0-1,1-1 0,-1 1 0,0 0 0,1 0 1,-1-1-1,0 1 0,0-2 0,0-9 16,0 0-1,1 0 0,1 0 1,5-23-1,-5 23-31,0 0 0,-1 1 0,0-1 0,-1 0 0,-2-19 0,0-9 0,2 33 0,-2 0 0,-6 1 0,6-1 0,1 13 0,0-1 0,-1 1 0,0-1 0,0 1 0,0-1 0,-6 9 0,-7 17 0,-12 53 0,-3-24 0,18-31 0,10-24 0,0-1 0,0 1 0,0-1 0,1 1 0,-1 0 0,1 0 0,0 0 0,0 5 0,-3 1 0,3-10 0,0 0 0,1 0 0,-1-1 0,0 1 0,1 0 0,-1 0 0,1 0 0,-1 0-1,1 0 1,0 0 0,-1 0 0,1 0 0,0 0 0,0 0 0,0 0 0,0 0 0,0 0 0,0 0 0,0 0 0,0 1 0,0-1-43,0 0-533,0 0 213,0-1-1,0 1 1,0 0-1,1-1 1,-1 1-1,-1 0 1,1 0-1,0-1 0,0 1 1,0 0-1,0-1 1,0 1-1,-1 0 1,1-1-1,0 1 1,-1 0-1,-2-1-937,0-1-1,0 0 1,0 0-1,0 0 0,0 0 1,1-1-1,-1 1 1,0-1-1,1 0 1,-1 0-1,1 0 1,-1 0-1,-1-2 1,-12-13-3487,4 4 2646</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03.111"/>
    </inkml:context>
    <inkml:brush xml:id="br0">
      <inkml:brushProperty name="width" value="0.05" units="cm"/>
      <inkml:brushProperty name="height" value="0.05" units="cm"/>
    </inkml:brush>
  </inkml:definitions>
  <inkml:trace contextRef="#ctx0" brushRef="#br0">130 65 776,'0'-1'275,"0"0"1,1 0-1,-1 0 0,0 1 1,1-1-1,-1 0 0,1 0 1,-1 0-1,1 0 0,-1 0 0,1 0 1,0 1-1,-1-1 0,1 0 1,0 1-1,0-1 0,-1 0 1,1 1-1,0-1 0,0 1 1,0-1-1,0 1 0,0 0 0,1-1 1,-1 1 50,0-1 0,0 1-1,0-1 1,0 1 0,0-1 0,0 1 0,0-1 0,-1 0 0,1 1 0,0-1 0,0 0 0,0 1-1,-1-1 1,1 0 0,0 0 0,-1 0 0,1 0 0,-1 0 0,1 0 0,-1 0 0,1 0-1,-1 0 1,0 0 0,1-2 0,-1 3-255,0-1-1,0 1 1,0 0-1,0-1 0,0 1 1,0-1-1,0 1 1,0-1-1,0 1 1,1-1-1,-1 1 1,0 0-1,0-1 1,1 1-1,-1 0 1,0-1-1,0 1 1,1-1-1,-1 1 1,0 0-1,1 0 0,-1-1 1,0 1-1,1 0 1,0-1-1,4-7 1343,-5 7-511,25-6 3442,-19 7-4158,-9 0 748,-11 0 598,12 0-1211,0 8 620,1-7-873,0 1-1,-1-1 1,1 1-1,0-1 1,0 1-1,1 0 1,-1 0-1,0-1 1,1 1-1,-1 0 1,1 0-1,-1 0 1,1-1-1,0 1 1,0 0-1,0 0 1,0 3-1,1 45 911,-1-31-697,1 36 47,-2 1 0,-3-1-1,-2 0 1,-16 68 0,-26 118-79,24-103-136,-1 25-32,10-97-81,10-52 0,2 0 0,-1 0 0,2 0 0,-2 19 0,-1 12 0,-1 15 0,4-55 0,8-10 0,1 0 0,-1 0 0,0-1 0,-1 0 0,1 0 0,-1-1 0,5-7 0,38-64 0,-39 63 0,81-123 0,-27 36 0,106-134 0,-130 182 0,-26 36 0,28-33 0,49-49 0,-11 17 0,-56 61 0,37-28 0,-56 47 0,-1 0 0,0 1 0,0-1 0,0-1 0,0 1 0,5-7 0,15-21 0,-15 27 0,-8 7 0,-79 50-2330,-93 57-2389,143-94 4622,0 2 0,0 1-1,-46 41 1,73-57 151,-1 0 0,1 0-1,-1 1 1,1 0 0,0-1 0,1 1-1,-1 0 1,1 0 0,-1 0 0,1 0-1,0 0 1,0 6 0,0-1 92,0 0 1,0 0-1,1 0 0,1-1 0,1 12 1,0-9-24,2 16 298,1-1 0,1 1 0,2-1 0,0-1 0,15 31 0,1-9 173,-16-29-287,2 0-1,16 24 1,-19-31-194,24 31 396,1-1-1,50 48 0,148 118-448,-207-184-59,-18-17-25,0-1-1,0 0 1,0 0 0,9 5-1,-13-9-61,-1-1-1,1 1 1,-1-1 0,1 1-1,-1 0 1,0-1-1,1 1 1,-1 0-1,0-1 1,0 1-1,1 0 1,-1-1 0,0 1-1,0 0 1,0 0-1,0-1 1,0 1-1,0 0 1,0 0-1,0-1 1,0 1-1,0 0 1,-1-1 0,1 1-1,0 0 1,0-1-1,-1 2 1,-8 20-2594,8-19 2170,-4 3-1093,0-1 0,0 1-1,-1-1 1,1 0-1,-1 0 1,0 0 0,0-1-1,-1 0 1,1 0-1,-10 3 1,-17 14-3220,8-7 2358,-8-1 538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00.083"/>
    </inkml:context>
    <inkml:brush xml:id="br0">
      <inkml:brushProperty name="width" value="0.05" units="cm"/>
      <inkml:brushProperty name="height" value="0.05" units="cm"/>
    </inkml:brush>
  </inkml:definitions>
  <inkml:trace contextRef="#ctx0" brushRef="#br0">70 111 540,'3'-1'645,"1"-1"1,-1 0-1,0 0 1,0-1-1,-1 1 1,1-1-1,0 1 0,-1-1 1,1 0-1,-1 0 1,0 0-1,0 0 1,0 0-1,0-1 0,-1 1 1,1-1-1,-1 1 1,0-1-1,0 1 1,0-6-1,1 6-210,-1 0 0,1 0-1,-1 0 1,1 0 0,0 0 0,0 1-1,0-1 1,0 1 0,5-5 0,-7 7-430,-2-8 849,2 8-848,0 0 1,0-1-1,0 1 0,0 0 0,0 0 0,0-1 0,0 1 0,0 0 0,0 0 1,0 0-1,0-1 0,0 1 0,0 0 0,0 0 0,-1 0 0,1 0 0,0-1 1,0 1-1,0 0 0,0 0 0,0 0 0,0 0 0,-1-1 0,1 1 0,0 0 1,0 0-1,0 0 0,0 0 0,-1 0 0,1 0 0,0 0 0,0-1 0,0 1 1,0 0-1,-1 0 0,1 0 0,0 0 0,0 0 0,-1 0 0,1 0 0,0 0 1,0 0-1,0 0 0,-1 0 0,1 0 0,0 0 0,0 0 0,0 0 0,-1 1 1,1-1-1,0 0 0,-2 0 726,0 13 1309,-4-4-1686,0 0 1,0 0-1,1 0 0,0 1 1,-5 15-1,-8 16 211,-15 55-165,29-80-388,-3 1 30,6-17-39,1 0-1,0 0 0,0 0 1,0 1-1,-1-1 0,1 0 1,0 0-1,0 0 0,0 1 1,-1-1-1,1 0 1,0 0-1,0 1 0,0-1 1,0 0-1,0 0 0,0 1 1,0-1-1,0 0 0,0 0 1,-1 1-1,1-1 0,0 0 1,0 1-1,0-1 0,1 0 1,-1 0-1,0 1 0,0-1 1,0 0-1,0 1 0,0-1 1,0 0-1,0 0 1,0 1-1,0-1 0,1 0 1,-1 0-1,0 0 0,0 1 1,0-1-1,1 0 0,-1 0 33,1 1 0,-1-1-1,1 0 1,-1 0 0,1 0-1,-1 0 1,1 0-1,-1 0 1,0 0 0,1 0-1,-1 0 1,1 0 0,-1 0-1,1-1 1,-1 1 0,1 0-1,-1 0 1,0 0-1,1-1 1,-1 1 0,1 0-1,-1 0 1,0-1 0,1 1-1,-1 0 1,0-1 0,1 1-1,-1-1 1,21-43 775,-15 37-781,-1 0 1,0 0 0,0 0 0,-1-1 0,0 0 0,0 0 0,-1 0 0,0 0 0,0 0 0,2-15 0,6-23 281,1 8 448,-13 38-753,1 0 0,-1 0 0,0 0-1,1-1 1,-1 1 0,0 0-1,0 0 1,1 0 0,-1 0 0,0 0-1,1 0 1,-1 0 0,0 1 0,1-1-1,-1 0 1,0 0 0,1 0 0,-1 1-1,0-1 1,1 0 0,-1 1-1,0-1 1,1 1 0,-1-1 0,1 0-1,-1 2 1,-2-1-13,-13 31-2,12-22-87,0 0 1,1 0 0,0 0 0,1 0 0,0 1-1,1-1 1,0 0 0,0 13 0,1-21-25,0 1 0,-1 0 0,1 0 0,-1-1 1,0 1-1,0 0 0,0-1 0,0 1 1,0-1-1,-1 1 0,-1 2 0,1-3-58,1 0-1,0 1 0,0-1 1,0 0-1,0 0 0,0 1 1,0-1-1,0 1 1,1-1-1,-1 1 0,1 2 1,-12 49-8222,12-53 8140,0-1-1,0 1 1,0 0-1,0-1 1,0 1-1,0 0 1,0-1-1,-1 1 0,1 0 1,0-1-1,-1 1 1,1-1-1,0 1 1,-1 0-1,1-1 1,0 1-1,-1-1 0,1 1 1,-1-1-1,1 1 1,-1-1-1,1 0 1,-1 1-1,0-1 0,1 0 1,-1 1-1,1-1 1,-1 0-1,0 0 1,1 1-1,-1-1 1,0 0-1,1 0 0,-2 0 1,-15 9-4624,15-3 3017</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00.598"/>
    </inkml:context>
    <inkml:brush xml:id="br0">
      <inkml:brushProperty name="width" value="0.05" units="cm"/>
      <inkml:brushProperty name="height" value="0.05" units="cm"/>
    </inkml:brush>
  </inkml:definitions>
  <inkml:trace contextRef="#ctx0" brushRef="#br0">0 105 1332,'11'5'1726,"0"0"0,0 0 0,0-1 0,13 3 1,-5-3-655,-1-1 0,20 1 1,119-7-642,-106 0 684,416-61-804,-267 21-3972,-132 28-44,-21 7-663,-34 3 2441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04.901"/>
    </inkml:context>
    <inkml:brush xml:id="br0">
      <inkml:brushProperty name="width" value="0.05" units="cm"/>
      <inkml:brushProperty name="height" value="0.05" units="cm"/>
    </inkml:brush>
  </inkml:definitions>
  <inkml:trace contextRef="#ctx0" brushRef="#br0">175 145 128,'0'0'209,"0"0"-1,1 0 1,-1 0 0,0 0 0,1 0-1,-1 1 1,0-1 0,1 0 0,-1 0-1,0 0 1,1 0 0,-1 0 0,0 0-1,1 0 1,-1-1 0,0 1 0,1 0-1,-1 0 1,0 0 0,1 0-1,-1 0 1,0 0 0,1-1 0,-1 1-1,0 0 1,0 0 0,1 0 0,-1-1-1,0 1 1,0 0 0,1 0 0,-1-1-1,0 1 1,0 0 0,0-1 0,1 1-1,-1 0 1,0 0 0,0-1-1,0 1 1,0 0 0,0-1 0,0-4-93,0 3 1161,5 1-965,0 1 0,0-1 0,-1 0 0,1 0 0,0-1 0,-1 1 0,8-4 0,-10 4 86,9-19 5515,-11 18-4741,-2-9 6063,-10 8-5967,11 3-1146,0-1 0,-1 1-1,1-1 1,0 1 0,-1 0 0,1 0 0,0-1 0,-1 1 0,1 0 0,0 0 0,-1 0 0,1 0 0,0 1 0,-1-1 0,1 0 0,0 0 0,-1 1 0,1-1 0,0 1 0,0-1 0,-2 2 0,-21 7 125,22-9-242,-1 1 1,1-1 0,0 1 0,0 0-1,0 0 1,-1 0 0,1 0 0,0 0-1,-2 3 1,-4 2 7,-3 3-4,-1 0 0,2 1 0,-1 1 0,2-1 0,-1 2 0,-12 19 0,16-22-8,0 1 1,1-1-1,0 1 1,0 0-1,1 0 1,0 0 0,1 1-1,0-1 1,1 1-1,-1 12 1,-4 2 4,6-23-7,0-1 1,1 1-1,-1-1 1,0 1-1,1 0 1,0-1-1,-1 1 1,1 0-1,0-1 1,0 1-1,-1 0 1,1 0-1,1-1 1,-1 1 0,0 0-1,0-1 1,1 1-1,0 3 1,1-1-8,0 0 0,-1 1 0,0-1 0,0 1 0,0-1 1,0 1-1,0 8 0,-1-11 8,1 0 1,-1 0-1,1 0 1,0 0-1,0-1 1,0 1-1,0 0 0,0-1 1,0 1-1,1-1 1,-1 1-1,0-1 1,1 1-1,-1-1 0,1 0 1,0 0-1,-1 1 1,1-1-1,0-1 1,0 1-1,-1 0 1,5 1-1,0 0 8,0 1 0,1-1-1,-1 0 1,1-1 0,-1 1 0,1-1 0,0-1-1,0 1 1,0-1 0,-1 0 0,1-1 0,0 0 0,0 0-1,-1 0 1,1-1 0,-1 0 0,1 0 0,-1-1-1,0 0 1,0 0 0,0 0 0,0 0 0,0-1 0,-1 0-1,0-1 1,0 1 0,0-1 0,7-8 0,-9 8 27,1 0 0,0 0 1,-1 0-1,0 0 1,0-1-1,-1 1 0,0-1 1,0 0-1,0 0 0,0 0 1,0-9-1,0-7 42,-1-43-1,-2 32-116,-10-18 40,10 46 0,0 1 0,0-1 0,-1 0 0,1 1 0,-1-1 0,-3-4 0,5 7 0,-1 0 0,0 0 0,0 1 0,0-1 0,0 0 0,0 1 0,0-1 0,-1 1 0,1-1 0,-1 1 0,1 0 0,-1-1 0,1 1 0,-1 0 0,1 0 0,-1 0 0,0 0 0,0 0 0,0 1 0,1-1 0,-5 0 0,4 1 0,-1 1 0,0-1 0,1 1 0,-1 0 0,1 0 0,-1 0 0,1 0 0,-1 1 0,1-1 0,0 1 0,0-1 0,-1 1 0,1 0 0,0 0 0,1 0 0,-1 0 0,-2 2 0,-34 51 0,13-18 0,21-31 0,-1 0 0,1 1 0,0 0 0,0-1 0,1 1 0,0 1 0,0-1 0,-1 8 0,-12 27 0,13-36 0,1 0 0,-1 0 0,1 1 0,0-1 0,0 1 0,1-1 0,-1 13 0,2-11 0,0 0 0,0 0 0,1 0 0,0 0 0,1 0 0,-1 0 0,2 0 0,-1 0 0,1-1 0,0 1 0,6 9 0,-7-15 0,0 0 0,0 0 0,0 0 0,1 0 0,-1 0 0,0-1 0,1 1 0,-1-1 0,1 1 0,0-1 0,0 0 0,5 2 0,34 6 0,-36-8 0,0-1 0,0 0 0,0 0 0,0-1 0,0 0 0,0 0 0,0 0 0,0-1 0,0 1 0,0-1 0,-1-1 0,1 1 0,-1-1 0,0 0 0,1 0 0,5-6 0,25-25 0,-29 28 0,0 1 0,0-2 0,-1 1 0,0-1 0,-1 1 0,1-1 0,7-14 0,-11 16 0,3-3 0,0-1 0,-1 0 0,0 0 0,-1 0 0,0 0 0,0-1 0,-1 0 0,1-15 0,3-5 0,-5 27 0,0 0 0,0 0 0,0 0 0,0 0 0,-1 0 0,0 0 0,1-1 0,-1 1 0,-1 0 0,1 0 0,-1-5 0,-2-1 0,1-1 0,0 0 0,1 0 0,0 0 0,0-12 0,-10-10 0,12 30 0,-1-1 0,-13-12 0,2 3 0,-1 5 0,11 7 0,1-1 0,-1 1 0,0 0 0,0-1 0,0 1 0,0 0 0,0-1 0,0 1 0,0 0 0,0 0 0,1 0 0,-1 0 0,0 0 0,0 0 0,0 0 0,0 0 0,0 1 0,0-1 0,0 0 0,0 0 0,0 1 0,1-1 0,-1 0 0,0 1 0,0-1 0,0 1 0,1 0 0,-1-1 0,0 1 0,0-1 0,1 1 0,-1 0 0,0 1 0,-5 3 0,-1-1 0,0 1 0,0 0 0,0 0 0,0 1 0,1 0 0,0 0 0,0 0 0,0 1 0,1 0 0,0 0 0,0 0 0,1 0 0,0 1 0,1 0 0,-6 15 0,6-8 0,0 0 0,1 0 0,1-1 0,0 29 0,1-34 0,0-8 0,0 1 0,1-1 0,-1 1 0,0-1 0,1 0 0,-1 1 0,0-1 0,1 0 0,0 0 0,-1 1 0,1-1 0,0 0 0,-1 0 0,1 0 0,0 0 0,0 0 0,2 2 0,-1-1 0,7 4 0,-3-6 0,0 0 0,0-1 0,0 0 0,0 1 0,9-4 0,-8 1 0,-1 0 0,1 0 0,0-1 0,-1 0 0,0 0 0,0 0 0,0-1 0,-1 0 0,1 0 0,-1-1 0,8-10 0,-1-3 0,-2 1 0,15-35 0,-23 49 0,3-9 0,-1 0 0,0 0 0,-1 0 0,0-1 0,-1 1 0,-1-1 0,0-16 0,-1 27 0,0 0 0,-1-1 0,1 1 0,-1 0 0,0 0 0,0 0 0,0 0 0,0 0 0,0 0 0,-1 0 0,0 0 0,1 0 0,-1 1 0,0-1 0,0 1 0,-1-1 0,1 1 0,0 0 0,-1 0 0,1 0 0,-1 0 0,0 0 0,0 0 0,1 1 0,-1-1 0,0 1 0,0 0 0,-1 0 0,1 0 0,0 1 0,-4-1 0,1 0 0,0 1 0,1 0 0,-1 0 0,0 0 0,0 1 0,1 0 0,-1 0 0,0 0 0,1 1 0,0 0 0,-1 0 0,1 0 0,-7 5 0,-18 8 53,-16 11-2656,18-1-3334,20-16 3264,0 0 1,1 1-1,0 0 1,0 0 0,1 0-1,1 1 1,-5 12-1,0-4 345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3.868"/>
    </inkml:context>
    <inkml:brush xml:id="br0">
      <inkml:brushProperty name="width" value="0.05" units="cm"/>
      <inkml:brushProperty name="height" value="0.05" units="cm"/>
    </inkml:brush>
  </inkml:definitions>
  <inkml:trace contextRef="#ctx0" brushRef="#br0">191 71 660,'20'-7'2331,"-17"6"-2018,-1 0 0,1 1 0,-1-1 1,0 0-1,1 0 0,-1 0 0,0-1 0,0 1 0,1 0 0,1-3 0,-3 3-158,0 0 1,-1 1-1,1-1 0,0 0 0,0 1 0,0-1 1,0 1-1,0-1 0,-1 1 0,1 0 0,0-1 0,0 1 1,0 0-1,0-1 0,2 1 0,11-6 854,7-15 84,-19 20-683,-1 1 110,7-1 517,-6-8 6908,-11 12-6330,7-3-1263,-13-6 508,12 6-760,0-1-1,0 1 1,0 0 0,0 0 0,0 0 0,0 1 0,-1-1-1,1 1 1,0-1 0,0 1 0,0 0 0,0 0-1,1 1 1,-1-1 0,0 1 0,0-1 0,1 1 0,-1 0-1,1 0 1,-3 2 0,3-2-36,1-1-1,-1 1 1,0-1 0,1 0-1,-1 0 1,0 0 0,0 0 0,0 0-1,0 0 1,-3 0 0,3 0-3,0 0 1,-1 0 0,1 0 0,0 0-1,0 0 1,0 0 0,0 1 0,0-1 0,0 1-1,-3 2 1,-11 15 319,1 0 0,1 1 0,1 1 0,0 0 0,2 0 0,0 2 0,2-1 0,0 1-1,2 1 1,0-1 0,-5 41 0,9-47-311,-2 12 116,-2 54 0,1-11-14,3-54-117,1 0 1,1 0-1,1 0 0,2 23 0,1-18-18,4 45-3,-6-47-34,1 1 0,1-1 0,1-1 0,0 1 0,2-1 0,0 1 0,2-2 0,0 1 0,1-1 0,1 0 0,20 29 0,-25-41 0,1-1 0,-1 1 0,1-1 0,0 0 0,1-1 0,-1 0 0,1 0 0,0 0 0,11 4 0,6 3 0,44 14 0,-56-23 0,0 0 0,0-1 0,0-1 0,0 0 0,1 0 0,-1-1 0,1-1 0,-1 0 0,0 0 0,0-2 0,20-5 0,-16 3 0,-1 0 0,0-1 0,0-1 0,-1 0 0,0-1 0,0-1 0,-1 0 0,17-15 0,19-19-379,-49 42 315,1 1 1,-1-1-1,1 1 0,-1-1 0,1 1 0,-1-1 0,0 1 0,1-1 1,-1 0-1,0 1 0,1-1 0,-1 1 0,0-1 0,0 0 0,0 1 1,0-1-1,0 0 0,0 1 0,0-1 0,0 0 0,0-1 0,1-5-697,0 7 749,19-28-9895,-28 55-7692,6-12 15395</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01.416"/>
    </inkml:context>
    <inkml:brush xml:id="br0">
      <inkml:brushProperty name="width" value="0.05" units="cm"/>
      <inkml:brushProperty name="height" value="0.05" units="cm"/>
    </inkml:brush>
  </inkml:definitions>
  <inkml:trace contextRef="#ctx0" brushRef="#br0">20 130 208,'-20'1'22211,"26"-2"-22785,-4 1 1653,12-6 2218,65-7-835,-31 11-1961,0-2-1,50-11 0,7-9-829,-70 10-5543,-34 14 5263,1-1 0,-1 0 0,1 0 0,-1 0 1,1 0-1,-1 0 0,1 0 0,-1 0 0,0 0 0,1-1 0,-1 1 0,0 0 0,0-1 0,0 1 1,0-1-1,0 1 0,-1-1 0,1 1 0,0-3 0,0 3 250,-1 0 1,0 0-1,0 0 1,1 0-1,-1 1 0,0-1 1,1 0-1,-1 0 0,1 0 1,-1 0-1,1 1 1,-1-1-1,1 0 0,0 1 1,-1-1-1,2-1 0,3-2-2140,5-3 406</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01.879"/>
    </inkml:context>
    <inkml:brush xml:id="br0">
      <inkml:brushProperty name="width" value="0.05" units="cm"/>
      <inkml:brushProperty name="height" value="0.05" units="cm"/>
    </inkml:brush>
  </inkml:definitions>
  <inkml:trace contextRef="#ctx0" brushRef="#br0">0 1 908,'38'0'9668,"1"0"-4769,137 0-2703,-157 1-1911,0 0 1,26 7 0,-36-6-159,31 13 1113,-8-2 406,-31-12-1552,0-1-1,0 1 1,0 0 0,0 0-1,0-1 1,0 1-1,0 0 1,-1 0 0,1 0-1,0 0 1,-1 0-1,1 0 1,0 1-1,-1-1 1,1 0 0,-1 0-1,0 0 1,1 0-1,-1 1 1,0-1-1,0 0 1,0 0 0,0 1-1,0-1 1,0 0-1,0 0 1,0 1 0,0-1-1,-1 0 1,1 2-1,-1 3 250,-1 1 0,1-1 0,-1 0 0,0 0 0,-3 6 0,-16 23 699,-1-1 0,-50 59 0,46-62-717,-7 10-21,-1-1 21,-48 76 0,49-67-224,22-35-75,1 1 0,-17 30 0,20-30-15,5-10-10,0 0-1,-1 0 0,1 0 1,1 1-1,-1-1 1,1 0-1,0 1 0,0-1 1,1 0-1,-1 7 1,1-10-2,0-1 1,0 1 0,0-1 0,0 1 0,0-1 0,1 1-1,-1-1 1,0 1 0,1-1 0,-1 1 0,1-1 0,0 1-1,-1-1 1,1 0 0,0 0 0,0 1 0,-1-1 0,1 0-1,0 0 1,2 1 0,0 0 8,1 0 1,-1 0-1,1 0 0,0-1 0,-1 0 0,7 2 1,-6-2 0,1 0 4,1 0 1,0 0-1,0-1 1,0 0-1,0 0 1,0 0-1,0-1 1,0 0-1,9-2 1,53-21-50,-52 18-46,-9 4-386,-1-1 0,0 0 1,0 0-1,0 0 1,0-1-1,0 0 1,7-7-1,-11 10 45,-1-1-1,0 1 0,0 0 1,0-1-1,0 0 0,0 1 1,0-1-1,0 1 0,-1-1 1,1 0-1,0 0 0,-1 1 1,1-1-1,-1-2 0,0 2-148,0 0-1,0 0 1,0 0-1,-1 0 1,1 1-1,-1-1 0,1 0 1,-1 0-1,0 0 1,0 1-1,1-1 1,-1 0-1,0 1 1,-1-1-1,1 1 1,-2-3-1,-20-35-8645,11 20 7277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51.189"/>
    </inkml:context>
    <inkml:brush xml:id="br0">
      <inkml:brushProperty name="width" value="0.05" units="cm"/>
      <inkml:brushProperty name="height" value="0.05" units="cm"/>
    </inkml:brush>
  </inkml:definitions>
  <inkml:trace contextRef="#ctx0" brushRef="#br0">1873 22 300,'0'0'8804,"0"-1"-8708,0 0-1,0 1 0,0-1 1,0 0-1,0 1 0,0-1 1,0 0-1,0 0 1,0 1-1,0-1 0,0 0 1,0 1-1,1-1 0,-1 0 1,0 1-1,0-1 1,1 0-1,6 1 378,24 0 1157,-30 0-1558,-1 0 0,1 0-1,0 1 1,0-1 0,0 0 0,0-1 0,-1 1-1,1 0 1,0 0 0,0 0 0,0 0 0,0-1-1,-1 1 1,1 0 0,0-1 0,0 1 0,-1 0-1,1-1 1,0 1 0,-1-1 0,1 0 0,0 0-1,11 6 6549,-12-6-6452,-1 1 0,1-1 0,0 1 0,-1-1 1,1 1-1,0-1 0,-1 1 0,1 0 0,-1-1 0,1 1 1,-1 0-1,1-1 0,-1 1 0,1 0 0,-1 0 0,1 0 1,-1-1-1,1 1 0,-1 0 0,1 0 0,-1 0 1,1 0-1,-1 0 0,1 0 0,-1 0 0,1 0 0,-1 0 1,0 0-1,1 0 0,-1 0 0,1 0 0,-1 1 1,1-1-1,-1 0 0,1 0 0,-1 1 0,-29 8 1874,22-7-2078,-57 13 1026,-82 29 1,111-35-832,24-6-85,0 0 0,-21 9-1,-102 33 359,111-36-310,0 0 0,-1-2 0,-28 4-1,-20 5-57,47-10-64,0-2 0,-1-1 0,0-2 0,-37-1 0,26-1 0,-23 1 0,-75-11 0,11-3 0,-26-5 0,131 16 0,-2 2 0,1 0 0,-30 3 0,0 0 0,14 3 0,25-2 0,1-1 0,-1-1 0,-19 1 0,14 0 0,12 0 0,-1-1 0,0 0 0,0 0 0,0-1 0,1 1 0,-1-1 0,0-1 0,-10-1 0,-9-10 0,14 7 0,-24-4 0,-2-9 0,36 17 0,0 0 0,-1 0 0,1 0 0,-1 0 0,1 0 0,-1 0 0,1 1 0,-1-1 0,1 0 0,-1 1 0,0 0 0,1-1 0,-4 1 0,4 0 0,-1-1 0,1 1 0,-1 0 0,0-1 0,1 1 0,-1-1 0,1 1 0,-1-1 0,1 0 0,0 0 0,-1 1 0,1-1 0,-2-2 0,2 2 0,1 0 0,-1 0 0,0 0 0,1 1 0,-1-1 0,0 0 0,1 1 0,-1-1 0,0 0 0,0 1 0,1-1 0,-1 1 0,0-1 0,0 1 0,0 0 0,0-1 0,0 1 0,0 0 0,0 0 0,0 0 0,0-1 0,0 1 0,-1 0 0,-3-2 0,4 1 0,0 0 0,1 1 0,-1-1 0,0 1 0,0-1 0,0 1 0,0 0 0,0-1 0,0 1 0,0 0 0,0 0 0,0 0 0,0-1 0,0 1 0,0 0 0,0 0 0,-1 1 0,-8 0 0,6 3 0,-4-4 0,8-4 0,8 3-158,-6 1-680,27-4-23514,-28 3 23957,2-2 0,10-17-4037,-1 2 2739</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51.673"/>
    </inkml:context>
    <inkml:brush xml:id="br0">
      <inkml:brushProperty name="width" value="0.05" units="cm"/>
      <inkml:brushProperty name="height" value="0.05" units="cm"/>
    </inkml:brush>
  </inkml:definitions>
  <inkml:trace contextRef="#ctx0" brushRef="#br0">374 51 460,'33'-25'10392,"-32"25"-10020,-1 0 1,1 0 0,0-1 0,-1 1 0,1 0-1,0-1 1,-1 1 0,1-1 0,-1 1-1,1 0 1,-1-1 0,1 1 0,-1-1-1,1 0 1,-1 1 0,0-1 0,1 1 0,-1-1-1,0 0 1,1 1 0,-1-1 0,0 0-1,0 1 1,0-1 0,1 0 0,-1 1 0,0-1-1,0 0 1,0 1 0,0-1 0,0 0-1,-1 0 1,-6-7 52,0 12 212,1 0 0,-1 1 0,1-1 0,-10 11 0,10-10-354,-44 28 766,39-28-903,1 2-1,0-1 1,-11 11 0,-62 53 312,63-51-373,2 0-1,1 2 1,0 0-1,-18 31 1,28-41-63,0 0 1,1 1 1,0 0-1,-5 15 0,-7 17 0,14-34-28,1 1 0,0 0 0,1 1 0,0-1 0,1 0 0,0 1 0,1-1 1,3 23-1,-2 3 87,0-29-69,0-1 1,1 1 0,0-1 0,0 1-1,1-1 1,0 0 0,0 0-1,1 0 1,5 7 0,7 18 13,-11-23-6,1 1 0,-1-1 0,2-1 1,11 15-1,13 16 83,-11-12 43,34 34 1,-28-32-45,-6-7-41,-9-11-45,-1 0 1,0 1-1,8 15 0,-10-17-6,-8-9-15,1 0 1,-1-1-1,1 1 1,-1 0-1,1 0 1,-1-1 0,1 1-1,-1 0 1,1 0-1,-1 0 1,0 0-1,0 0 1,1-1 0,-1 1-1,0 0 1,0 0-1,0 1 1,0-1-145,0 15-2186,15-20-10693,-13 3 12265,-1 0 1,1-1-1,0 0 1,-1 1-1,0-1 1,1 0-1,1-3 1,16-17-5123,2 9 3802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52.401"/>
    </inkml:context>
    <inkml:brush xml:id="br0">
      <inkml:brushProperty name="width" value="0.05" units="cm"/>
      <inkml:brushProperty name="height" value="0.05" units="cm"/>
    </inkml:brush>
  </inkml:definitions>
  <inkml:trace contextRef="#ctx0" brushRef="#br0">303 42 668,'14'-6'5597,"-12"5"-5388,-2 1-14,1 0 0,-1-1 0,1 1 0,-1 0 0,1-1 0,-1 1 0,1 0 0,-1-1 0,1 1 1,-1-1-1,1 1 0,-1-1 0,0 1 0,1-1 0,-1 1 0,0-1 0,1 1 0,-1-1 0,0 1 0,0-1 1,0 0-1,0 1 0,1-1 0,-1 1 0,0-1 0,0 0 0,0 1 0,0-1 0,0 0 0,0 1 1,-1-1-1,1 1 0,0-1 0,0 0 0,9-3 1230,5-1 3891,-15-3-2273,0 13-403,-7 12-766,-38 50 516,20-13-1708,4-6-274,-88 164 493,58-105-706,37-74-119,-18 63 1,11-29 29,18-52-60,1 0-1,0 1 1,2 0-1,-1-1 1,2 1 0,1 16-1,0-2-32,-1-27-13,1 0 0,0-1 0,0 1 0,1 0 0,-1 0 0,0-1 0,1 1 0,0-1 0,-1 1 0,1-1 0,0 0 0,1 1 0,-1-1 0,0 0 0,0-1 0,1 1 0,-1 0 0,1-1 0,0 1 0,-1-1 0,1 0 0,0 0 0,0 0 0,0 0 0,0 0 0,3 0 0,13 0 0,20-1 0,29-8 0,7-10-9,-48 13-58,-1-1 0,0-1 0,-1-2 0,39-17 0,-49 19-524,-14 7 418,1 0-1,0-1 0,-1 1 1,1-1-1,-1 1 1,1-1-1,-1 0 1,1 0-1,-1 0 1,1 1-1,-1-1 1,0 0-1,1-1 1,-1 1-1,0 0 0,0 0 1,0-1-1,0 1 1,0 0-1,0-1 1,0 1-1,-1-1 1,2-2-1,4-7-2200,-6 10 2265,1 1 1,-1 0 0,1-1-1,-1 1 1,0-1-1,1 1 1,-1 0-1,0-1 1,1 1 0,-1-1-1,0 1 1,0-1-1,0 1 1,1-1 0,-1 1-1,0-1 1,0 1-1,0-1 1,0 1 0,0-1-1,0 1 1,0-1-1,0 1 1,0-1-1,0 1 1,0-1 0,0 1-1,0-1 1,-1 1-1,1-2 1,-12-26-6482,11 23 5411,-1 0 1,0 0-1,0 0 1,0 1-1,-1-1 1,0 1-1,-3-5 1,-4-3-1194,8 4 302</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52.772"/>
    </inkml:context>
    <inkml:brush xml:id="br0">
      <inkml:brushProperty name="width" value="0.05" units="cm"/>
      <inkml:brushProperty name="height" value="0.05" units="cm"/>
    </inkml:brush>
  </inkml:definitions>
  <inkml:trace contextRef="#ctx0" brushRef="#br0">0 222 976,'1'-14'9015,"3"4"-3710,-3 9-5018,1 0 0,-1-1 1,0 1-1,1 0 1,-1-1-1,1 1 1,-1 0-1,1 0 1,-1 0-1,1 1 1,0-1-1,3-1 0,12-6 321,7-3-187,1 1 0,0 2 0,1 0 0,0 1 0,45-5 0,-24 4-325,58-12-18,-49 11-100,-35 5-157,39-2 0,-55 6 15,0-1 1,0 0-1,1 0 1,-1 0-1,7-3 1,7-1-1361,-23 2 150,0-1-1,0 1 1,-1 1-1,1-1 1,-7-3-1,-57-25-7259,55 25 7144</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53.112"/>
    </inkml:context>
    <inkml:brush xml:id="br0">
      <inkml:brushProperty name="width" value="0.05" units="cm"/>
      <inkml:brushProperty name="height" value="0.05" units="cm"/>
    </inkml:brush>
  </inkml:definitions>
  <inkml:trace contextRef="#ctx0" brushRef="#br0">84 182 996,'-5'-2'677,"1"0"0,-1 0 0,0-1 1,1 1-1,0-1 0,0 0 0,-7-6 0,-16-11 4516,26 20-5013,0 0 1,0-1-1,0 1 1,1-1-1,-1 1 0,0 0 1,1-1-1,-1 0 1,0 1-1,1-1 1,-1 1-1,0-1 1,1 0-1,-1 1 0,1-1 1,-1 0-1,1 1 1,0-1-1,-1 0 1,1 0-1,0 0 1,-1 1-1,1-3 0,0 3-84,1-1-1,-1 0 1,0 0-1,1 1 0,-1-1 1,1 0-1,-1 0 1,1 1-1,-1-1 0,1 1 1,-1-1-1,1 0 0,0 1 1,-1-1-1,1 1 1,0 0-1,0-1 0,-1 1 1,2-1-1,48-14 529,-41 13-306,11-3-105,36-3 0,-4 1-42,168-19 66,-134 13-238,1-1-1568,-29 1-5170,-53 10 6149,-2 1-1480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6:53.467"/>
    </inkml:context>
    <inkml:brush xml:id="br0">
      <inkml:brushProperty name="width" value="0.05" units="cm"/>
      <inkml:brushProperty name="height" value="0.05" units="cm"/>
    </inkml:brush>
  </inkml:definitions>
  <inkml:trace contextRef="#ctx0" brushRef="#br0">196 0 1216,'15'8'3022,"0"3"5926,-14-9-8511,0 1 0,0-1-1,-1 1 1,1-1 0,-1 1 0,1 0 0,-1-1 0,0 1-1,-1 2 1,1 11 852,-1 0 1,0 0-1,-6 22 0,3 26 410,3-56-1511,-31 160 2414,9-19-1095,18-129-1331,-38 193 1639,24-137-1192,3-14-144,8-29-259,4-23-139,2 0 1,-1 1-1,1 0 0,0 11 1,-10 23 93,7-31-124,4-13-51,1 0 0,-1 0 0,0 1 0,1-1 1,-1 0-1,1 0 0,-1 0 0,1 0 0,0 1 0,-1-1 0,1 0 1,0 0-1,0 1 0,0 0 0,0-1-41,0-1-1,0 0 1,0 1-1,0-1 1,0 0 0,0 1-1,1-1 1,-1 1 0,0-1-1,0 0 1,-1 1-1,1-1 1,0 1 0,0-1-1,0 0 1,0 1 0,0-1-1,0 1 1,0-1-1,-1 0 1,1 1 0,0-1-1,0 0 1,0 1-1,-1-1 1,1 0 0,0 1-1,-1-1 1,1 0 0,0 0-1,-1 1 1,1-1-1,0 0 1,-1 0 0,1 0-1,0 1 1,-1-1 0,1 0-1,0 0 1,-1 0-1,1 0 1,-1 0 0,1 0-1,0 0 1,-1 0 0,0 0-1,-10-14-5470,7-16-700,2 26 4995,0-1-1,1 1 0,0 0 1,0-1-1,0 1 0,1-1 1,-1 1-1,1-1 0,0 1 0,1-8 1,9-12-2157,1 5 1396</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07.421"/>
    </inkml:context>
    <inkml:brush xml:id="br0">
      <inkml:brushProperty name="width" value="0.05" units="cm"/>
      <inkml:brushProperty name="height" value="0.05" units="cm"/>
    </inkml:brush>
  </inkml:definitions>
  <inkml:trace contextRef="#ctx0" brushRef="#br0">2073 160 1356,'0'0'244,"1"-1"0,0 1 0,0 0 1,0 0-1,0 0 0,-1 0 0,1 0 0,0 0 0,0 0 0,0 1 0,0-1 0,-1 0 0,1 0 1,0 1-1,0-1 0,0 0 0,-1 1 0,1-1 0,0 1 0,-1-1 0,1 1 0,0-1 1,-1 1-1,1-1 0,-1 1 0,1 0 0,-1-1 0,1 1 0,-1 0 0,1 0 0,0 2 2525,10-11-204,-6 2-821,-4 6-1719,-1 0 0,0 0 0,1 0-1,-1-1 1,0 1 0,1 0-1,-1 0 1,0 0 0,1-1 0,-1 1-1,0 0 1,1-1 0,-1 1 0,0 0-1,0 0 1,1-1 0,-1 1 0,0 0-1,0-1 1,0 1 0,1-1-1,-1 1 1,0 0 0,0-1 0,0 1-1,0-5 4012,0 23-717,0-12-3370,0-16 551,0 9 220,-2-19 1016,-6 22-1666,10 2 122,-2-4-190,0 0 1,0 0-1,0 0 0,1 1 1,-1-1-1,0 0 0,0 0 1,0 0-1,1 0 0,-1 0 1,0 0-1,0 0 0,0 0 1,1 0-1,-1 0 0,0 0 1,0 0-1,0 0 0,1 0 1,-1 0-1,0 0 0,0 0 1,1 0-1,-1 0 0,0 0 1,0 0-1,0 0 0,0 0 1,1 0-1,-1-1 0,0 1 1,0 0-1,0 0 0,1 0 1,-1 0-1,0 0 0,0-1 1,0 1-1,0 0 0,0 0 1,0 0-1,0 0 1,1-1-1,-1 1 0,0 0 1,0 0-1,0 0 0,0-1 1,0 1-1,0 0 0,0 0 1,0 0-1,0-1 0,0 1 1,0 0-1,0-1 0,0 0 158,0 13-206,0-11 56,-7-7 0,4 1 5,1 9 292,2-3-129,2-14 1052,3 12-1173,-6-1 108,0 2-162,1 0 1,0 0 0,0 0-1,-1 0 1,1 0 0,0 0-1,0 0 1,-1 1 0,1-1-1,0 0 1,0 0 0,-1 0-1,1 0 1,0 0 0,0 1-1,0-1 1,-1 0 0,1 0-1,0 0 1,0 1 0,0-1-1,0 0 1,0 0 0,-1 0-1,1 1 1,0-1 0,0 0-1,0 0 1,0 1-1,0-1 1,0 0 0,0 0-1,0 1 1,0-1 0,0 0-1,0 0 1,0 1 0,0-1-1,0 0 1,0 0 0,0 1-1,0-1 1,0 1 37,1-5 45,-2 7-38,1-2 788,4-4-527,2 0-21,-14 3 453,6 0-708,9-6 42,-8 5 280,-3 1-331,2 0 280,2 1-298,0 10-5,0-17 76,0 6-77,0 0 0,0 0 0,1 1 0,-1-1 0,0 0 0,0 0 0,0 0 0,0 1 0,0-1 0,0 0 0,0 0 0,0 0 0,1 0 0,-1 1 0,0-1 1,0 0-1,0 0 0,0 0 0,1 0 0,-1 0 0,0 0 0,0 1 0,0-1 0,0 0 0,1 0 0,-1 0 0,0 0 0,0 0 0,1 0 0,-1 0 0,0 0 0,0 0 0,0 0 0,1 0 0,-1 0 0,0 0 0,0 0 0,0 0 0,1 0 0,-1 0 0,0 0 0,0-1 0,0 1 0,1 0 0,-1 0 0,0 0 0,0 0 0,0 0 0,0 0 0,1 0 0,-1-1 0,0 1 0,0 0 0,0 0 0,0 0 0,0 0 0,0-1 0,1 1 0,-1 0 0,0 0 0,0 0 0,0-1 0,0 1 0,-8 0 0,4-5 0,-5 4 0,-1 0 0,8-4 0,2 5 0,0 0 0,0 0 0,0 1 0,0-1 0,-1 0 0,1 0 0,0 0 0,0 0 0,0 1 0,0-1 0,-1 0 0,1 0 0,0 0 0,0 0 0,0 0 0,-1 0 0,1 1 0,0-1 0,0 0 0,0 0 0,-1 0 0,1 0 0,0 0 0,0 0 0,-1 0 0,1 0 0,0 0 0,0 0 0,0 0 0,-1 0 0,1 0 0,0 0 0,0 0 0,-1 0 0,1-1 0,0 1 0,0 0 0,0 0 0,-1 0 0,1 0 0,0 0 0,0 0 0,0-1 0,0 1 0,-1 0 0,1 0 0,0 0 0,0 0 0,0-1 0,0 1 0,0 0 0,0 0 0,0 0 0,-1-1 0,1 1 0,0 0 0,0 0 0,0-1 0,0 1 0,0 0 0,0 0 0,0 0 0,0-1 0,0 1 0,0 0 0,0-1 0,-3 4 0,-7-2 0,0-2 0,8-5 0,2 2 0,0 8 0,0 3 0,0-3 0,0-21 0,0 12 0,0 10 0,-1 0 0,0-5 0,1 1 0,0-1 0,0 0 0,0 0 0,0 0 0,-1 0 0,1 1 0,0-1 0,0 0 0,0 0 0,-1 0 0,1 0 0,0 0 0,0 0 0,-1 0 0,1 0 0,0 0 0,0 0 0,-1 0 0,1 0 0,0 0 0,0 0 0,-1 0 0,1 0 0,0 0 0,0 0 0,0 0 0,-1 0 0,1 0 0,0 0 0,0 0 0,-1 0 0,1 0 0,0-1 0,0 1 0,0 0 0,-1 0 0,1 0 0,0 0 0,0 0 0,0-1 0,0 1 0,0 0 0,-1 0 0,1 0 0,0-1 0,0 1 0,0 0 0,0-4 0,0 0 0,0 4 0,0-1 0,0 1 0,0 0 0,0 0 0,0 0 0,1-1 0,-1 1 0,0 0 0,0 0 0,0 0 0,0 0 0,1-1 0,-1 1 0,0 0 0,0 0 0,0 0 0,1 0 0,-1 0 0,0 0 0,0-1 0,0 1 0,1 0 0,-1 0 0,0 0 0,0 0 0,1 0 0,-1 0 0,0 0 0,0 0 0,1 0 0,-1 0 0,0 0 0,0 0 0,1 0 0,-1 0 0,0 0 0,0 1 0,0-1 0,1 0 0,-1 0 0,0 0 0,0 0 0,0 0 0,1 0 0,-1 1 0,0-1 0,0 0 0,1 0 0,0 6 0,-2-1 0,-5-4 0,10-1 0,-12 0 0,-2-1 0,8-4 0,2-2 0,0 3 0,0 8 0,0-4 0,0 0 0,0 0 0,0 0 0,0 0 0,0-1 0,0 1 0,0 0 0,-1 0 0,1 0 0,0 0 0,0 0 0,0 0 0,0-1 0,0 1 0,0 0 0,-1 0 0,1 0 0,0 0 0,0 0 0,0 0 0,0 0 0,-1 0 0,1 0 0,0 0 0,0 0 0,0 0 0,0 0 0,-1 0 0,1 0 0,0 0 0,0 0 0,0 0 0,0 0 0,-1 0 0,1 0 0,0 0 0,0 0 0,0 0 0,0 0 0,-1 1 0,1-1 0,0 0 0,0 0 0,0 0 0,0 0 0,0 0 0,0 0 0,0 0 0,-1 1 0,1-1 0,0 0 0,0 0 0,0 0 0,0 0 0,0 1 0,0-1 0,0 0 0,0 0 0,0 0 0,0 0 0,0 1 0,0-1 0,0 0 0,0 0 0,0 0 0,0 0 0,0 1 0,0-1 0,-1-4 0,7 6 0,-4 2 0,-2-9 0,0-1 0,2 1 0,4 9 0,-12-2 0,2 2 0,-1-3 0,10-2 0,-3-4 0,-2 0 0,2 7 0,-3-3 0,1 0 0,-1 1 0,1 0 0,-1 0 0,0 0 0,1 0 0,-1 0 0,0 0 0,1 0 0,-1 0 0,1 0 0,-1 0 0,0 0 0,1 0 0,-1 1 0,1-1 0,-1 0 0,0 0 0,1 1 0,-1-1 0,1 0 0,-1 1 0,0 0 0,-5 0 0,10-1 0,-12 0 0,3 1 0,7-3 0,-1 2 0,1-4 0,-2 7 0,0-8 0,-2 0 0,-5 3 0,3-3 0,-2 4 0,12 0 0,-4-4 0,-2-6 0,0 15 0,-2 2 0,-6-6 0,6-6 0,2 6 0,0 0 0,0 1 0,0-1 0,0 0 0,0 0 0,0 0 0,0 0 0,0 0 0,-1 0 0,1 0 0,0 0 0,0 0 0,0 0 0,0 0 0,0 1 0,0-1 0,0 0 0,0 0 0,0 0 0,-1 0 0,1 0 0,0 0 0,0 0 0,0 0 0,0 0 0,0 0 0,0 0 0,0 0 0,0 0 0,-1 0 0,1 0 0,0 0 0,0 0 0,0 0 0,0 0 0,0 0 0,0 0 0,0 0 0,-1 0 0,1 0 0,0 0 0,0-1 0,0 1 0,0 0 0,0 0 0,0 0 0,0 0 0,0 0 0,0 0 0,0 0 0,0 0 0,-1 0 0,1 0 0,0-1 0,0 1 0,0 0 0,0 0 0,0 0 0,0 0 0,0 0 0,-8 6 0,2-5 0,12 0 0,-5 4 0,-1 0 0,0-10 0,1 5 0,-1-3 0,-12 0 0,0 2 0,11-2 0,0 1 0,-6 2 0,3 4 0,-6-9 0,2 0 0,10 5 0,0 2 0,-8-1 0,3-4 0,-5 1 0,6-2 0,2 7 0,0-8 0,0-1 0,0 1 0,2 9 0,4-3 0,-10-1 0,8 0 0,-10-1 0,4-3 0,2 7 0,0-6 0,0 6 0,-2-7 0,-9 0 0,8 6 0,2-1 0,1-1 0,0 1 0,-1-1 0,1 0 0,-1 1 0,1-1 0,-1 0 0,1 1 0,-1-1 0,1 0 0,-1 0 0,1 0 0,-1 1 0,1-1 0,-1 0 0,0 0 0,1 0 0,-1 0 0,1 0 0,-1 0 0,1 0 0,-1 0 0,0 0 0,1 0 0,-1 0 0,1 0 0,-1-1 0,1 1 0,-1 0 0,1 0 0,-1-1 0,1 1 0,-2-1 0,-7-1 0,7-3 0,2 2 0,-9 6 0,8-2 0,1-1 0,0 0 0,0 0 0,0-1 0,1 1 0,-1 0 0,0 0 0,0 0 0,0 0 0,0 0 0,0 0 0,0 0 0,0 0 0,1 0 0,-1 0 0,0 0 0,0 0 0,0 0 0,0 0 0,0 0 0,0 0 0,0 0 0,1 0 0,-1 0 0,0 0 0,0 1 0,0-1 0,0 0 0,0 0 0,0 0 0,0 0 0,0 0 0,1 0 0,-1 0 0,0 0 0,0 0 0,0 0 0,0 0 0,0 1 0,0-1 0,0 0 0,0 0 0,0 0 0,0 0 0,0 0 0,0 0 0,0 0 0,0 1 0,0-1 0,0 0 0,0 0 0,0 0 0,0 0 0,0 0 0,0 0 0,0 0 0,0 1 0,0-1 0,0 0 0,0 0 0,0 0 0,0 0 0,3 0 0,-10 0 0,7-3 0,6 2 0,-10 1 0,10 1 0,-6-1 0,0-1 0,0 1 0,0 0 0,-1 0 0,1-1 0,0 1 0,0 0 0,0 0 0,0 0 0,0 0 0,0-1 0,0 1 0,-1 0 0,1 0 0,0 0 0,0 0 0,0-1 0,0 1 0,-1 0 0,1 0 0,0 0 0,0 0 0,0 0 0,-1 0 0,1 0 0,0 0 0,0 0 0,0-1 0,-1 1 0,1 0 0,0 0 0,0 0 0,0 0 0,-1 0 0,1 0 0,0 0 0,0 1 0,-1-1 0,1 0 0,0 0 0,0 0 0,0 0 0,-1 0 0,1 0 0,0 0 0,0 0 0,0 0 0,0 1 0,-1-1 0,1 0 0,0 0 0,0 0 0,0 0 0,0 1 0,0-1 0,-1 0 0,1 0 0,0 1 0,0-5 0,0 14 0,2-4 0,4-5 0,-12 0 0,6-1 0,0 0 0,-1 0 0,1 0 0,0 0 0,0 0 0,0 0 0,-1 0 0,1 1 0,0-1 0,0 0 0,0 0 0,-1 0 0,1 0 0,0 1 0,0-1 0,0 0 0,0 0 0,0 0 0,0 1 0,-1-1 0,1 0 0,0 0 0,0 0 0,0 1 0,0-1 0,0 0 0,0 0 0,0 1 0,0-1 0,0 0 0,0 0 0,0 0 0,0 1 0,0-1 0,0 0 0,0 0 0,0 1 0,0-1 0,1 0 0,-2 4 0,-11-1 0,12-3 0,0 0 0,0 0 0,0 0 0,0 0 0,0 0 0,0 0 0,0 0 0,1 0 0,-1 0 0,0 0 0,0 0 0,0 0 0,0 0 0,0-1 0,0 1 0,0 0 0,0 0 0,0 0 0,0 0 0,0 0 0,0 0 0,0 0 0,0 0 0,0 0 0,0-1 0,0 1 0,0 0 0,0 0 0,0 0 0,0 0 0,0 0 0,0 0 0,0 0 0,0 0 0,0-1 0,0 1 0,0 0 0,0 0 0,0 0 0,0 0 0,0 0 0,0 0 0,0 0 0,0 0 0,4-1 0,-10-2 0,-25 1 0,29 2 0,0 0 0,1 0 0,-1 0 0,0 0 0,1 0 0,-1 0 0,0-1 0,0 1 0,1-1 0,-1 1 0,1-1 0,-1 1 0,-1-2 0,-7 1 0,-36 1 0,35 0 0,6 0 0,0 0 0,-1-1 0,1 1 0,0-1 0,0 0 0,0 0 0,-6-3 0,2 2 0,0 0 0,0 1 0,0 0 0,0 1 0,0 0 0,-1 0 0,1 1 0,0 0 0,-13 3 0,-25 3 0,-34-1 0,24-5 0,-94 6 0,93-1 0,38-1 0,18-4 0,-1 0 0,0-1 0,0 1 0,0 0 0,0-1 0,0 1 0,0-1 0,0 0 0,0 0 0,0 0 0,0-1 0,0 1 0,0-1 0,-5-1 0,0-1 0,-6-1 0,0 0 0,0 1 0,-29-2 0,16 4 0,1-2 0,-1-1 0,-43-13 0,51 13 0,0 1 0,-34-2 0,-20-2 0,47 4 0,1 2 0,-43 2 0,17 1 0,-231-2 0,280-1 0,0 1 0,0 0 0,0-1 0,-1 1 0,1 0 0,0 0 0,0 1 0,0-1 0,-1 0 0,1 1 0,0-1 0,0 1 0,-3 1 0,-18 1 0,-11-2 0,33-1 0,-2 2 0,0-1 0,0 0 0,0 0 0,0-1 0,0 1 0,0-1 0,0 1 0,0-1 0,-3 0 0,-18-1 0,-22 1 0,34 0 0,0 0 0,5 0 0,13 1 0,-7-1-64,1 0-1,-1 0 1,1 0-1,-1 1 1,1-1-1,-1 0 1,1 1-1,-1-1 1,1 0-1,0 0 1,-1 1 0,1-1-1,-1 1 1,1-1-1,0 0 1,0 1-1,-1-1 1,1 1-1,0-1 1,0 1-1,-1-1 1,1 1 0,0-1-1,0 1 1,0-1-1,0 1 1,0-1-1,0 1 1,0-1-1,0 1 1,0-1-1,0 1 1,0-1 0,0 1-1,0 0 1,-1 28-9807,1-29 9744,0 1-1,0-1 1,0 0 0,0 1-1,0-1 1,0 0 0,0 0 0,0 1-1,0-1 1,0 0 0,0 1-1,0-1 1,0 0 0,0 0 0,0 1-1,0-1 1,0 0 0,1 0-1,-1 1 1,0-1 0,0 0 0,0 0-1,1 1 1,-1-1 0,0 0-1,0 0 1,0 0 0,1 0 0,-1 1-1,0-1 1,0 0 0,1 0-1,-1 0 1,0 0 0,0 0 0,1 0-1,-1 0 1,0 0 0,1 0-1,-1 0 1,1 0 0,14-6-3549,11-15-4099,-18 15 5719,-6 5 413</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07.973"/>
    </inkml:context>
    <inkml:brush xml:id="br0">
      <inkml:brushProperty name="width" value="0.05" units="cm"/>
      <inkml:brushProperty name="height" value="0.05" units="cm"/>
    </inkml:brush>
  </inkml:definitions>
  <inkml:trace contextRef="#ctx0" brushRef="#br0">280 116 1000,'3'-2'768,"0"0"-1,0 0 1,0-1 0,0 1-1,0-1 1,0 0-1,-1 0 1,0 0 0,1 0-1,-1 0 1,3-7 0,6-15 1438,-10 24-2064,0 0-1,1-1 1,-1 1-1,0 0 0,0 0 1,1 0-1,-1 0 0,1 0 1,-1 0-1,1 0 0,-1 0 1,4 0-1,-5 0 8,1 1 62,0-1-1,0 0 1,0 1-1,0-1 1,0 0-1,-1 1 1,1-1-1,0 0 1,0 0-1,-1 0 1,1 0-1,-1 0 1,1 0-1,-1 0 1,1 0-1,-1 0 1,0 0-1,1 0 1,-1-2-1,1-9 9339,-15 6-6838,-178 115-1550,85-36-759,95-64-383,12-8-19,-1 0 0,0 0 0,0-1 0,0 1 0,0 0 0,0 0-1,0-1 1,0 1 0,0-1 0,0 1 0,0-1 0,0 1 0,0-1 0,-1 0-1,1 1 1,0-1 0,-2 0 0,2 0-1,0 1 0,0-1 0,0 0 0,1 1-1,-1-1 1,0 1 0,0-1 0,1 1 0,-1-1 0,0 1 0,1-1 0,-1 1 0,0 0-1,1-1 1,-1 1 0,1 0 0,-1-1 0,1 1 0,0 0 0,-1 0 0,1 0 0,0-1 0,-1 1-1,1 0 1,0 0 0,0 0 0,0 0 0,0-1 0,0 1 0,0 0 0,0 2 0,1 35-5,-1-27 8,1-5 4,0 1 1,0-1-1,1 0 0,0 0 0,0 0 0,4 8 0,4 13 30,-6-17-26,1 0-1,0-1 1,0 1-1,1-1 1,7 9-1,19 33 23,-7-17 10,-4-8-6,-2-2-11,-14-18-30,-5-5-7,0-1 1,0 0-1,0 1 1,1-1-1,-1 1 1,0-1-1,0 0 1,0 1-1,1-1 1,-1 0-1,0 1 1,0-1-1,1 0 1,-1 0-1,0 1 1,1-1-1,-1 0 1,0 0-1,1 1 1,-1-1-1,0 0 1,1 0-1,-1 0 1,0 0-1,1 1 1,-1-1-1,1 0 1,-1 0-1,1 0 1,-1 0-1,0 0 1,1 0-1,0 0 1,21 2-1839,-18-2 1144,-1 1 0,1-1 1,-1 0-1,1 0 0,-1 0 0,1 0 0,-1 0 1,1-1-1,-1 0 0,0 1 0,6-3 0,3-3-2460,0-1 0,0 0 0,13-10 0,16-9-2521,-18 13 3427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5.601"/>
    </inkml:context>
    <inkml:brush xml:id="br0">
      <inkml:brushProperty name="width" value="0.05" units="cm"/>
      <inkml:brushProperty name="height" value="0.05" units="cm"/>
    </inkml:brush>
  </inkml:definitions>
  <inkml:trace contextRef="#ctx0" brushRef="#br0">115 0 300,'-1'11'1486,"0"-1"0,-1 1 1,0-1-1,0 1 0,-1-1 0,-8 19 0,-5 17 560,-5 18-270,10-36-1176,2 0-1,2 1 0,-7 41 1,0 377 1233,14-447-1832,1 50 27,3-1 0,2 0 0,2 0 1,21 69-1,-25-70-2316,-5-41 513,0-33 544,2 7-1379,0 11 1494,-1 1 1,0-1-1,-1 1 0,1-1 0,-3-7 1,-3-5-707,6 19 1712,0 0 1,1 0-1,-1 0 1,0 0-1,1 0 1,-1 0 0,1 0-1,-1 0 1,1 0-1,-1 0 1,1 0-1,0 0 1,-1 1 0,2-2-1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08.681"/>
    </inkml:context>
    <inkml:brush xml:id="br0">
      <inkml:brushProperty name="width" value="0.05" units="cm"/>
      <inkml:brushProperty name="height" value="0.05" units="cm"/>
    </inkml:brush>
  </inkml:definitions>
  <inkml:trace contextRef="#ctx0" brushRef="#br0">499 32 560,'26'-3'9368,"-27"3"-9271,1 0 1,0 0 0,0 0 0,0 0 0,-1 0 0,1 0 0,0 0 0,0 0 0,0 0 0,-1 0 0,1 0-1,0-1 1,0 1 0,0 0 0,0 0 0,0 0 0,-1 0 0,1-1 0,0 1 0,0 0 0,0 0-1,0 0 1,0 0 0,0-1 0,0 1 0,0 0 0,-1 0 0,1 0 0,0-1 0,0 1 0,0 0 0,0 0-1,0 0 1,0-1 0,0 1 0,0 0 0,0 0 0,1 0 0,-1-1 0,0 1 0,0 0 0,0 0-1,0 0 1,0-1 0,0 1 0,0 0 0,0 0 0,0 0 0,1 0 0,-1-1 0,0 1 0,0 0 0,0 0-1,0 0 1,0 0 0,1 0 0,-1 0 0,0-1 0,0 1 0,0 0 0,1 0 0,-1 0 0,0 0-1,-2-1 1145,3 0-624,0 0-1,0 0 1,0 0 0,0-1-1,0 1 1,-1 0 0,1-1 0,0 1-1,-1 0 1,1-1 0,-1 1-1,1-3 1,-3 4-396,0 0 0,0 0 0,1 0 0,-1 0 0,0 1 0,0-1 0,0 0 0,0 1 0,1-1 0,-1 1 0,0 0 0,0-1 0,1 1 0,-1 0 0,0 0 0,1 0 0,-1 0 0,-1 3 0,-28 21 445,-22 35 467,-127 155 149,131-146-1283,-52 100 0,85-139 0,-1 1 0,-18 49 0,32-71 0,0-1 0,1 1 0,0 0 0,0 0 0,1 1 0,0-1 0,0 0 0,1 0 0,1 0 0,1 16 0,-1-20 0,0 0 0,1 1 0,-1-1 0,1 0 0,0 0 0,0 0 0,1 0 0,-1 0 0,1 0 0,0-1 0,0 1 0,1-1 0,-1 0 0,1 0 0,0 0 0,0 0 0,1-1 0,-1 0 0,1 0 0,-1 0 0,1 0 0,0-1 0,0 1 0,0-1 0,6 1 0,6 2 0,0-2 0,1 0 0,-1 0 0,1-2 0,-1 0 0,1-1 0,-1-1 0,22-3 0,14-5 0,73-21 0,-104 22-28,0-1 1,-1-1-1,36-22 0,-27 15-589,-12 7-401,-13 8 282,0 0-1,0-1 0,-1 1 1,1-1-1,6-6 1,-9 7 247,-1 0 0,1 0 0,-1 0 0,0 0 1,0 0-1,1 0 0,-1-1 0,-1 1 1,1 0-1,0-1 0,0 1 0,-1 0 0,0-1 1,1 1-1,-1-1 0,0-3 0,0 3-64,0 1 0,0-1-1,0 0 1,0 1 0,0-1-1,0 0 1,-1 1 0,1-1-1,-1 1 1,0-1 0,0 0-1,0 1 1,0 0 0,0-1-1,-1 1 1,1 0 0,-1-1-1,1 1 1,-1 0 0,0 0-1,0 0 1,-2-1 0,-6-6-1928,8-3 412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09.085"/>
    </inkml:context>
    <inkml:brush xml:id="br0">
      <inkml:brushProperty name="width" value="0.05" units="cm"/>
      <inkml:brushProperty name="height" value="0.05" units="cm"/>
    </inkml:brush>
  </inkml:definitions>
  <inkml:trace contextRef="#ctx0" brushRef="#br0">24 248 1768,'0'-1'248,"0"1"-1,0-1 1,0 0 0,-1 1-1,1-1 1,0 0 0,0 1-1,-1-1 1,1 0-1,0 1 1,-1-1 0,1 1-1,-1-1 1,1 1 0,-1-1-1,1 1 1,-1-1-1,1 1 1,-1-1 0,1 1-1,-1-1 1,1 1 0,-1 0-1,-1-1 1,2 1 77,-1-1-1,0 1 1,0 0-1,1-1 1,-1 1 0,0-1-1,1 0 1,-1 1 0,0-1-1,1 1 1,-1-1 0,1 0-1,-1 0 1,1 1-1,-1-1 1,1 0 0,-1 0-1,1 1 1,0-1 0,0 0-1,-1 0 1,1 0 0,0 0-1,0 0 1,0 0 0,0-1-61,1 0 1,-1 0 0,1 1 0,-1-1 0,1 1 0,0-1 0,-1 1 0,1-1 0,0 1-1,0-1 1,0 1 0,1 0 0,-1-1 0,0 1 0,0 0 0,1 0 0,-1 0 0,3-2 0,35-19 206,-25 14 38,7-1-306,0 0-1,0 2 0,1 0 1,42-6-1,-6 0-100,133-19-525,-176 30 252,52-13-3586,-53 11 558,-49-22-8032,12 13 7951,12 7 1934</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09.471"/>
    </inkml:context>
    <inkml:brush xml:id="br0">
      <inkml:brushProperty name="width" value="0.05" units="cm"/>
      <inkml:brushProperty name="height" value="0.05" units="cm"/>
    </inkml:brush>
  </inkml:definitions>
  <inkml:trace contextRef="#ctx0" brushRef="#br0">140 228 544,'-13'-13'2482,"-1"0"1,-16-12-1,6 6 765,6 6-1041,16 12-2027,1 0 0,-1 0 0,1 0 0,-1 0 0,1-1 0,-1 1 0,1 0 0,0-1 0,0 1 0,0-1 0,0 0 0,-2-2 0,-4-5 1190,-7-9 875,14 17-2214,0 1 0,0-1 0,0 1-1,0-1 1,0 1 0,0-1 0,0 1-1,0-1 1,0 1 0,0-1 0,0 1-1,0-1 1,1 1 0,-1-1 0,0 1-1,0-1 1,1 1 0,-1 0 0,0-1-1,0 1 1,1-1 0,-1 1 0,1 0-1,-1-1 1,0 1 0,1 0 0,-1 0-1,1-1 1,-1 1 0,0 0 0,1 0-1,-1-1 1,1 1 0,-1 0-1,1 0 1,-1 0 0,1 0 0,-1 0-1,1 0 1,-1 0 0,1 0 0,-1 0-1,2 0 1,92-10 805,-3 2-387,130-15-88,-120 14-381,-53 7-371,-22 1-764,35-6 1,-54 6-100,0-1 1,0 0-1,0 0 0,-1-1 0,10-4 1,-15 6 613,8-4-1060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09.888"/>
    </inkml:context>
    <inkml:brush xml:id="br0">
      <inkml:brushProperty name="width" value="0.05" units="cm"/>
      <inkml:brushProperty name="height" value="0.05" units="cm"/>
    </inkml:brush>
  </inkml:definitions>
  <inkml:trace contextRef="#ctx0" brushRef="#br0">59 7 72,'11'-5'18474,"-11"4"-17839,15 2-52,-1 0-1,1 2 1,23 6 0,19 4-470,-36-10 55,39 10 0,-54-11 14,0 0 1,0 1 0,0 0 0,0-1 0,0 2 0,-1-1 0,1 1 0,-1 0-1,0 0 1,6 6 0,-11-8-60,0 1 0,1-1 0,-1 0-1,0 0 1,0 1 0,0-1 0,0 0-1,-1 0 1,1 1 0,-1-1 0,1 0-1,-1 0 1,0 0 0,0 0 0,0 1 0,-1 1-1,-3 9 475,2-3-294,-1 0 1,0-1 0,-1 1-1,-9 13 1,-2 5 300,-3 4 18,-2-2 0,-36 43 0,-6 7 87,35-44-432,18-24-149,0 0 1,-14 26 0,1 0 50,18-30-146,-1-1 0,1 1 0,1 0 0,0 1 0,0-1 0,0 1 0,1-1 0,1 1 0,-1 0-1,1 0 1,0 11 0,1-18-26,1 0-1,0 0 0,0 0 1,0 0-1,1 0 1,-1 0-1,0 0 0,1 0 1,-1 1-1,1-1 1,0-1-1,0 1 0,0 0 1,0 0-1,0 0 1,2 2-1,-1-2 0,1 0-1,0-1 1,-1 1 0,1-1-1,0 0 1,0 1 0,0-1-1,0-1 1,0 1 0,0 0-1,4 0 1,6 0-6,0-1 0,0 0 0,1-1 0,-1-1 0,19-4 0,5 1 0,-18 1-150,1 0 0,-1-1 0,0-2 0,-1 1 0,1-2 0,27-16 0,-45 24-62,0 0-1,0-1 1,-1 1 0,1-1 0,0 1 0,0-1-1,0 1 1,-1-1 0,1 1 0,0-1-1,-1 1 1,1-1 0,0 0 0,-1 0-1,1 1 1,-1-1 0,1 0 0,-1 0 0,1 1-1,-1-1 1,0 0 0,1 0 0,-1 0-1,0 0 1,0 0 0,0 0 0,0 0 0,0 1-1,1-1 1,-2 0 0,1 0 0,0 0-1,0 0 1,0 0 0,0 0 0,-1 0-1,1 0 1,0 1 0,-1-1 0,1 0 0,0 0-1,-1 0 1,1 1 0,-1-1 0,0 0-1,0-1 1,-2 0-582,1 0-1,0 0 0,-1 0 1,1 0-1,-1 0 1,0 1-1,0-1 0,1 1 1,-1-1-1,0 1 1,0 0-1,-5 0 0,-38-5-6460,23 10 4566</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2.861"/>
    </inkml:context>
    <inkml:brush xml:id="br0">
      <inkml:brushProperty name="width" value="0.05" units="cm"/>
      <inkml:brushProperty name="height" value="0.05" units="cm"/>
    </inkml:brush>
  </inkml:definitions>
  <inkml:trace contextRef="#ctx0" brushRef="#br0">418 5 676,'-12'-5'5440,"9"9"-2619,2-4-2694,1 0 0,0 1 0,0-1 0,0 0 0,-10-3 8343,10 3-8403,-8 9 1811,-5 6-1317,12-12-477,-1 0 0,0 0 0,1-1 0,-1 1 0,1 0-1,0 0 1,0 0 0,-1 5 0,-10 24 477,1-13-259,1 0 1,-8 21-1,-10 20 114,-22 40 75,-35 108 0,58-139-340,-54 181 205,58-168-270,18-61-55,2 0 0,0 1 0,2-1 1,1 31-1,0-33 2,0-16-15,1 0 1,0 0-1,-1 0 0,1 0 1,0 0-1,1 0 1,-1 0-1,0-1 0,1 1 1,-1 0-1,1-1 1,0 1-1,0-1 0,0 0 1,0 1-1,1-1 0,-1 0 1,0-1-1,1 1 1,0 0-1,-1-1 0,1 1 1,5 1-1,5 3 55,0-1 0,-1-1 0,2 0 0,12 2-1,-17-6-65,0 0 0,0 0 0,0-1 0,0 0 0,0-1 0,12-3 0,-3 1-12,-2 1-196,-1-1 1,1 0 0,25-12 0,-4-8-2870,-33 21 2090,-1 0-1,-1 0 1,1 0 0,0 0-1,-1-1 1,1 1 0,2-8 0,-4 10 759,-1 0 1,0-1 0,1 1 0,-1 0 0,0 0 0,0 0-1,0-1 1,0 1 0,0 0 0,0 0 0,0 0 0,-1-1 0,1 1-1,0 0 1,-1 0 0,1 0 0,-1 0 0,1 0 0,-1 0-1,0-2 1,-5-17-3449,4 7 1298,-8 0 304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3.215"/>
    </inkml:context>
    <inkml:brush xml:id="br0">
      <inkml:brushProperty name="width" value="0.05" units="cm"/>
      <inkml:brushProperty name="height" value="0.05" units="cm"/>
    </inkml:brush>
  </inkml:definitions>
  <inkml:trace contextRef="#ctx0" brushRef="#br0">16 176 204,'-1'0'429,"0"-1"1,0 1-1,1 0 1,-1-1-1,0 0 0,0 1 1,0-1-1,0 1 0,1-1 1,-1 0-1,0 0 1,1 1-1,-1-1 0,1 0 1,-1 0-1,1 0 1,-1 0-1,1 0 0,-1 0 1,1 1-1,0-1 0,-1 0 1,1 0-1,0-2 1,0 2-114,0 0 1,1-1 0,-1 1-1,1 0 1,-1 0 0,1-1 0,0 1-1,-1 0 1,1 0 0,0 0-1,0 0 1,0 0 0,-1 0 0,1 0-1,3-1 1,1-2-125,0 0 0,1 0 0,0 1 0,0 0 0,0 1 0,9-4 0,-12 5-176,50-14 305,101-15-1,-54 18-317,27 5-2580,-125 7 1568,1-1-1010,-3 0 1810,1 1 0,0-1 0,-1 1 0,1-1 1,-1 1-1,1-1 0,-1 1 0,0-1 0,1 1 1,-1-1-1,0 0 0,1 1 0,-1-1 0,0 0 1,0 1-1,1-1 0,-1-1 0,-5-2-823,0 0 0,0 1 0,0 0 0,-1 0 0,0 0 0,-8-3-1,-8-1-324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3.600"/>
    </inkml:context>
    <inkml:brush xml:id="br0">
      <inkml:brushProperty name="width" value="0.05" units="cm"/>
      <inkml:brushProperty name="height" value="0.05" units="cm"/>
    </inkml:brush>
  </inkml:definitions>
  <inkml:trace contextRef="#ctx0" brushRef="#br0">0 218 1176,'16'-40'5356,"-15"35"-4985,0 1 0,0 0 0,0 0 0,1-1 0,-1 1 0,1 0 0,0 0 0,1 1 0,-1-1 0,1 0 0,-1 1 0,1-1 0,0 1 0,0 0 0,1 0 0,-1 0 0,4-2 0,35-15 172,0 2 0,2 2 0,0 2 0,46-9 0,-58 16-676,-1 3 0,1 0 0,0 2 1,0 2-1,43 4 0,16 9-2957,-87-13 2493,1 1-1,-1 1 0,1-1 1,0 1-1,-1-1 0,0 1 1,1 0-1,-1 1 0,0-1 0,0 1 1,-1 0-1,1 0 0,0 0 1,-1 0-1,0 1 0,5 5 1,1-2-1025</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4.003"/>
    </inkml:context>
    <inkml:brush xml:id="br0">
      <inkml:brushProperty name="width" value="0.05" units="cm"/>
      <inkml:brushProperty name="height" value="0.05" units="cm"/>
    </inkml:brush>
  </inkml:definitions>
  <inkml:trace contextRef="#ctx0" brushRef="#br0">208 1 788,'1'2'365,"-1"0"1,0 1-1,0-1 0,1 0 0,0 0 0,-1 1 1,1-1-1,0 0 0,0 0 0,0 0 1,0 0-1,3 3 0,-3-3 180,1 0 0,-1 0-1,0 1 1,0-1 0,0 0-1,0 0 1,0 0 0,0 1-1,-1-1 1,1 1 0,-1-1-1,1 5 1,-3 31 1769,-1 1-1,-2-1 0,-10 43 1,-40 116 293,19-75-2090,-7 73-377,38-169-157,0-10-65,1-1-1,-13 24 1,0 2-693,4-4-1305,13-37 2037,0 1-1,0-1 1,0 1-1,0-1 1,0 0-1,0 1 1,0-1-1,0 1 1,0-1-1,0 0 1,-1 1 0,1-1-1,0 1 1,0-1-1,0 0 1,0 1-1,-1-1 1,1 0-1,0 1 1,0-1-1,-1 0 1,1 1 0,0-1-1,0 0 1,-1 0-1,1 1 1,0-1-1,-1 0 1,1 0-1,-1 0 1,1 1-1,-1-1-67,1 0 0,0 0 0,-1 0 0,1 0-1,0 1 1,-1-1 0,1 0 0,0 0-1,0 0 1,-1 1 0,1-1 0,0 0 0,0 0-1,0 1 1,-1-1 0,1 0 0,0 1-1,0-1 1,0 0 0,0 0 0,-1 1-1,1-1 1,0 0 0,0 1 0,0-1 0,0 0-1,0 1 1,0-1 0,0 0 0,0 1-1,0 0 1,14-14-5345,-8 3 4060,1 1 0,1 0 0,0 1 0,11-10 0,0 0-201,4-7-144</inkml:trace>
  <inkml:trace contextRef="#ctx0" brushRef="#br0" timeOffset="1">648 326 1228,'12'-6'14479,"36"-7"-11798,-17 11-2734,-19 1-284,1 1 0,22 1 1,-26 1 11,44 2-2399,-51-4 2339,1 0 0,0 0 1,-1 0-1,1-1 0,-1 0 1,1 1-1,-1-1 1,1 0-1,-1 0 0,1 0 1,-1 0-1,0-1 0,1 1 1,-1 0-1,0-1 0,3-2 1,2 0-2027,-5 15-1281,-2 1 2182</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4.422"/>
    </inkml:context>
    <inkml:brush xml:id="br0">
      <inkml:brushProperty name="width" value="0.05" units="cm"/>
      <inkml:brushProperty name="height" value="0.05" units="cm"/>
    </inkml:brush>
  </inkml:definitions>
  <inkml:trace contextRef="#ctx0" brushRef="#br0">58 98 112,'-8'8'1731,"-1"1"-1,-13 18 1,5-6 2749,17-21-4410,0 1 0,0-1 0,0 0 0,-1 1 0,1-1 1,0 1-1,0-1 0,0 0 0,0 1 0,-1-1 1,1 1-1,0-1 0,0 0 0,0 1 0,0-1 1,0 1-1,0-1 0,0 0 0,0 1 0,0-1 0,0 1 1,1-1-1,-1 0 0,0 1 0,0-1 0,0 1 1,0-1-1,1 0 0,-1 1 0,0-1 0,0 0 0,0 1 1,1-1-1,-1 0 0,0 0 0,1 1 0,-1-1 1,0 0-1,1 0 0,-1 1 0,0-1 0,1 0 1,-1 0-1,1 0 0,-1 0 0,0 1 0,1-1 0,-1 0 1,1 0-1,-1 0 0,0 0 0,1 0 0,26 3 1218,118-26 591,81-17-3708,-196 33 242,0-2 0,-1 0 1,0-2-1,38-21 0,0 0-2466,-32 13 2291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4.828"/>
    </inkml:context>
    <inkml:brush xml:id="br0">
      <inkml:brushProperty name="width" value="0.05" units="cm"/>
      <inkml:brushProperty name="height" value="0.05" units="cm"/>
    </inkml:brush>
  </inkml:definitions>
  <inkml:trace contextRef="#ctx0" brushRef="#br0">419 191 1908,'0'-16'3346,"-2"-42"7225,-6 23-7156,7 33-3196,1 0 0,-1-1-1,1 1 1,0 0 0,-1 0 0,1 0-1,0 0 1,0 0 0,1 0-1,-1 0 1,0-1 0,1 1-1,-1 0 1,1 0 0,-1 0-1,1 0 1,0 0 0,0 0-1,0 1 1,0-1 0,2-2 0,0-20 2589,-4 14-1715,1 12-541,-1 6-495,0-1 0,-1 0 0,1-1 0,-6 13 0,-2 11 162,-40 128 839,32-99-770,-3-2 0,-27 57 1,4-13-70,-63 178 154,50-149-324,0 21 38,55-148-81,0 1-1,1-1 1,-1 0-1,1 1 1,0 0-1,0-1 1,1 7-1,-1 0 9,2-10-11,0 0 1,0 0-1,0 0 0,0 0 0,-1 0 0,1-1 1,0 1-1,0-1 0,0 1 0,0-1 0,-1 0 1,1 0-1,0 0 0,-1 0 0,3-1 0,2-1 2,6-3-5,-1 0 1,1-1 0,17-14-1,-5 3-10,19-15-10,-2-1 1,44-48 0,-59 56 22,-6 5-3,-2 0 1,24-36-1,-25 32 4,-14 22 2,-1-1-1,1 0 1,-1 0-1,0 0 1,0 0-1,0 0 0,-1 0 1,1 0-1,-1-1 1,0 1-1,0 0 1,-1-1-1,1 1 1,-1-1-1,0-4 1,0 8-7,-1 0 1,1 0 0,-1 1 0,1-1 0,-1 0 0,1 1 0,-1-1 0,0 0 0,1 1 0,-1-1-1,0 1 1,0-1 0,1 1 0,-1-1 0,0 1 0,0 0 0,1-1 0,-1 1 0,0 0 0,0-1-1,0 1 1,0 0 0,0 0 0,1 0 0,-3 0 0,-25-2-30,15 3 20,1 1 1,-1 0 0,1 1-1,0 0 1,0 1-1,0 1 1,1 0-1,-1 0 1,1 1-1,-16 12 1,21-13 1,1 1 0,-1 0 0,-8 13 0,-1 1-2,10-13 18,0 0-1,1 0 1,0 1 0,0-1 0,1 1-1,0 0 1,0 0 0,1 0 0,0 0-1,0 1 1,1-1 0,0 0 0,0 1-1,1-1 1,0 1 0,1-1 0,0 0-1,2 10 1,0-11 8,1 0-1,0-1 0,0 1 1,1-1-1,0 0 1,0 0-1,0 0 1,6 5-1,1-2 0,0 1 0,1-1 1,0-1-1,0 0 0,22 8 0,75 25-6,-109-40-9,23 4-119,0-1-1,0-1 1,0-1 0,0-1-1,27-2 1,-18 1-561,-19-1-567,-1 1-1,24-6 0,-32 5 677,-1 0 0,0 0 0,0 0 0,1-1 0,-1 1-1,0-1 1,0 0 0,-1 0 0,1-1 0,0 1 0,5-6 0,15-14-4661,-19 18 4108,-1 0-1,0 0 1,1 0 0,-1 0-1,-1-1 1,6-6 0,-7 6 570,1 1 1,0 0-1,1 0 1,-1 0-1,1 0 1,-1 0-1,1 1 1,4-3 0,16-9-1215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6.011"/>
    </inkml:context>
    <inkml:brush xml:id="br0">
      <inkml:brushProperty name="width" value="0.05" units="cm"/>
      <inkml:brushProperty name="height" value="0.05" units="cm"/>
    </inkml:brush>
  </inkml:definitions>
  <inkml:trace contextRef="#ctx0" brushRef="#br0">1 66 760,'1'-1'301,"0"1"-1,0-1 1,0 0 0,0 0 0,0 0-1,-1 0 1,1 0 0,0 0-1,0 0 1,-1 0 0,1 0-1,-1 0 1,1 0 0,-1 0 0,1-1-1,-1 1 1,0 0 0,1 0-1,-1 0 1,0-1 0,0 1-1,0-2 1,0 2-110,0 0-1,0 0 1,0-1 0,0 1-1,0 0 1,0 0 0,1 0-1,-1 0 1,0 0 0,1 0-1,-1 0 1,0 0 0,1 0-1,0 0 1,-1 0 0,1 1-1,-1-1 1,1 0-1,0 0 1,0 0 0,-1 1-1,2-2 1,7-1 202,-1 0 0,1 0 0,-1 1 1,1 0-1,0 1 0,0-1 0,0 2 0,0-1 0,0 1 0,0 1 0,0 0 1,-1 0-1,1 0 0,12 5 0,-5-2-182,0 1 0,0 1 1,-1 0-1,1 1 0,-2 0 0,1 2 1,16 11-1,-13-7-4,-2 1 0,1 0-1,-2 1 1,0 1 0,0 1 0,-2 0 0,0 0 0,-1 1 0,17 35 0,-9 0 345,-3 1 1,-2 1-1,14 96 1,-22-110-260,0 13 202,-2 1 1,-4 68 0,-1-77-195,0-19-175,-2-1-1,-1 1 1,-1-1 0,-1 1 0,-1-1 0,-2-1 0,0 1 0,-2-1-1,-1-1 1,0 0 0,-2 0 0,-18 24 0,27-43-145,-1 0 1,1 0-1,-1 0 1,0 0-1,-1-1 1,1 0-1,-1 0 1,0-1-1,0 1 1,0-1-1,0 0 1,0-1-1,-11 3 1,14-4-126,-1 0 0,0-1 1,0 1-1,0-1 0,0 0 0,0 0 0,0 0 0,0 0 1,0-1-1,0 0 0,0 0 0,0 0 0,0 0 1,1 0-1,-1-1 0,0 0 0,1 0 0,-1 0 1,1 0-1,0 0 0,0-1 0,0 1 0,-4-5 1,4 2-296,0 1 0,0 0 0,1-1 0,0 0 0,0 1 0,0-1 0,1 0 0,-1 0 0,1 0 0,-1-10 0,-1-55-4364,3 66 4457,0-24-3117,6-41 0,-5 60 2906,1 0-1,0 1 1,0-1-1,1 1 0,0-1 1,1 1-1,0 0 1,7-12-1,15-16-1070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5.432"/>
    </inkml:context>
    <inkml:brush xml:id="br0">
      <inkml:brushProperty name="width" value="0.05" units="cm"/>
      <inkml:brushProperty name="height" value="0.05" units="cm"/>
    </inkml:brush>
  </inkml:definitions>
  <inkml:trace contextRef="#ctx0" brushRef="#br0">545 92 164,'1'-1'409,"0"0"-1,0-1 1,1 1-1,-1 0 1,0 0 0,0-1-1,0 1 1,0 0-1,-1-1 1,1 1-1,0-1 1,-1 1 0,1-1-1,-1 0 1,1 1-1,-1-1 1,0 1 0,1-1-1,-1 0 1,0 1-1,0-4 1,-2 2 216,0 0 0,0 1-1,0-1 1,0 0 0,0 1 0,0-1-1,-1 1 1,1 0 0,-6-4 0,3 2-324,0 1 1,0 0-1,-1 0 1,1 0-1,-1 1 1,1 0-1,-1 0 1,0 0-1,0 1 1,0 0-1,0 0 1,0 1-1,-7-1 1,-9 1 261,0 2-1,-23 3 1,39-4-392,0 1-66,1-1-1,-1 1 1,1 0-1,0 0 1,-1 1-1,1-1 1,1 1-1,-8 6 1,-10 4 133,-5 3-18,0 1 0,1 1-1,0 1 1,2 1 0,-42 45 0,66-64-220,-52 62 193,49-58-192,0 0 0,-1 0 1,2 0-1,-1 1 0,0-1 0,1 1 1,0 0-1,1-1 0,-1 1 0,1 0 1,0 6-1,1-11 28,12 1 85,-11-2-103,1 1 0,-1-1-1,1 0 1,-1 0-1,1 0 1,-1 0-1,1 0 1,-1 0 0,1 0-1,-1 0 1,1-1-1,-1 1 1,0 0-1,3-2 1,31-12 53,-1-2 1,-1-2-1,49-33 0,-51 33-50,-25 15-11,1 0 0,-1-1-1,0 0 1,0 0 0,-1 0-1,7-7 1,14-11 51,-22 19-15,0 1-1,-1-1 1,1 0-1,-1 0 1,0 0-1,0-1 1,4-6-1,-5 8 31,-1 0 1,1 0-1,0 0 1,0 0-1,0 0 1,0 1-1,0-1 1,0 1-1,0-1 1,4-1-1,17-15 2786,-27 22-2500,-3 14-226,6-9-28,-1 0 0,0 0 0,0 0 0,-1 0 0,0-1 0,0 1 0,-10 15 0,-4 14 156,-51 143 138,38-93-367,12-33-30,-5 34-11,-10 11-225,32-95-27,0-1 0,0 1 0,0 0 0,1 0-1,0 0 1,0 0 0,1 10 0,0 0-3149,0-15 3157,-1 0-1,0 0 1,1 1-1,-1-1 1,1 0-1,-1 0 1,0 0-1,1 0 1,-1 0 0,1 0-1,-1 0 1,1 0-1,-1 0 1,0 0-1,1 0 1,-1 0-1,1 0 1,-1 0-1,0 0 1,1 0-1,-1-1 1,1 1-1,-1 0 1,0 0-1,1 0 1,-1-1-1,1 1 1,0-4-698,0 0-1,0 1 1,0-1-1,0 1 1,1-1 0,0 1-1,-1 0 1,1 0 0,0-1-1,1 1 1,-1 0-1,1 1 1,-1-1 0,1 0-1,5-3 1,3 4-1010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5.802"/>
    </inkml:context>
    <inkml:brush xml:id="br0">
      <inkml:brushProperty name="width" value="0.05" units="cm"/>
      <inkml:brushProperty name="height" value="0.05" units="cm"/>
    </inkml:brush>
  </inkml:definitions>
  <inkml:trace contextRef="#ctx0" brushRef="#br0">174 5 836,'10'-5'19435,"-18"31"-17637,4-18-1624,0 0 0,1 1 1,0 0-1,1 0 1,-3 17-1,3-15-121,-1 1 1,0-1-1,-5 15 0,4-16-78,1 0-1,0 0 0,-2 17 1,4-19-82,0 0 0,-1 1-1,0-1 1,-1 0 0,0 0 0,-5 9 0,-10 29-1438,16-40 900,0 1-1,0-1 0,0 0 0,-1 0 1,0 0-1,-1 0 0,-6 10 0,-1-1-1697,11-14 2036,0 0 0,-1 0 0,1 0 0,-1 0 1,1 0-1,-1 0 0,0 0 0,1 0 0,-1-1 1,0 1-1,1 0 0,-1-1 0,0 1 0,0 0 1,0-1-1,0 1 0,0-1 0,0 1 0,0-1 1,1 1-1,-2-1 0,1 0 0,0 1 0,0-1 1,0 0-1,0 0 0,-2 0 0,-8 1-1572,-1 5 183</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6.144"/>
    </inkml:context>
    <inkml:brush xml:id="br0">
      <inkml:brushProperty name="width" value="0.05" units="cm"/>
      <inkml:brushProperty name="height" value="0.05" units="cm"/>
    </inkml:brush>
  </inkml:definitions>
  <inkml:trace contextRef="#ctx0" brushRef="#br0">104 0 584,'-30'7'3411,"-44"-1"12347,99-6-13945,934 7 5740,-891-14-7467,-67 7-82,9 5-12,-25-14-12034,11 8 10284,-1-1 0,1 1 0,-1-1 0,-8 0 0,6 2 809,0-1 0,0 2 0,1-1 0,-1 1 0,0 0 0,-10 3 0,-16 2-653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6.610"/>
    </inkml:context>
    <inkml:brush xml:id="br0">
      <inkml:brushProperty name="width" value="0.05" units="cm"/>
      <inkml:brushProperty name="height" value="0.05" units="cm"/>
    </inkml:brush>
  </inkml:definitions>
  <inkml:trace contextRef="#ctx0" brushRef="#br0">233 105 1068,'-69'150'15161,"46"-64"-9850,13-60-4077,2 0 1,1 1-1,-5 36 0,8-45-567,0 0-1,-15 34 1,12-33-239,0 0 1,-6 32 0,-22 124 515,32-145-939,3-27-4,0 1-1,0 0 1,-1-1 0,1 1-1,-1 0 1,0-1 0,0 1-1,0-1 1,-2 5 0,2-6 14,0 0-1,1 0 1,-1 1 0,1-1 0,0 0-1,-1 1 1,1-1 0,0 0 0,0 1 0,1-1-1,-1 3 1,1 4 183,-1-8 240,13-14-86,-9 9-325,-1-1-1,1 1 1,-2-1-1,1 0 1,0 0-1,1-5 0,6-12-3,59-92-20,-22 41-10,34-52 19,-58 87 13,33-42 0,4-4 39,34-45 32,-38 65-69,-52 59-27,0 1-1,0 0 1,0 0-1,0 1 1,8-6 0,-8 7-1,-1-1 1,0 1 0,1-1 0,-1 0 0,0 0 0,0 0 0,-1 0 0,1 0 0,0-1 0,2-4 0,-4 4-6,0 1 0,1-1 1,-1 1-1,1 0 1,0 0-1,0 0 0,0 0 1,0 0-1,1 0 0,-1 0 1,1 1-1,-1-1 1,1 1-1,0 0 0,0 0 1,0 0-1,0 0 1,5-2-1,-1 3-49,1-2-524,0 1 0,1 0-1,-1 1 1,1 0-1,13-1 1,-18 3-421,0-1-1,0 0 1,0 0-1,0-1 1,0 1-1,0-1 1,0 0-1,0 0 1,-1 0-1,1-1 1,0 1 0,5-5-1,7-1-4659,3 4 2190,4-1-741,-11-1 2446</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7.010"/>
    </inkml:context>
    <inkml:brush xml:id="br0">
      <inkml:brushProperty name="width" value="0.05" units="cm"/>
      <inkml:brushProperty name="height" value="0.05" units="cm"/>
    </inkml:brush>
  </inkml:definitions>
  <inkml:trace contextRef="#ctx0" brushRef="#br0">66 13 724,'13'-6'8706,"-1"3"-5223,-11 2-3247,1 1-1,-1-1 0,0 1 0,1 0 1,-1-1-1,1 1 0,-1 0 0,1 0 1,-1 0-1,0 0 0,1 0 0,-1 0 0,1 0 1,-1 0-1,0 1 0,1-1 0,-1 1 1,0-1-1,1 1 0,-1-1 0,0 1 1,1 0-1,1 1 0,19 6 597,-19-8-752,0 1-1,0 0 0,0 0 0,0 0 1,0 0-1,0 1 0,0-1 0,-1 1 1,1 0-1,4 3 0,24 13 1177,-31-17-1201,0-1 0,1 0 1,-1 1-1,0-1 0,1 1 0,-1-1 0,0 1 0,0-1 0,1 1 0,-1-1 0,0 1 0,0-1 0,0 1 0,1-1 0,-1 1 1,0-1-1,0 1 0,0-1 0,0 1 0,0-1 0,0 1 0,0-1 0,0 1 0,0-1 0,-1 1 0,1-1 0,0 1 0,0-1 1,0 1-1,-1-1 0,1 1 0,0-1 0,-1 1 0,-9 16 972,9-16-903,-148 180 5908,119-143-5521,28-35-484,0 0 1,0 0-1,0 0 1,0 0-1,1 0 0,-1 1 1,1-1-1,0 1 1,0-1-1,-1 4 1,-3 11 47,4-18-74,1 0-1,0 1 1,0-1 0,-1 1 0,1-1 0,0 0-1,0 1 1,0-1 0,0 1 0,-1-1 0,1 1-1,0-1 1,0 0 0,0 1 0,0-1 0,0 1-1,0-1 1,0 1 0,0-1 0,0 1 0,1-1-1,-1 1 1,0-1 0,0 0 0,0 1 0,0-1-1,1 1 1,-1-1 0,0 0 0,0 1 0,1-1-1,-1 1 1,0-1 0,1 0 0,-1 1 0,0-1-1,1 0 1,-1 0 0,1 1 0,2 2 4,0-1 0,0 0 0,0 0 0,1 0 0,-1 0 0,1 0 0,-1-1 0,1 1 0,-1-1 0,1 0-1,0 0 1,0 0 0,-1-1 0,1 1 0,0-1 0,6 0 0,11-1-45,37-6 0,-39 4-93,34-8-1251,-43 8 148,1-1 0,-1 0 0,12-7 0,-9 3-2346,0-1 0,22-21 0,8-6-6964,-21 23 8276</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7.431"/>
    </inkml:context>
    <inkml:brush xml:id="br0">
      <inkml:brushProperty name="width" value="0.05" units="cm"/>
      <inkml:brushProperty name="height" value="0.05" units="cm"/>
    </inkml:brush>
  </inkml:definitions>
  <inkml:trace contextRef="#ctx0" brushRef="#br0">35 13 584,'-23'3'12820,"11"-6"-5867,35 3-4967,131 12 248,-136-9-2268,18 2-383,-29-3 36,0 0 1,1-1-1,-1 0 0,1 0 1,-1-1-1,1 0 0,-1-1 1,1 1-1,-1-1 0,14-4 0,-16 3 139,29-11-5546,-27 5 1483,-8 7 4118,1 0-1,0 1 0,-1-1 0,1 1 0,0-1 0,-1 1 0,1-1 0,-1 1 0,1 0 1,-1-1-1,0 1 0,1-1 0,-1 1 0,1 0 0,-1 0 0,0-1 0,1 1 0,-1 0 1,1 0-1,-1 0 0,-1-1 0,-31 0-3577,20 1 2304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17.786"/>
    </inkml:context>
    <inkml:brush xml:id="br0">
      <inkml:brushProperty name="width" value="0.05" units="cm"/>
      <inkml:brushProperty name="height" value="0.05" units="cm"/>
    </inkml:brush>
  </inkml:definitions>
  <inkml:trace contextRef="#ctx0" brushRef="#br0">13 1 668,'-7'14'4468,"7"-14"-4322,-1 1 0,1-1 0,-1 0 0,1 0 0,0 1 0,-1-1 0,1 0 0,0 1 0,0-1 0,-1 0 0,1 1 0,0-1 0,0 1 0,-1-1 0,1 0 0,0 1 0,0-1 0,0 1-1,0-1 1,0 1 0,0-1 0,0 0 0,0 1 0,0-1 0,0 1 0,0-1 0,0 1 0,0-1 0,0 1 0,0-1 0,0 0 0,0 1 0,0-1 0,1 1 0,-1-1 0,0 1 0,0-1 0,1 0 0,-1 1-1,0-1 1,0 0 0,1 1 0,-1-1 0,0 0 0,1 1 0,-1-1 0,0 0 0,1 0 0,-1 0 0,1 1 0,-1-1 0,1 0 0,-1 0 0,0 0 0,1 0 0,-1 0 0,1 0 0,-1 0 0,1 1-1,-1-1 1,1 0 0,0-1 0,50 16 3666,60 7-1,-56-17-3556,65-2 0,-98-3-1402,-5-3-1307,-42-13-12590,21 15 12793</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25.085"/>
    </inkml:context>
    <inkml:brush xml:id="br0">
      <inkml:brushProperty name="width" value="0.05" units="cm"/>
      <inkml:brushProperty name="height" value="0.05" units="cm"/>
    </inkml:brush>
  </inkml:definitions>
  <inkml:trace contextRef="#ctx0" brushRef="#br0">56 60 724,'-37'-25'12346,"28"12"-10327,9 13-1987,0 0 0,0-1 0,1 1 0,-1 0-1,0-1 1,0 1 0,0-1 0,0 1-1,0 0 1,0-1 0,0 1 0,0-1 0,0 1-1,0 0 1,0-1 0,0 1 0,0-1-1,0 1 1,0 0 0,0-1 0,-1 1 0,1-1-1,0 1 1,0 0 0,0-1 0,-1 1-1,1 0 1,0-1 0,0 1 0,-1 0 0,1 0-1,0-1 1,-1 1 0,1 0 0,0 0-1,-1-1 1,1 1 0,0 0 0,-1 0 0,1 0-1,-1 0 1,1-1 0,0 1 0,-1 0-1,1 0 1,-1 0 0,1 0 0,0 0 0,-1 0-1,0 0 1,1 0-23,0 0 0,1 0-1,-1 0 1,0 0 0,0 0 0,0 0-1,0 0 1,0 0 0,0 0 0,1 0-1,-1 0 1,0 0 0,0 0 0,0 0-1,0 0 1,0 0 0,0 0 0,0 0-1,1 0 1,-1-1 0,0 1 0,0 0-1,0 0 1,0 0 0,0 0 0,0 0-1,0 0 1,0 0 0,0 0 0,0-1-1,0 1 1,0 0 0,0 0 0,0 0-1,0 0 1,0 0 0,0 0 0,0-1-1,0 1 1,0 0 0,0 0 0,0 0-1,0 0 1,0 0 0,0 0 0,0-1-1,0 1 1,0 0 0,0 0 0,0 0-1,0 0 1,0 0 0,0 0 0,0 0-1,0-1 1,0 1 0,-1 0 0,1 0-1,0 0 1,0 0 0,0 0 0,0 0-1,0 0 1,0 0 0,-1 0 0,2-1-9,-1 1 0,0 0 0,0 0 0,0 0 1,0 0-1,0 0 0,0-1 0,1 1 1,-1 0-1,0 0 0,0 0 0,0 0 0,0 0 1,1 0-1,-1 0 0,0-1 0,0 1 0,0 0 1,1 0-1,-1 0 0,0 0 0,0 0 1,0 0-1,1 0 0,-1 0 0,0 0 0,0 0 1,0 0-1,1 0 0,-1 0 0,0 0 0,0 0 1,0 1-1,1-1 0,-1 0 0,0 0 1,0 0-1,0 0 0,0 0 0,1 0 0,-1 0 1,0 1-1,0-1 0,0 0 0,0 0 0,0 0 1,0 0-1,1 1 0,-1-1 0,3 2 1,1-1 0,0 1 0,-1-1 0,1 0 0,0 0 0,0 0 0,0 0 1,0-1-1,5 1 0,8 1 33,33 11 42,-32-8-32,0 0 0,21 2 1,64 9 366,16 1 48,259-9 389,-52-3-568,-246-1-270,222 20 49,-234-10-41,-45-9-28,1 0 0,46 3 1,57 5-36,-114-13 45,0 2-1,0 0 1,0 0 0,20 8-1,-20-6 11,0-1-1,1 0 1,-1 0 0,23 0-1,55 4 7,-72-1-6,-18-6-9,-1 0-1,0 1 1,1-1 0,-1 0 0,1 1-1,-1-1 1,1 0 0,-1 0-1,1 0 1,-1 1 0,1-1 0,-1 0-1,1 0 1,0 0 0,-1 0-1,1 0 1,-1 0 0,1 0 0,-1 0-1,1 0 1,-1 0 0,1 0 0,-1 0-1,1-1 1,0 1 0,-1 0-1,1-1 1,0 1-3,0 0-1,0-1 1,0 1-1,0 0 0,0 0 1,0 0-1,0 0 1,0 0-1,0 0 1,0 0-1,0 0 1,0 0-1,0 1 1,0-1-1,0 0 1,0 1-1,0-1 1,0 0-1,0 1 1,0-1-1,0 1 0,-1 0 1,1-1-1,0 1 1,0 0-1,0 0 1,8 4-23,-7-5 172,8 0-231,-23 7-865,6-2 263,5-4-20,-34-6-7752,34 4 8125,1 0-1,-1 0 1,1 0-1,-1 0 1,1-1-1,0 1 1,0 0-1,-1-1 1,1 1 0,0-1-1,0 1 1,0-1-1,1 0 1,-1 1-1,0-1 1,1 0-1,-1 1 1,1-1-1,-1 0 1,1-3 0,0-1-815</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25.487"/>
    </inkml:context>
    <inkml:brush xml:id="br0">
      <inkml:brushProperty name="width" value="0.05" units="cm"/>
      <inkml:brushProperty name="height" value="0.05" units="cm"/>
    </inkml:brush>
  </inkml:definitions>
  <inkml:trace contextRef="#ctx0" brushRef="#br0">232 163 288,'0'-7'387,"-1"2"102,1 0 0,0 0 0,1 0 0,-1 0 0,1 0 0,-1 1 0,2-1 0,-1 0 0,0 0 0,4-5 1,-2-27 1590,2 31-1775,0-8 310,1 1 156,-6 13-716,1-1 0,-1 1-1,1-1 1,-1 0 0,1 1-1,-1-1 1,1 0 0,-1 1-1,0-1 1,1 0 0,-1 0-1,0 1 1,0-1 0,0 0-1,1 0 1,-1 1 0,0-3-1,-1 3 26,1 0 1,0-1-1,0 1 0,0-1 0,0 1 0,0 0 0,0-1 0,0 1 0,0 0 0,0-1 0,0 1 1,0-1-1,0 1 0,0 0 0,0-1 0,0 1 0,0-1 0,0 1 0,0 0 0,0-1 0,1 1 1,-1 0-1,0-1 0,0 1 0,0 0 0,1-1 0,-1 1 0,0 0 0,0-1 0,1 1 0,-1 0 0,0 0 1,1 0-1,-1-1 0,0 1 0,1 0 0,-1 0 0,0 0 0,1-1 0,-1 1 0,0 0 0,1 0 1,-1 0-1,1 0 0,-1 0 0,0 0 0,1 0 0,-1 0 0,1 0 0,-1 0 0,12 13 375,-1-2-96,2-1 0,-1-1 0,1 0 0,0 0 0,26 11 0,-9-4 4,47 18 108,-68-29-464,0 1 0,-1 0 0,1 0 0,9 10 0,-16-15 8,0 1-1,0 0 0,-1-1 1,1 1-1,-1 0 0,0 0 1,1 0-1,-1 0 0,0 0 1,0 0-1,0 0 0,-1 0 1,1 1-1,0-1 0,-1 0 1,1 0-1,-1 1 0,0-1 1,0 0-1,0 1 0,0-1 1,0 0-1,-1 1 0,1-1 1,0 0-1,-2 4 0,-2 4 65,2-6-5,0 1 0,0 0 0,0-1 0,0 0 0,-6 8-1,-24 28 371,12-19-333,-9 8-54,-131 95-359,145-109 7,-8 4-508,-16 11-989,34-25 1308,-1 0 0,0 0 0,0-1 0,0 1 0,-1-1 0,1-1 0,-1 1 0,-8 2 0,-33 11-3415,36-12 2524,0-1 0,0 0 0,-1 0 0,-19 2-1,-1-1-67</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26.322"/>
    </inkml:context>
    <inkml:brush xml:id="br0">
      <inkml:brushProperty name="width" value="0.05" units="cm"/>
      <inkml:brushProperty name="height" value="0.05" units="cm"/>
    </inkml:brush>
  </inkml:definitions>
  <inkml:trace contextRef="#ctx0" brushRef="#br0">323 0 384,'56'0'8664,"-54"0"-8049,9 1 883,-10 13-837,-1-11-493,1 1 0,-1-1 0,0 1 1,0-1-1,0 0 0,-1 1 0,1-1 0,-1 0 0,0 1 1,0-1-1,0 0 0,0 0 0,0 0 0,-1 1 0,-2 3 1,-13 23 816,15-25-862,0-1 1,0 1-1,0-1 1,-1 1-1,0-1 1,-3 4-1,-42 39 779,30-30-443,-32 37 1,26-25-171,-49 44-1,-1 0-50,59-57-209,12-14-27,0 0 0,1 0 0,0 1 1,-1-1-1,1 1 0,0-1 0,0 1 1,0 0-1,0 0 0,1 0 0,-1 0 1,1 0-1,0 1 0,0-1 0,0 0 1,0 0-1,0 5 0,-4 8 14,4-16-15,1 0 0,0 0 0,-1 1 0,1-1 0,0 0 0,0 1 1,-1-1-1,1 0 0,0 1 0,0-1 0,0 1 0,0-1 0,-1 0 0,1 1 0,0-1 0,0 0 0,0 1 0,0-1 0,0 1 0,0-1 0,0 0 0,0 1 0,0-1 0,0 1 0,0-1 0,0 0 1,0 1-1,1-1 0,-1 1 0,0-1 0,0 0 0,0 1 0,1-1 0,-1 0 0,0 1 0,0-1 0,1 0 0,-1 1 0,0-1 0,0 0 0,1 0 0,-1 1 0,0-1 0,1 0 0,-1 0 0,1 0 1,-1 1-1,0-1 0,1 0 0,3 14 125,64 45 285,-63-54-397,1 0 0,0-1 0,0 0 0,0 0 0,7 4 0,12 7 7,6 6-182,37 20-1,-47-30-585,-12 0-1033,-9-11 1679,0 0-1,0 1 0,0-1 1,1 0-1,-1 1 1,0-1-1,0 0 0,0 0 1,0 1-1,1-1 1,-1 0-1,0 0 0,0 1 1,1-1-1,-1 0 1,0 0-1,0 0 0,1 1 1,-1-1-1,0 0 1,1 0-1,-1 0 0,0 0 1,1 0-1,-1 1 1,0-1-1,1 0 0,-1 0 1,0 0-1,1 0 1,-1 0-1,0 0 0,1 0 1,-1 0-1,0-1 1,1 1-1,-1 0 0,0 0 1,1 0-1,-1 0 1,0 0-1,0 0 0,1-1 1,-1 1-1,0 0 1,1 0-1,-1 0 0,0-1 1,0 1-1,0 0 1,1-1-1,7-2-2521,-7 3 2330,0 0-1,0-1 1,0 1-1,-1 0 1,1-1 0,0 1-1,0-1 1,0 1-1,-1-1 1,1 1-1,0-1 1,-1 1 0,1-1-1,0 0 1,-1 1-1,1-1 1,-1 0 0,1 0-1,-1 1 1,1-2-1,9-10-1534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6.342"/>
    </inkml:context>
    <inkml:brush xml:id="br0">
      <inkml:brushProperty name="width" value="0.05" units="cm"/>
      <inkml:brushProperty name="height" value="0.05" units="cm"/>
    </inkml:brush>
  </inkml:definitions>
  <inkml:trace contextRef="#ctx0" brushRef="#br0">1 29 1224,'42'-21'3475,"-39"20"-3021,1-1 1,-1 1-1,0 0 1,1 1-1,-1-1 1,0 0-1,1 1 0,-1 0 1,1 0-1,-1 0 1,6 1-1,-7-1-260,-1 1 0,0-1 0,1 1 0,-1-1 0,0 1 0,0 0 0,0 0 0,1 0 0,-1 0 0,0 0 0,0 0 0,-1 0 0,1 0 0,0 0 0,0 0 0,0 0 0,-1 0 0,1 1 0,0-1 0,-1 0 0,1 1 0,-1-1 0,1 2 0,2 39 1686,-1-11-718,2-3-414,0 1 1,-2 56 0,11 17-158,0 24-413,-13-120-242,0 0 0,0 1 0,1-1 0,0 1 0,0-1 0,0 0 0,1 0 0,2 7 0,-3-13-6,-1 1 0,1 0 1,-1 0-1,0 0 1,1-1-1,-1 1 1,0 0-1,0 0 1,0 0-1,1 0 1,-1 0-1,0 0 1,0 0-1,-1-1 0,1 1 1,0 0-1,0 0 1,0 0-1,0 0 1,-1 0-1,1 0 1,0-1-1,-1 1 1,1 0-1,-1 0 1,1 0-1,-1-1 0,1 1 1,-1 0-1,0-1 1,1 1-1,-1-1 1,0 1-1,1 0 1,-1-1-1,-1 1 1,0 0-1352,0-8-3722,0 5 4708,0-1-1,1 0 1,0 0-1,-1 0 0,1 0 1,0 0-1,0 0 0,1 0 1,-1-1-1,1 1 1,0 0-1,-1 0 0,1 0 1,1-1-1,-1 1 0,0 0 1,1 0-1,1-6 1,9-12-1289</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27.827"/>
    </inkml:context>
    <inkml:brush xml:id="br0">
      <inkml:brushProperty name="width" value="0.05" units="cm"/>
      <inkml:brushProperty name="height" value="0.05" units="cm"/>
    </inkml:brush>
  </inkml:definitions>
  <inkml:trace contextRef="#ctx0" brushRef="#br0">186 59 784,'-13'6'8047,"-30"-12"-2363,39-8-2198,-1 9-2768,6 4 520,-1 1-1174,1 0 0,-1 0 0,0 0 0,0 0 1,1 0-1,-1 0 0,0 0 0,0 0 0,1 1 1,-1-1-1,0 0 0,0 0 0,1 0 0,-1 0 1,0 0-1,0 1 0,1-1 0,-1 0 0,0 0 1,0 0-1,0 1 0,0-1 0,0 0 1,1 0-1,-1 1 0,0-1 0,0 0 0,0 0 1,0 1-1,0-1 0,0 2 1538,-23-2-1447,-44 0-77,65 0-67,-23 6 18,24-6-27,1 0 0,-1 1 1,1-1-1,0 0 1,-1 0-1,1 0 1,0-1-1,-1 1 1,1 0-1,0 0 1,-1 0-1,1 0 1,-1 0-1,1 0 0,0 0 1,-1-1-1,1 1 1,0 0-1,0 0 1,-1 0-1,1-1 1,0 1-1,-1 0 1,1-1-1,0 1 1,0 0-1,-1 0 0,1-1 1,0 1-1,0 0 1,0-1-1,0 1 1,0-1-1,-1 1 1,1 0-1,0-1 1,0 1-1,0 0 1,0-1-1,0 1 0,0 0 1,0-1-1,0 1 1,0-1-1,0 1 1,0 0-1,1-1 1,-1 0-1,0 0 302,1 3-97,-1-2-195,1 0-1,-1 1 1,1-1-1,-1 1 1,0-1-1,1 0 1,-1 1-1,1-1 1,-1 0-1,1 1 1,-1-1-1,1 0 1,-1 0-1,1 0 1,-1 1-1,1-1 1,-1 0 0,1 0-1,-1 0 1,1 0-1,-1 0 1,1 0-1,0 0 1,15-1 123,0-1 0,0-1 0,21-6 0,-17 4-94,-1 1 0,1 0-1,33-1 1,117-8 118,-168 13-121,-1 0-29,-1 1 0,1-1 1,0 0-1,-1 0 0,1 1 0,-1-1 1,1 0-1,0 1 0,-1-1 1,1 1-1,-1-1 0,1 0 0,-1 1 1,1-1-1,-1 1 0,0 0 1,1-1-1,-1 1 0,1-1 0,-1 1 1,0 0-1,0-1 0,1 1 1,-1-1-1,0 1 0,0 0 0,0 0 1,0-1-1,0 1 0,0 0 1,0-1-1,0 1 0,0 0 0,0-1 1,0 1-1,0 0 0,-1 0 1,1 5-10,0 3 47,-1 0 0,0 0 0,-1-1-1,0 1 1,0-1 0,-1 1 0,0-1 0,-1 0-1,-7 13 1,-4 11 110,11-15-80,4-16-71,-1 1-1,1-1 0,0 1 1,-1-1-1,1 1 1,0-1-1,-1 1 1,0-1-1,1 0 0,-1 1 1,0-1-1,0 0 1,-1 3-1,-22 35 135,9-9 25,-16-3 92,15-7 11,0-1 0,-2-1 0,0-1 0,-25 18 0,15-11-69,5 8-8,-21 7-3,42-35-181,2 11 88,38-15 595,180-15 939,-158 13-1398,-42 3-118,-1-2 0,1 0 0,29-6 1,-33 4-76,0 1 0,0 0 0,0 1 0,15 1 1,-23 0-30,-4 0 2,6 1-943,-14-2-166,4 1-110,-25-5-8613,3 3 4051,20 2 4507,0 1 0,0-1 0,0-1 0,0 1 0,0-1 0,0 1 0,0-1 0,-4-2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8:05.904"/>
    </inkml:context>
    <inkml:brush xml:id="br0">
      <inkml:brushProperty name="width" value="0.05" units="cm"/>
      <inkml:brushProperty name="height" value="0.05" units="cm"/>
    </inkml:brush>
  </inkml:definitions>
  <inkml:trace contextRef="#ctx0" brushRef="#br0">0 33 912,'14'7'8537,"6"-8"-8281,0-2 1,36-7-1,19-3-106,-39 7-92,23 0 62,-36 6-74,436 12 498,222 3 30,-480-16-584,30 7-25,-155-2 363,85 15-1,-132-15-228,857 182 756,-742-151-808,319 57-9,-271-64 51,66 8 112,355 23 367,-304-16-432,-60-7 118,285 36 342,-117-14-361,-37 11-17,-297-52-169,135 33-9,-179-42 72,0-1 1,56 3 0,-23-4 141,134 7 63,-69-6-293,143 14 25,-203-18-18,-52-3-9,0 1-1,43 7 1,-43-3 5,53 1 1,-29-3 6,84 14 78,-56-7 77,81 1 0,-130-9-168,0 0 0,29 7 0,-30-4-13,-1-1 0,30 0-1,5-1 12,-42-1 4,1-1-1,-1-1 1,34-5 0,-36 3 4,-1 1 0,28 0 0,20-1 17,20-6 40,144 6 0,-112 4-25,-112-2-55,80 0 227,94 12 0,-138-8 199,81-5-1,-52-1-2,-40 1-166,0-2 0,29-6 0,-10 2 2,4-4-16,-35 7-185,0 0-1,1 1 1,19 0 0,55-4-51,24 1 65,-105 6-47,0-1-1,0 0 1,0 0-1,0-1 0,-1-1 1,1 0-1,15-6 1,-17 7-8,0-1 0,1 1 1,-1 1-1,0 0 0,1 0 0,-1 1 1,1 0-1,14 3 0,2-2 10,314-1 209,-313 5-217,-25-4-21,0-1 1,-1 1-1,1 0 1,0-1-1,0 0 1,0 1-1,0-1 1,0 0-1,0 0 1,0 0-1,0 0 1,0 0-1,-1-1 1,4 0-1,3 0-1,-7 1-412,1-1 0,0 1 0,0-1 0,0 1 0,0-1 0,0 0 0,-1 0 0,1 0 0,0 0 0,-1 0 0,1 0 0,-1 0 0,1 0 0,-1-1 1,1 1-1,-1-1 0,0 1 0,0-1 0,0 1 0,0-1 0,1-2 0,0 0-279,0 1-1,0-1 1,0 0 0,-1 0 0,0 0 0,0 0 0,0-1 0,0 1-1,0-4 1,-1 6 462,0 1-1,0-1 1,0 1 0,0-1-1,1 1 1,-1-1 0,0 1-1,1 0 1,-1-1-1,1 1 1,0-1 0,-1 1-1,1 0 1,1-2-1,2-4-426,8-16-985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8:06.245"/>
    </inkml:context>
    <inkml:brush xml:id="br0">
      <inkml:brushProperty name="width" value="0.05" units="cm"/>
      <inkml:brushProperty name="height" value="0.05" units="cm"/>
    </inkml:brush>
  </inkml:definitions>
  <inkml:trace contextRef="#ctx0" brushRef="#br0">545 20 428,'-45'-19'7893,"43"18"-7024,-11 8 1488,11-5-2239,1 1 1,-1 0-1,1 0 0,0 0 1,0 0-1,0 0 0,0 0 1,0 0-1,1 0 0,-1 0 1,1 1-1,0 3 0,1 50 823,0-27-614,-1-3-99,-1-5 78,2 0 1,0 0-1,8 42 0,-9-60-261,1-1-1,-1 1 1,0-1-1,0 1 0,-1 0 1,1-1-1,-1 1 1,0-1-1,-1 5 1,-4 22 224,-5 23 292,10-49-527,1 0 1,-1 0-1,0 0 1,0 0-1,0-1 1,-1 1-1,1 0 1,-1 0-1,0-1 1,0 1-1,-1-1 1,1 0-1,0 1 1,-1-1-1,0 0 0,-5 4 1,-40 26-192,29-23-738,1-1 0,-1-1 1,-1-1-1,0-1 0,-31 6 0,-107 6-8009,127-16 7636,-13 3-313</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8:07.404"/>
    </inkml:context>
    <inkml:brush xml:id="br0">
      <inkml:brushProperty name="width" value="0.05" units="cm"/>
      <inkml:brushProperty name="height" value="0.05" units="cm"/>
    </inkml:brush>
  </inkml:definitions>
  <inkml:trace contextRef="#ctx0" brushRef="#br0">510 1 252,'81'12'7057,"-67"-9"-6324,2 2 4097,-17-4-4678,1 0 0,-1 0 0,0 0-1,1-1 1,-1 1 0,0 0 0,0 0-1,0-1 1,0 1 0,1-1 0,-1 1 0,0 0-1,0-1 1,0 0 0,0 1 0,0-1-1,0 0 1,0 1 0,0-1 0,-2 0-1,-7 5 134,0 0-1,0 1 0,0 0 1,-10 8-1,-24 16 219,10-9-298,1 1-1,1 1 1,1 2 0,-50 52-1,31-21-77,-71 104 1,103-130-125,2 1 0,1 0 0,-17 52 0,11-25-24,18-52 26,1 1 1,0-1-1,0 1 0,1 0 1,0-1-1,0 1 0,1 0 0,0 0 1,0 0-1,0 0 0,1-1 1,0 1-1,0 0 0,4 11 0,-3-14 12,0 0 0,0 0 0,0 0 0,0-1-1,1 1 1,-1 0 0,1-1 0,0 0 0,0 1-1,0-1 1,0 0 0,1-1 0,-1 1 0,1-1 0,0 1-1,0-1 1,0 0 0,0 0 0,0-1 0,0 1-1,0-1 1,1 0 0,6 1 0,27 2-518,0-1 1,61-3-1,-79-2-1124,-1 0 0,1-1-1,33-10 1,-32 6-328,0 2-1,0 1 1,25-3 0,-10 2 105,18-1 96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8:08.088"/>
    </inkml:context>
    <inkml:brush xml:id="br0">
      <inkml:brushProperty name="width" value="0.05" units="cm"/>
      <inkml:brushProperty name="height" value="0.05" units="cm"/>
    </inkml:brush>
  </inkml:definitions>
  <inkml:trace contextRef="#ctx0" brushRef="#br0">0 218 172,'7'-7'1235,"-2"2"-310,-1 1 1,1 0-1,-1-1 0,0 0 0,-1 0 1,1 0-1,-1-1 0,0 1 0,0-1 1,-1 0-1,1 0 0,-1 0 0,0 0 1,-1 0-1,0 0 0,1-11 0,10-34 2880,-12 49-3686,0 0 1,0 1 0,1-1 0,-1 0-1,1 1 1,-1-1 0,1 0 0,0 1-1,-1-1 1,1 1 0,0 0 0,0-1-1,0 1 1,0-1 0,0 1 0,1 0-1,-1 0 1,0 0 0,0 0 0,1 0-1,-1 0 1,1 0 0,2-1 0,42-14 196,-35 13-220,-4 2-34,1 0 0,-1 0 0,0 1 0,1 0 0,-1 0 0,1 1 1,-1-1-1,1 2 0,-1-1 0,0 1 0,0 0 0,0 1 0,0 0 0,0 0 0,0 0 0,11 8 1,-8-4 96,0 0 1,-1 0 0,0 1-1,0 0 1,0 0 0,-1 1 0,-1 1-1,1-1 1,10 21 0,-12-15 13,-2 0 0,1 0 0,-2 1 0,0-1 1,-1 1-1,-1 0 0,0 0 0,-2 25 0,0-18-6,-1 11 36,-2-1-1,-2 0 1,0-1 0,-3 0 0,-17 45 0,-13 54 158,-19 56-153,50-160-186,-16 34-1,-2 9-20,9-10-7,11-37 9,-1 0 0,0-1 0,-2 0 0,-14 28 0,9-16-19,13-29-29,-1 0 0,1 0 0,-1-1 0,0 1 0,0-1 0,-1 0 0,-5 8 0,5-8-135,0-1 0,1 1 0,0 0 0,-1 0 0,2 0 0,-1 0 0,0 0-1,1 0 1,-1 0 0,0 8 0,-5 4-1927,7-16 2003,0 0 0,-1 1 0,1-1 1,0 0-1,-1 0 0,1 1 0,0-1 0,0 0 0,0 1 0,-1-1 1,1 1-1,0-1 0,0 0 0,0 1 0,0-1 0,-1 1 0,1-1 1,0 0-1,0 1 0,0-1 0,0 1 0,0-1 0,0 0 0,0 1 1,0-1-1,0 1 0,1-1 0,-1 0 0,0 1 0,0-1 1,0 1-1,0-1 0,1 0 0,-1 1 0,0-1 0,0 0 0,1 1 1,-1-1-1,0 0 0,0 1 0,1-1 0,-1 0 0,0 0 0,1 1 1,-1-1-1,0 0 0,1 0 0,-1 0 0,1 1 0,-1-1 0,0 0 1,1 0-1,0 0 0,0-12-7106,7-4 3559,-6 11 2586,0-27-4004,-2 13 2996</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8:08.459"/>
    </inkml:context>
    <inkml:brush xml:id="br0">
      <inkml:brushProperty name="width" value="0.05" units="cm"/>
      <inkml:brushProperty name="height" value="0.05" units="cm"/>
    </inkml:brush>
  </inkml:definitions>
  <inkml:trace contextRef="#ctx0" brushRef="#br0">1 1 1652,'50'18'11264,"98"-11"-5638,55 3-2775,103 7-1377,-21 13-4136,-215-22-1398,-48-7 1619,-14-1-2098,-24 0-3762</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6.141"/>
    </inkml:context>
    <inkml:brush xml:id="br0">
      <inkml:brushProperty name="width" value="0.05" units="cm"/>
      <inkml:brushProperty name="height" value="0.05" units="cm"/>
    </inkml:brush>
  </inkml:definitions>
  <inkml:trace contextRef="#ctx0" brushRef="#br0">466 105 676,'12'0'2578,"-9"0"-2053,0 1 0,1-1 1,-1 0-1,1 0 0,-1 0 0,1 0 1,-1-1-1,0 0 0,1 1 0,-1-1 1,0 0-1,0-1 0,1 1 0,-1 0 1,0-1-1,3-2 0,8-3 594,-13 7-1022,0-1 0,-1 1 0,1 0 1,0 0-1,0-1 0,0 1 0,0 0 0,0-1 1,0 1-1,-1-1 0,1 1 0,0-1 0,0 0 1,-1 1-1,1-1 0,0 0 0,-1 1 0,1-1 1,0 0-1,-1 0 0,1 0 0,-1 1 1,0-1-1,1 0 0,-1 0 0,0 0 0,1 0 1,-1-1-1,5-6 1161,-4 8-1208,-1 0 0,1 0 0,-1-1 0,0 1 0,1 0 0,-1 0 0,0-1 0,1 1 1,-1 0-1,0-1 0,1 1 0,-1-1 0,0 1 0,0 0 0,1-1 0,-1 1 0,0-1 0,0 1 0,0 0 0,0-1 0,1 1 1,-1-1-1,0 1 0,0-1 0,0 1 0,0-1 0,0 0 0,0 0 533,2-1 689,-1 1-1189,-1 1 0,0 0 0,1 0 0,-1 0 0,1 0 0,-1 0 0,0 0 0,1 0 0,-1 0 0,0-1 0,0 1 0,1 0 0,-1 0 0,0-1 0,1 1 0,-1 0 0,0 0 0,0-1 0,1 1 0,-1 0 0,0 0 0,0-1 0,0 1 0,0 0 0,1-1 0,-1 1 0,0 0 0,0-1 0,0 1 0,0-1 0,0 1 0,0 0 0,0-1 0,0 1 0,0 0 0,0-1 0,0 1 0,0 0 0,0-1 0,0 1 0,-1-1 0,-8-4 535,-1 0-1,0 0 1,0 2 0,-16-6-1,18 8-611,0 0-1,0 0 1,0 0 0,0 1-1,1 0 1,-1 0-1,0 1 1,0 0-1,0 1 1,0 0 0,-13 5-1,-10 6-27,-51 29-1,77-39 23,-10 5-4,9-5 1,0 0 1,0 1-1,0-1 0,0 1 1,1 1-1,-1-1 0,-5 8 0,-24 21-18,28-28 16,0 2 1,0-1-1,0 1 1,1 0-1,0 0 1,1 1-1,-6 8 0,-45 90-11,55-105 15,0 1 0,0 0 0,1-1-1,-1 1 1,1 0 0,-1 0-1,1-1 1,0 1 0,-1 0-1,1 0 1,0 0 0,0 0-1,0 0 1,0-1 0,1 1-1,-1 0 1,0 0 0,1 0-1,0-1 1,-1 1 0,1 0-1,0 0 1,0-1 0,0 1 0,0-1-1,0 1 1,0-1 0,0 1-1,0-1 1,1 0 0,-1 1-1,0-1 1,1 0 0,-1 0-1,1 0 1,0 0 0,-1 0-1,1 0 1,0-1 0,0 1-1,-1-1 1,1 1 0,2 0-1,19 3-12,-15-2 23,-1 0-1,1 0 1,0-1-1,0 0 1,0-1-1,0 0 1,0 0-1,-1-1 1,1 0-1,9-2 1,3-3 12,-1 0 1,1-2-1,-1 0 0,21-14 1,-30 16-17,-1 0 0,0-1 1,0 0-1,0 0 0,-1-1 1,-1 0-1,1-1 0,-1 1 1,7-13-1,16-21 6,-23 34-1,-1 0 0,0-1 1,-1 0-1,1 0 0,5-15 0,0 6 9,-10 16-14,0 1 0,0-1-1,0 1 1,0-1-1,0 1 1,0-1-1,-1 1 1,1-1 0,0 0-1,-1 0 1,1 1-1,-1-1 1,0 0-1,0 0 1,0-2 0,0 4-3,0-1 0,0 1 1,0 0-1,0-1 1,0 1-1,0 0 1,0-1-1,0 1 1,0-1-1,0 1 1,0 0-1,0-1 1,0 1-1,0-1 1,0 1-1,0 0 1,0-1-1,0 1 1,1 0-1,-1-1 1,0 1-1,0 0 0,0-1 1,1 1-1,-1 0 1,0-1-1,1 1 1,-1 0-1,0-1 1,0 1-1,1 0 1,-1 0-1,0 0 1,1-1-1,-1 1 1,1 0-1,3-2 11,-2-2 3,-2 3-23,-5 12-92,4-10 97,0 0 1,1-1 0,-1 1 0,1 0 0,-1-1 0,1 1 0,0 0-1,-1 0 1,1-1 0,0 1 0,-1 0 0,1 0 0,0 0 0,0 0-1,0-1 1,-1 3 0,1 6-3,-1-1 0,-1 1 0,0 0 0,-4 14 0,-4 11 2,-1 26 19,-2 10 17,-3-1 1,-25 69 0,-5 6 112,30-97-85,-14 30 66,15-44-45,11-22-31,-1 0 0,0-1-1,-1 1 1,0-1 0,-11 14 0,-8 6 116,22-25-168,-1 0 1,1 0-1,-2 0 1,1 0 0,0-1-1,-1 1 1,0-1 0,0 0-1,0-1 1,0 1 0,-1-1-1,1 0 1,-1 0-1,0-1 1,0 0 0,-8 3-1,5-4-427,-1 1 0,1-1 0,-1-1 0,1 0 1,-1 0-1,1-1 0,0 0 0,-12-3 0,17 3-91,1 0 0,-1 0 1,0-1-1,1 1 1,-1-1-1,1 0 0,-1 0 1,1 0-1,0-1 0,0 1 1,0-1-1,0 1 0,1-1 1,-1 0-1,1 0 1,-1 0-1,1-1 0,0 1 1,0-1-1,1 1 0,-1-1 1,-1-4-1,1 0-572,1 0 0,0 0 0,0 0 0,1 0 0,0 0 0,0 0 0,1 0 0,0 1 0,4-15 1,14-9-673</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6.498"/>
    </inkml:context>
    <inkml:brush xml:id="br0">
      <inkml:brushProperty name="width" value="0.05" units="cm"/>
      <inkml:brushProperty name="height" value="0.05" units="cm"/>
    </inkml:brush>
  </inkml:definitions>
  <inkml:trace contextRef="#ctx0" brushRef="#br0">1 26 220,'0'26'17793,"13"-14"-19717,-9-12 1268,0 0-1,0-1 0,0 0 1,-1 0-1,1 0 0,0 0 1,-1 0-1,1-1 0,-1 1 0,4-4 1,3 1-733,4-1-481,-7 3 1064,0-1 0,0 0 0,0 0 0,11-8 0,5-8-647</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6.826"/>
    </inkml:context>
    <inkml:brush xml:id="br0">
      <inkml:brushProperty name="width" value="0.05" units="cm"/>
      <inkml:brushProperty name="height" value="0.05" units="cm"/>
    </inkml:brush>
  </inkml:definitions>
  <inkml:trace contextRef="#ctx0" brushRef="#br0">430 39 564,'9'-9'1249,"2"-5"3169,-8-2 5387,-5 24-8361,-44 65 1169,-56 140-1320,57-115-1148,-36 95-76,46-109-116,-26 94 0,16-42-624,37-105 321,7-24 191,0-1 0,-1 0 0,0 0 1,0 0-1,-5 11 0,5-13-109,0 0-1,0 0 0,1 1 1,0-1-1,-1 0 1,2 1-1,-1-1 0,0 1 1,1 0-1,0-1 0,0 7 1,0-6-398,1-5 604,-1 0-1,0 0 0,0 0 0,1 0 1,-1 1-1,0-1 0,1 0 0,-1 0 1,0 0-1,1 0 0,-1 0 0,0 0 0,0 0 1,1 0-1,-1 0 0,0 0 0,1 0 1,-1 0-1,0 0 0,1 0 0,-1 0 1,0 0-1,1 0 0,-1 0 0,0-1 0,0 1 1,1 0-1,-1 0 0,0 0 0,1 0 1,-1-1-1,0 1 0,0 0 0,0 0 1,1 0-1,-1-1 0,0 1 0,0 0 0,0-1 1,1 1-1,11-9-909,45-65-4201,-41 54 3669,-1 0 0,24-43 0,-16 18 111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7.165"/>
    </inkml:context>
    <inkml:brush xml:id="br0">
      <inkml:brushProperty name="width" value="0.05" units="cm"/>
      <inkml:brushProperty name="height" value="0.05" units="cm"/>
    </inkml:brush>
  </inkml:definitions>
  <inkml:trace contextRef="#ctx0" brushRef="#br0">161 274 864,'29'-35'1922,"-21"27"-1142,-2 0 0,1 0 0,-1 0 1,7-15-1,-6 13 957,-1-1 0,1 1-1,16-17 1,-21 25-1415,-2 2-187,1-1-1,-1 0 1,1 0-1,-1 0 1,0 0-1,1 0 1,-1 0-1,0 0 1,0 0 0,0 0-1,0 0 1,0 0-1,0 0 1,0 0-1,0 0 1,0 0 0,0 0-1,0 0 1,-1-1-1,1 1-107,0 1 0,0 0-1,-1 0 1,1-1 0,0 1 0,0 0-1,0-1 1,0 1 0,-1 0-1,1 0 1,0 0 0,0-1 0,0 1-1,-1 0 1,1 0 0,0 0-1,0-1 1,-1 1 0,1 0 0,0 0-1,0 0 1,-1 0 0,1 0-1,0 0 1,-1 0 0,1 0 0,0 0-1,-1 0 1,1 0 0,0 0-1,0 0 1,-1 0 0,1 0 0,0 0-1,-1 0 1,1 0 0,0 0-1,-1 0 1,1 0 0,0 0 0,0 0-1,-1 1 1,1-1 0,0 0-1,0 0 1,-1 0 0,1 1 0,0-1-1,0 0 1,0 0 0,-1 0-1,1 1 1,0-1 0,0 0 0,0 1-1,0-1 1,0 0 0,-1 0-1,1 1 1,0-1 0,0 0 0,0 1-1,0-1 1,0 0 0,0 1-1,-31 38 907,24-31-805,0 0 1,1 0-1,-8 13 0,-56 96 426,58-96-507,2 1 0,0 0-1,-8 29 1,10-29-34,-9 35 82,3 2 0,-12 96-1,14-71 19,11-78-94,1-1 0,0 1 0,0-1 0,1 1-1,-1-1 1,1 0 0,2 7 0,2 23 215,-5-33-163,0 1-1,0-1 1,0 0 0,1 0-1,-1 1 1,1-1 0,-1 0-1,1 0 1,-1 1 0,1-1-1,0 0 1,0 0 0,0 0 0,1 0-1,-1 0 1,0-1 0,1 1-1,-1 0 1,1 0 0,-1-1-1,1 1 1,0-1 0,0 0-1,0 1 1,0-1 0,0 0-1,0 0 1,0 0 0,0 0-1,0-1 1,0 1 0,0 0 0,1-1-1,-1 0 1,0 1 0,3-1-1,1 0 175,0 0 1,0 0-1,0-1 0,0 0 0,0 0 0,0 0 0,0-1 1,0 0-1,0 0 0,-1-1 0,1 1 0,9-7 0,5-5 194,-11 9-287,-1-1-1,1 0 1,-1-1 0,0 0 0,11-13 0,13-19 163,-11 14-104,31-47 0,-29 26-179,-2 0 0,-1-1 0,22-90 0,-33 107-52,-4 10-175,-2 0 1,0 1-1,-2-2 1,-1-37-1,0 27-540,-2 17-460,1 0 1,-2 0 0,0 1 0,-1-1-1,-9-22 1,6 18-921,6 13 1449,0 1 0,0-1 0,0 0-1,1 1 1,-1-1 0,1 0 0,0 0 0,1 0-1,-1 1 1,1-1 0,0 0 0,0 0-1,1 1 1,-1-1 0,1 1 0,0 0 0,0-1-1,1 1 1,-1 0 0,6-7 0,6 2-1274,7 3 262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6.674"/>
    </inkml:context>
    <inkml:brush xml:id="br0">
      <inkml:brushProperty name="width" value="0.05" units="cm"/>
      <inkml:brushProperty name="height" value="0.05" units="cm"/>
    </inkml:brush>
  </inkml:definitions>
  <inkml:trace contextRef="#ctx0" brushRef="#br0">1 53 792,'0'-3'368,"0"0"-1,0 1 1,1-1 0,-1 0 0,1 0-1,0 0 1,0 1 0,0-1-1,0 0 1,1 1 0,-1-1-1,1 1 1,2-4 0,18-5 11429,-22 27-10098,3 36-1098,8-4-114,-2 1-1,-2 0 0,2 67 1,3 68 27,1-3-288,0 31-150,-1-70-963,-12-97-1144,0-32-6770,0-14 8667,0 1 1,0-1 0,0 1 0,0 0-1,0-1 1,0 1 0,0-1 0,0 1-1,0-1 1,0 1 0,-1 0 0,1-1-1,0 1 1,0-1 0,0 1 0,-1 0-1,1-1 1,0 1 0,-1 0 0,1-1-1,0 1 1,0 0 0,-1 0 0,1-1-1,-1 1 1,1 0 0,-1-1 0,1 1 7,-1 0 0,1 0 1,-1-1-1,1 1 0,0 0 1,-1-1-1,1 1 1,0 0-1,-1-1 0,1 1 1,0 0-1,-1-1 0,1 1 1,0-1-1,0 1 1,-1-1-1,1 1 0,0-1 1,0 1-1,0-1 0,0 1 1,0-1-1,-1 1 1,1-1-1,0 1 0,0-1 1,1 0-1,-1-12-1815,0-1 331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7.525"/>
    </inkml:context>
    <inkml:brush xml:id="br0">
      <inkml:brushProperty name="width" value="0.05" units="cm"/>
      <inkml:brushProperty name="height" value="0.05" units="cm"/>
    </inkml:brush>
  </inkml:definitions>
  <inkml:trace contextRef="#ctx0" brushRef="#br0">545 124 292,'6'-15'2409,"-6"15"-2260,1-1-1,-1 1 0,0-1 1,1 0-1,-1 1 0,1-1 1,-1 0-1,0 1 0,0-1 0,1 0 1,-1 1-1,0-1 0,0 0 1,0 1-1,0-1 0,0 0 1,0 0-1,0 1 0,0-1 1,0 0-1,0 0 0,0 1 1,0-1-1,-1-1 0,-2-5 951,0 0 0,-1 1-1,-1-1 1,1 0 0,-1 1-1,-5-6 1,6 9-844,0-1 0,0 0 1,0 1-1,0 0 0,-1 0 0,0 0 0,1 1 1,-1-1-1,0 1 0,0 0 0,0 1 0,0-1 1,-1 1-1,1 0 0,0 0 0,-11 0 0,-5 2-129,0 0 0,0 1 0,0 1 0,0 2 0,1 0 0,-1 0 0,1 2 0,1 1 0,-1 0 0,1 2 0,1 0 0,0 1 1,0 0-1,1 2 0,1 0 0,0 1 0,1 0 0,-23 29 0,34-37-144,1 0 0,0 1 0,0-1 0,-3 14 0,2-9 2,4-10 14,-1 0 1,1 0 0,0 1 0,0-1-1,0 0 1,0 0 0,0 0 0,0 0 0,0 0-1,0 1 1,0-1 0,1 0 0,-1 0 0,0 0-1,1 0 1,-1 0 0,1 0 0,-1 0-1,2 2 1,3 12 36,-4-13-21,-1-1-1,0 0 1,1 1-1,-1-1 1,1 0-1,0 1 0,-1-1 1,1 0-1,0 0 1,0 0-1,-1 1 1,1-1-1,0 0 1,0 0-1,0 0 1,0-1-1,1 1 0,-1 0 1,0 0-1,0 0 1,0-1-1,1 1 1,-1-1-1,0 1 1,1-1-1,-1 1 1,1-1-1,-1 0 1,0 0-1,1 0 0,-1 1 1,1-2-1,-1 1 1,3 0-1,5 0 73,-1 0-1,0-1 0,0 0 0,13-3 1,29-14 221,0-2 0,-1-2-1,64-40 1,-99 55-255,55-19 1195,-65 58-196,-1-23-862,-1 1 0,-1-1 0,1 1 0,-2 0-1,1-1 1,-1 1 0,-1 0 0,0-1 0,-2 13 0,-3 38 613,5-34-392,-1-1 1,-9 36-1,0 3 159,-12 47 160,13-73-537,-2 3 144,-29 69 1,2-7 13,37-96-323,-25 64 186,25-65-199,-1 0 0,-1 0-1,1 0 1,-1 0-1,0-1 1,0 0-1,0 1 1,-11 7 0,1 0-24,11-10-11,0-1 0,1 1 1,-1-1-1,0 0 0,-1 0 1,1 0-1,-4 2 0,-20 8-612,23-10 233,-1 0 0,1 0-1,-1 0 1,0-1 0,1 1-1,-1-1 1,0 0 0,0-1-1,0 1 1,-6-1 0,7 0-180,0 0 1,-1-1-1,1 0 1,0 1-1,0-2 1,0 1-1,-8-3 1,6 0-868,-1 0 0,1 0 0,0 0 0,0-1 0,1 1 0,-1-1-1,1-1 1,0 1 0,0-1 0,1 0 0,-6-9 0,6 7-1096,-5 2 545</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7.880"/>
    </inkml:context>
    <inkml:brush xml:id="br0">
      <inkml:brushProperty name="width" value="0.05" units="cm"/>
      <inkml:brushProperty name="height" value="0.05" units="cm"/>
    </inkml:brush>
  </inkml:definitions>
  <inkml:trace contextRef="#ctx0" brushRef="#br0">44 0 1800,'0'2'445,"0"-1"0,0 1 0,0-1 0,0 1 0,-1-1-1,1 0 1,0 1 0,-1-1 0,1 1 0,-1-1 0,0 0 0,-1 2 0,2-2 395,-1 0 1,0 0-1,0 0 1,0 0-1,0 0 0,-1 0 1,1 0-1,0-1 1,0 1-1,0 0 1,-1-1-1,1 1 1,0-1-1,-1 1 1,1-1-1,0 0 1,-1 1-1,-5-1 5552,-3 8-5263,10-9-1189,0 1-1,1 0 1,-1 0-1,0 1 1,0-1-1,1 0 1,-1 0-1,0 0 0,0 0 1,0 0-1,1 0 1,-1 0-1,0 0 1,0 0-1,0 0 0,0 0 1,1 1-1,-1-1 1,0 0-1,0 0 1,0 0-1,0 0 1,1 1-1,-1-1 0,0 0 1,0 0-1,0 0 1,0 0-1,0 1 1,0-1-1,0 0 0,0 0 1,0 0-1,0 1 1,0-1-1,0 0 1,0 0-1,0 1 1,0-1-1,0 0 0,0 0 1,0 0-1,0 1 1,0-1-1,0 0 1,0 0-1,0 0 1,0 1-1,0-1 0,0 0 1,0 0-1,-1 0 1,1 1-1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8.939"/>
    </inkml:context>
    <inkml:brush xml:id="br0">
      <inkml:brushProperty name="width" value="0.05" units="cm"/>
      <inkml:brushProperty name="height" value="0.05" units="cm"/>
    </inkml:brush>
  </inkml:definitions>
  <inkml:trace contextRef="#ctx0" brushRef="#br0">420 42 948,'12'-6'14127,"-13"5"-13986,1 1 0,0 0 0,0-1 0,0 1 0,0 0 0,0-1 0,0 1 0,-1-1 0,1 1 0,0 0 0,0-1 0,0 1 0,0 0 0,1-1 0,-1 1 0,0-1 0,0 1 0,0 0 0,0-1 0,0 1 0,0 0 0,1-1 0,-1 1 0,0 0 0,0-1 0,0 1-1,1 0 1,-1-1 0,0 1 0,0 0 0,1 0 0,-1-1 0,0 1 0,1 0 0,-1 0 0,0-1 0,1 1 0,-1 0 0,0 0 0,1 0 0,-1 0 0,1 0 0,-1 0 0,0 0 0,1 0 0,-1 0 0,1 0 0,-1 0 0,3 0 2513,-16-14 1569,5 8-4000,3 3 454,-6 13-464,-6 5-214,-10 10-24,19-14 17,-2 1-2,1 1 1,0 1 0,1-1-1,0 1 1,1 1 0,1 0-1,-8 25 1,8 1-61,1 0-1,2 66 1,4-93 73,1-1 0,0 0 0,5 22 0,-3-23 12,-2 0 1,1 0-1,0 20 0,8 41 22,-11-21 143,0-50-173,-1 0-1,0 0 1,0 0 0,0 0 0,0 0-1,0 0 1,0 0 0,-1 0 0,1-1-1,0 1 1,-1 0 0,0-1 0,1 0 0,-1 1-1,0-1 1,1 0 0,-1 0 0,0 0-1,0 0 1,0 0 0,0 0 0,-4 1 0,-47 13-159,-28-8-1806,75-6 1546,1-1-1,0 1 0,0-1 1,-1 0-1,1 0 0,0-1 1,0 1-1,0-1 1,-1-1-1,1 1 0,0-1 1,1 1-1,-1-1 0,0-1 1,-8-4-1,10 5-29,0 0 0,0 0 0,0-1 0,1 0 0,-1 1 0,1-1 0,-1 0 0,1 0 0,0 0-1,0-1 1,0 1 0,0 0 0,1-1 0,0 1 0,-1-1 0,1 0 0,0 1 0,1-1 0,-1 0 0,0-6 0,0-22-2449,0 24 2185,1-1 1,-1 0-1,1 1 1,1-1 0,0 0-1,0 1 1,1-1-1,0 0 1,0 1-1,6-13 1,13-16-724</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9.281"/>
    </inkml:context>
    <inkml:brush xml:id="br0">
      <inkml:brushProperty name="width" value="0.05" units="cm"/>
      <inkml:brushProperty name="height" value="0.05" units="cm"/>
    </inkml:brush>
  </inkml:definitions>
  <inkml:trace contextRef="#ctx0" brushRef="#br0">0 111 1080,'6'-8'1074,"0"1"-1,0 0 1,0-1 0,1 2-1,0-1 1,15-9 0,-1-2 1560,-9 8-1062,-10 8-1379,0 0-1,0 0 1,1 0-1,-1 0 1,1 0-1,-1 0 1,1 1-1,0-1 1,0 1-1,-1 0 1,1 0-1,0 0 1,0 0-1,0 1 1,0-1-1,1 1 1,-1-1-1,0 1 1,5 1-1,22-2 95,1 2 1,-1 1-1,0 2 0,44 10 0,24 18-2273,0 0-6045,-51-14 3236,-24-16 2771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49.669"/>
    </inkml:context>
    <inkml:brush xml:id="br0">
      <inkml:brushProperty name="width" value="0.05" units="cm"/>
      <inkml:brushProperty name="height" value="0.05" units="cm"/>
    </inkml:brush>
  </inkml:definitions>
  <inkml:trace contextRef="#ctx0" brushRef="#br0">429 10 512,'7'-10'20623,"-16"22"-20239,-65 137 3141,-12 31-2815,-6 17-538,-3 9-1096,65-145-94,20-41-122,0 0 1,-10 30-1,16-40 695,4-9 284,-1 0 0,1 0 0,-1 0 0,1 0 0,-1 0 0,1 0 0,-1 0 0,1 0 0,0 0 0,-1 0 0,1 0 0,0 0 0,0 0 0,0 0 0,0 0 0,0 0 0,0 0 0,0 0 0,0 0 0,1 0 0,-1 0 0,0 0 0,0 0 0,1 0 0,-1 0 0,1 0 0,-1 0 0,1 0 0,-1 0 0,1 0 0,0-1 0,-1 1 0,1 0 0,1 1 0,0-2-194,-1-1-1,0 1 0,1 0 1,-1 0-1,1-1 1,-1 1-1,0-1 0,1 0 1,-1 1-1,0-1 0,1 0 1,-1 0-1,0 1 1,2-3-1,2 0-922,12-6-576,-7 4 738,1-1 0,-1 0 0,10-8 0,3-10-419</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0.038"/>
    </inkml:context>
    <inkml:brush xml:id="br0">
      <inkml:brushProperty name="width" value="0.05" units="cm"/>
      <inkml:brushProperty name="height" value="0.05" units="cm"/>
    </inkml:brush>
  </inkml:definitions>
  <inkml:trace contextRef="#ctx0" brushRef="#br0">302 609 392,'3'-4'230,"16"-36"5052,-18 39-5035,-1 0 0,1 0 0,-1 0 0,0 0 0,1 0 0,-1 0 0,0 0-1,0 0 1,0 0 0,0-1 0,0 1 0,0 0 0,0 0 0,0 0 0,0 0 0,-1 0 0,1 0 0,0 0-1,-1 0 1,1-1 0,-1 1 0,1 0 0,-1 0 0,1 1 0,-1-1 0,0 0 0,1 0 0,-1 0 0,0 0-1,0 0 1,-1 0 0,-1 0 28,0 1-1,1 0 0,-1 0 1,0 1-1,0-1 1,1 0-1,-1 1 1,0 0-1,1-1 0,-1 1 1,1 0-1,-1 1 1,1-1-1,-3 2 0,1-1 102,-2 0-198,0 1 0,0 0 0,1 0 0,-1 1 0,1 0 0,0-1-1,0 2 1,1-1 0,-1 1 0,1-1 0,-7 10 0,-1 5 99,1 1 1,-9 21-1,-12 20 83,13-30-316,2 1 1,2 0-1,0 1 1,3 1-1,0 1 1,3-1-1,0 1 1,3 1-1,0 0 1,0 57-1,6-88 14,0 1-1,0 0 0,0-1 1,0 1-1,1 0 0,0-1 1,0 1-1,1-1 0,0 1 1,0-1-1,0 0 0,0 0 1,1 0-1,0 0 0,0 0 1,0 0-1,0-1 0,1 1 1,0-1-1,0 0 0,0 0 1,0-1-1,6 4 0,-8-6 57,0 0 0,0 0 0,-1 0-1,1-1 1,0 1 0,0-1-1,0 0 1,0 1 0,0-1 0,0 0-1,0 0 1,0 0 0,0 0-1,0-1 1,0 1 0,0 0-1,0-1 1,0 1 0,1-2 0,2 0 164,0-1 1,0 1 0,0-1 0,-1-1 0,0 1-1,8-8 1,2-4 399,0-1-1,18-30 1,-31 45-672,25-37 139,-3-1-1,-1-2 0,-1 0 1,-3-1-1,23-75 1,-31 93-322,-9 21 102,1 1 0,-1-1 0,1 0 0,-1 0 1,0 0-1,-1 0 0,1 0 0,0 0 0,-1 0 1,1-3-1,-1 1-377,0 0 0,0 0 0,0 0 0,-1 1 0,0-1 0,0 0 0,0 1 0,0-1 0,-1 0 1,1 1-1,-1 0 0,-1-1 0,1 1 0,0 0 0,-4-4 0,3 5-346,0-1 1,1 1-1,-1 0 0,1-1 1,0 1-1,0-1 0,0 1 0,0-1 1,1 0-1,0 0 0,-1 0 1,1 0-1,1 0 0,-1 0 1,1 0-1,-1 0 0,1 0 0,0-1 1,1 1-1,-1 0 0,1 0 1,0 0-1,0 0 0,1-4 1,8-11-1015</inkml:trace>
  <inkml:trace contextRef="#ctx0" brushRef="#br0" timeOffset="1">488 81 344,'1'-2'468,"0"0"1,1 0-1,-1 0 0,0 0 0,0 0 1,0-1-1,0 1 0,0-1 0,-1 1 1,1-4-1,-1 4 150,1 0-1,-1 0 1,1 0 0,0 0-1,-1 0 1,1 0 0,0 0-1,0 0 1,3-4 0,3-4 1972,-7 9-2531,1 0 1,-1 0-1,1 0 0,-1 0 0,1 1 1,0-1-1,-1 0 0,1 0 0,0 0 1,0 1-1,-1-1 0,1 0 0,0 1 0,0-1 1,0 1-1,0-1 0,0 1 0,0-1 1,0 1-1,2-1 0,8 0-29,1-1 1,-1 1-1,1 1 0,0 0 0,-1 1 1,20 3-1,-4 0-331,67 6-1634,148 7-9468,-196-17 9724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0.364"/>
    </inkml:context>
    <inkml:brush xml:id="br0">
      <inkml:brushProperty name="width" value="0.05" units="cm"/>
      <inkml:brushProperty name="height" value="0.05" units="cm"/>
    </inkml:brush>
  </inkml:definitions>
  <inkml:trace contextRef="#ctx0" brushRef="#br0">823 52 68,'-1'-2'478,"0"0"0,1 0 0,-1-1 0,0 1 0,0 0 0,0 0 0,0 0 0,0 1 0,-1-1 0,1 0 0,-1 0 0,1 1 0,-1-1 0,0 1 0,1-1 0,-1 1 0,-4-3 0,3 2 76,0 0-1,0 0 0,-1 0 1,0 1-1,1-1 0,-1 1 1,0-1-1,1 1 1,-1 0-1,-6 0 0,-4 2-146,0 0 0,0 0 0,0 2-1,0 0 1,1 0 0,-1 2 0,1-1-1,0 2 1,0 0 0,1 0 0,-1 1-1,1 0 1,-19 17 0,-5 8-50,2 2 1,-52 64 0,80-91-300,-15 22 44,-31 56 0,32-51-79,11-16-24,1 1-1,0-1 1,1 1 0,2 1-1,-5 24 1,-3 7-16,10-39 25,1 0-1,-1 0 0,2 1 1,0-1-1,0 0 1,2 1-1,-1-1 0,1 1 1,1-1-1,0 0 1,1 0-1,0 0 0,8 18 1,-9-26 70,0 1 0,0-1 0,1 0 0,-1 0 0,1 1 0,0-2 0,0 1 0,0 0 0,1-1 0,0 1 0,-1-1 0,1 0 0,0 0 0,0-1 0,1 1 0,-1-1 0,1 0 1,-1 0-1,1 0 0,-1-1 0,1 1 0,0-1 0,0-1 0,0 1 0,0 0 0,7-1 0,-2-1 186,0 1 0,0-1 0,-1-1 0,1 0 0,0 0 0,-1-1 1,1 0-1,-1-1 0,0 0 0,0 0 0,0-1 0,12-9 0,-13 7-165,1 1-1,-1-1 1,0-1 0,-1 0-1,0 0 1,11-17-1,-16 23-141,-1-1-1,1 1 1,-1-1-1,0 1 0,0-1 1,0 0-1,0 1 1,-1-1-1,1 0 1,-1 0-1,1 1 0,-1-1 1,0 0-1,0 0 1,0 0-1,-1 0 1,1 1-1,-1-1 0,1 0 1,-1 0-1,0 1 1,0-1-1,0 1 1,0-1-1,-1 1 1,1-1-1,-1 1 0,0 0 1,1-1-1,-1 1 1,-4-3-1,-2-1-476,0 0 0,0 1-1,0 0 1,-1 0 0,0 1 0,0 0-1,0 1 1,0 0 0,0 0-1,-1 1 1,1 0 0,-12-1 0,-13 1-2043,1 0 0,-38 5 1,-128 21-6034,120-10 6396</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1.358"/>
    </inkml:context>
    <inkml:brush xml:id="br0">
      <inkml:brushProperty name="width" value="0.05" units="cm"/>
      <inkml:brushProperty name="height" value="0.05" units="cm"/>
    </inkml:brush>
  </inkml:definitions>
  <inkml:trace contextRef="#ctx0" brushRef="#br0">417 1 460,'10'2'1441,"-1"-1"0,0 0 0,0-1 0,13 0 0,22 1 4965,-21 6-4934,-19-5-1187,1 0 0,0 0 0,0-1 1,-1 0-1,1 1 0,7-1 0,17 7 542,-23-5-684,3 1 41,-9-4-182,1 0 0,-1 0 0,0 0 1,0 1-1,0-1 0,0 0 0,0 0 1,0 0-1,0 1 0,0-1 0,0 0 0,0 0 1,0 0-1,0 0 0,0 1 0,0-1 0,0 0 1,0 0-1,0 0 0,0 0 0,0 1 0,0-1 1,0 0-1,0 0 0,0 0 0,0 0 0,-1 1 1,1-1-1,0 0 0,0 0 0,0 0 1,0 0-1,0 0 0,0 0 0,-1 1 0,1-1 1,0 0-1,0 0 0,0 0 0,0 0 0,-1 0 1,1 0-1,0 0 0,0 0 0,0 0 0,0 0 1,-1 0-1,1 0 0,-43 8 28,27-3-115,-1-1-1,0 0 1,-27 1-1,-12 3-69,30-3 57,-47 2 0,-5 1 1,-69 10 9,111-16 106,29-2 11,1 0 0,-1 0 1,0 1-1,0 0 0,0 0 0,1 0 0,-1 1 0,-7 3 1,12-4 54,3 0-51,0 0 0,0 0 0,0 0 0,0 0 1,0 0-1,0 0 0,1-1 0,-1 1 0,0 0 0,0-1 0,1 1 0,-1-1 0,0 1 0,1-1 0,-1 0 0,1 0 0,-1 1 0,0-1 0,4 0 0,3 1 81,316 43 2330,-185-29-1727,743 81 2399,-375-43-2382,356 52-136,-523-66-221,433 58 1895,-343-38-909,-97-40-765,-178-25-526,102-4 13,3 0 102,-258 10-134,-5-1-522,1 0 309,-1 0 1,0 0 0,1 0 0,-1 0 0,0 1-1,1-1 1,-1 1 0,0-1 0,0 1-1,0 0 1,-5 1 0,2-1-229,-59-17-4617,13 2-813,-120-24-10248,137 33 14166</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1.921"/>
    </inkml:context>
    <inkml:brush xml:id="br0">
      <inkml:brushProperty name="width" value="0.05" units="cm"/>
      <inkml:brushProperty name="height" value="0.05" units="cm"/>
    </inkml:brush>
  </inkml:definitions>
  <inkml:trace contextRef="#ctx0" brushRef="#br0">521 15 1616,'0'-1'627,"0"0"-1,-1 1 1,1-1-1,-1 0 1,1 0-1,-4-3 2507,4 4-2507,-1-1 1,0 1-1,0-1 1,1 1-1,-1-1 1,0 1-1,0-1 1,0 1-1,0 0 1,0-1-1,0 1 1,0 0-1,0 0 0,0 0 1,0 0-1,0 0 1,-1 0-1,-9 0 709,4 3-994,1-1 0,0 1 0,0 0 1,0 1-1,0-1 0,1 1 0,0 0 0,-8 8 0,-39 44 934,36-38-1089,5-4-156,0 1-1,1 0 0,1 1 0,0 0 0,1 1 1,1-1-1,1 1 0,0 1 0,1-1 0,-3 23 1,6-30-23,0 0 0,1 0 1,1 0-1,-1 0 0,2 0 0,-1 0 1,2 0-1,-1 0 0,1 0 1,1 0-1,3 10 0,5 12 71,1 2 30,5-5 377,22 52 0,-34-68-212,0 1-1,-1 0 0,-1-1 1,0 1-1,-1 1 1,1 20-1,-14 38 1081,11-68-1235,-1 1 0,1 0 0,-1 0 0,0 0 0,0 0 0,-1-1-1,0 1 1,0-1 0,0 1 0,-1-1 0,-5 10 0,-10 7 343,17-18-436,-1-1-1,-1 0 0,1 0 1,0 0-1,-1 0 1,1-1-1,-1 1 1,0 0-1,0-1 1,0 0-1,0 0 1,0 0-1,-1 0 1,1-1-1,-1 1 1,-4 1-1,-10 2-62,0-1 0,-1 0 0,1-1 0,-21 0-1,31-3-231,1 0-1,0-1 0,-1 0 0,1 0 1,0 0-1,0-1 0,0 0 0,0-1 1,0 1-1,0-1 0,0-1 0,1 1 1,-8-6-1,9 4-328,0 0 1,0 0-1,0 0 1,0-1-1,1 1 1,0-1-1,0 0 1,1 0-1,0-1 1,0 1-1,0-1 1,1 0-1,0 1 1,0-1-1,0 0 1,1 0-1,0 0 1,1 0-1,0-1 1,0 1-1,1-12 1,44-196-12486,-34 164 11261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2.279"/>
    </inkml:context>
    <inkml:brush xml:id="br0">
      <inkml:brushProperty name="width" value="0.05" units="cm"/>
      <inkml:brushProperty name="height" value="0.05" units="cm"/>
    </inkml:brush>
  </inkml:definitions>
  <inkml:trace contextRef="#ctx0" brushRef="#br0">1 99 1408,'32'-19'4438,"-4"3"1624,57-25 1,-70 36-5551,1 0 1,-1 1 0,27-3 0,-21 6-467,0 0-1,0 1 1,0 2 0,35 6 0,83 26-4635,-130-31 3949,1-1-532,0 0 0,1-1-1,-1 0 1,0-1 0,11 0-1,34 1-4513,-32 5 3836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7.024"/>
    </inkml:context>
    <inkml:brush xml:id="br0">
      <inkml:brushProperty name="width" value="0.05" units="cm"/>
      <inkml:brushProperty name="height" value="0.05" units="cm"/>
    </inkml:brush>
  </inkml:definitions>
  <inkml:trace contextRef="#ctx0" brushRef="#br0">30 264 1228,'-26'-8'12736,"23"-4"-9874,2 3-1060,18 1-1232,-3 3-471,0 0-1,-1-1 1,15-9-1,17-8-70,0 4-224,28-11-997,-24 5-5099,-13 5-3127,-24 13 7623</inkml:trace>
  <inkml:trace contextRef="#ctx0" brushRef="#br0" timeOffset="1">1233 0 328,'-13'8'1868,"13"-1"364,-12 0 2637,12 0-3037,-13-7 56,13 7-1676,0 7-356,0-7-1136,0-14-32</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07:52.632"/>
    </inkml:context>
    <inkml:brush xml:id="br0">
      <inkml:brushProperty name="width" value="0.05" units="cm"/>
      <inkml:brushProperty name="height" value="0.05" units="cm"/>
    </inkml:brush>
  </inkml:definitions>
  <inkml:trace contextRef="#ctx0" brushRef="#br0">0 1 324,'23'6'5845,"12"-1"-569,15 15-1565,4 1-1361,-37-15-1817,-1 0 1,0 2-1,0 0 0,-1 0 1,0 2-1,0 0 1,14 13-1,-27-21-368,1 1-1,-1-1 0,0 1 0,0 0 0,0 0 1,0 0-1,0 0 0,-1 0 0,1 0 0,-1 0 1,0 1-1,0-1 0,0 0 0,0 1 1,-1-1-1,0 1 0,1-1 0,-1 1 0,0-1 1,-1 0-1,1 1 0,0-1 0,-1 1 0,0-1 1,0 0-1,-2 5 0,-7 7 707,-1 0 0,-26 26 0,22-25-4,-26 34 1,-49 67 1321,87-114-2188,1-1 1,0 1-1,0 0 1,0 0-1,0 1 0,0-1 1,1 0-1,-1 1 1,1-1-1,0 1 1,0-1-1,0 1 1,1-1-1,-1 1 1,1 5-1,0-7-1,1-1 0,-1 0 0,1 1 0,0-1 0,0 0 0,0 0 0,0 1 0,0-1 0,0 0 0,0 0 0,0 0 0,0 0 0,0-1 0,0 1 0,1 0 0,-1 0 0,0-1 0,1 1 0,-1-1 0,3 1 0,29 11 0,-33-12 0,21 4-9,-1-1 1,1-1-1,0-1 1,0-1-1,20-2 1,11 1-1228,-9-5-3349,-18-3-2321,-48 1-9565,1 18 13865</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05.751"/>
    </inkml:context>
    <inkml:brush xml:id="br0">
      <inkml:brushProperty name="width" value="0.05" units="cm"/>
      <inkml:brushProperty name="height" value="0.05" units="cm"/>
    </inkml:brush>
  </inkml:definitions>
  <inkml:trace contextRef="#ctx0" brushRef="#br0">27 23 688,'-3'-8'1478,"1"8"-771,1-1 0,0 0-1,0 1 1,0-1 0,0 1 0,-1 0 0,1-1 0,0 1-1,-1 0 1,1-1 0,0 1 0,-1 0 0,-1 0 0,3 0-641,0 0-1,0 0 1,0 0 0,0 0 0,0 0 0,1 0-1,-1 0 1,0-1 0,0 1 0,0 0 0,0 0 0,0 0-1,0 0 1,0 0 0,0-1 0,1 1 0,-1 0-1,0 0 1,0 0 0,0 0 0,0-1 0,0 1-1,0 0 1,0 0 0,0 0 0,0 0 0,0-1-1,0 1 1,0 0 0,0 0 0,0 0 0,-1 0 0,1-1-1,0 1 1,0 0 0,0 0 0,0 0 0,0 0-1,0 0 1,0-1 0,0 1 0,0 0 0,-1 0-1,1 0 1,0 0 0,0 0 0,0 0 0,0 0 0,0-1-1,-1 1 1,1 0 0,0 0 0,0 0 0,-3-3 1898,7 7-1040,32 4 615,-22-4-1427,0 1 0,0-2 0,1 0 0,-1 0 1,1-1-1,0-1 0,-1-1 0,1 0 0,0-1 0,-1 0 0,22-5 0,-23 2-345,0 1 1,1 0-1,-1 1 0,15-1 1,-26 3 74,-1 0 1,1 0 0,0 1 0,-1-1 0,1 0 0,0 0-1,-1 1 1,1-1 0,-1 1 0,1 0 0,0-1 0,-1 1-1,0 0 1,1 0 0,-1 0 0,1 0 0,-1 0 0,2 2 0,1 9-4223,-6 4-5833,-8-4 8251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06.105"/>
    </inkml:context>
    <inkml:brush xml:id="br0">
      <inkml:brushProperty name="width" value="0.05" units="cm"/>
      <inkml:brushProperty name="height" value="0.05" units="cm"/>
    </inkml:brush>
  </inkml:definitions>
  <inkml:trace contextRef="#ctx0" brushRef="#br0">10 14 1524,'-10'6'9720,"60"-9"-342,1-3-6187,-19 1-2896,42 0 1,-58 7-292,-14-2-117,-1 1 0,1-1 1,0 0-1,-1 1 0,1-1 0,0 0 0,-1 0 0,1 0 0,0 0 1,-1-1-1,1 1 0,0 0 0,-1-1 0,4 0 0,5 2-2511,18 9-9801,-8-3 7277,-18 0 3138</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06.514"/>
    </inkml:context>
    <inkml:brush xml:id="br0">
      <inkml:brushProperty name="width" value="0.05" units="cm"/>
      <inkml:brushProperty name="height" value="0.05" units="cm"/>
    </inkml:brush>
  </inkml:definitions>
  <inkml:trace contextRef="#ctx0" brushRef="#br0">487 114 1224,'0'-111'18252,"0"111"-18224,0 0-1,0 0 0,0-1 0,0 1 1,0 0-1,-1 0 0,1 0 0,0 0 0,0 0 1,0 0-1,0 0 0,0-1 0,0 1 1,-1 0-1,1 0 0,0 0 0,0 0 1,0 0-1,0 0 0,0 0 0,-1 0 0,1 0 1,0 0-1,0 0 0,0 0 0,0 0 1,0 0-1,-1 0 0,1 0 0,0 0 1,0 0-1,0 0 0,0 0 0,-1 0 0,1 0 1,0 0-1,0 0 0,0 0 0,0 0 1,0 1-1,-1-1 0,1 0 0,0 0 0,0 0 1,0 0-1,0 0 0,0 0 0,0 0 1,0 1-1,0-1 0,-1 0 0,1 0 1,0 0-1,0 0 0,0 1 0,0-1 0,0 0 1,-6 7 1705,4-6-1678,1 0 0,0 0 0,0 0-1,0 0 1,0 1 0,0-1 0,1 0-1,-1 1 1,0-1 0,1 0-1,-1 1 1,0 2 0,-9 16 327,3-7-161,-1 0 0,2 0 0,0 1 0,0 0 0,-4 19 0,-18 42 722,-28 49 324,20-48-641,-9 16 8,3-5-103,33-65-407,-1-1 1,0 0-1,-21 29 0,15-26-65,1 0 0,1 0-1,-21 51 1,22-45-54,11-24-4,1-4-1,0 1-1,0 0 0,-1 0 0,1 0 0,-1-1 1,0 1-1,1 0 0,-1-1 0,0 0 0,-4 4 0,2 8-386,-2-8-129,5-5 164,-1 0 0,1 0 0,0 0 1,-1 0-1,1 1 0,0-1 0,0 0 1,0 1-1,0-1 0,0 1 0,1-1 1,-2 3-1,5-4-745,-1 1-1,1-1 1,-1 0 0,1 0 0,0 0-1,-1-1 1,1 1 0,-1-1 0,1 1-1,0-1 1,2-1 0,-4 2 833,45-3-8236,-23-2 6480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07.485"/>
    </inkml:context>
    <inkml:brush xml:id="br0">
      <inkml:brushProperty name="width" value="0.05" units="cm"/>
      <inkml:brushProperty name="height" value="0.05" units="cm"/>
    </inkml:brush>
  </inkml:definitions>
  <inkml:trace contextRef="#ctx0" brushRef="#br0">469 519 224,'-1'-1'288,"1"0"1,-1 0-1,0 0 0,1 0 0,-1 1 0,0-1 1,0 0-1,1 1 0,-1-1 0,0 1 1,0-1-1,0 1 0,0-1 0,0 1 1,0-1-1,1 1 0,-1 0 0,0 0 1,0-1-1,0 1 0,0 0 0,0 0 1,0 0-1,0 0 0,-2 0 0,-33-1 6497,30 1-6530,0 1-1,1 0 0,-1 0 1,1 1-1,-1-1 0,1 1 1,0 1-1,-1-1 0,1 1 1,0 0-1,0 0 0,1 0 1,-1 0-1,1 1 0,0 0 1,-5 5-1,-15 13 213,19-18-369,1 0 1,-1 0 0,1 0-1,0 0 1,1 1-1,-6 7 1,-39 58 555,32-50-415,2 1 0,-23 43 0,10-14 65,-4 12-34,4-3-128,16-35-102,0 0 0,-8 30 0,8-2 258,9-49-254,1-1 0,0 1 1,0 0-1,1 0 0,-1 0 1,1-1-1,-1 1 1,1 0-1,0 0 0,0 0 1,0 0-1,0 0 0,1 0 1,-1 0-1,1 0 0,0-1 1,0 1-1,0 0 0,0 0 1,2 3-1,0-3-17,-1 0 0,1-1 0,-1 1 0,1-1 0,0 0 0,0 0-1,0 0 1,0 0 0,0-1 0,0 1 0,1-1 0,-1 0 0,0 0 0,7 1 0,2 0-39,1 0 1,0-1 0,0-1 0,0 0-1,0-1 1,0-1 0,0 1-1,14-5 1,-17 3-10,-6 2 29,0 1 0,-1-1 1,1 0-1,-1 0 0,1 0 0,-1-1 1,1 1-1,-1-1 0,0 0 0,0 0 1,0 0-1,0 0 0,0-1 0,0 1 1,0-1-1,-1 0 0,4-4 1,18-19 46,-22 24-49,1 0 0,0 0-1,-1-1 1,1 1 0,-1-1-1,0 1 1,1-1 0,-1 0-1,-1 0 1,1 0 0,0 0-1,-1 0 1,0-1 0,2-4-1,3-9 12,-5 16-17,-1 0 0,1 0 0,-1 0 0,1 0 0,0 0 0,-1 0 0,0-1 0,1 1-1,-1 0 1,0 0 0,0 0 0,1-1 0,-1-1 0,11-75 86,-11-51-50,-11 70-7,-1 1 35,1-1-52,-1-19-53,12 60 39,1-1-1,1 1 1,5-25-1,-2 10 0,-4 25 1,0 0 0,0 1 1,1-1-1,0 1 0,0-1 0,1 1 1,5-11-1,14-26-17,-19 36 15,1-1 1,0 1-1,1 0 0,-1 0 1,2 1-1,-1-1 1,9-8-1,33-35 43,-37 39-47,0 1-1,1 0 0,1 0 1,16-12-1,30-22-29,-18 21 59,-26 14-5,0 2 0,1 0 0,16-7 0,3-3 78,8-3-77,-41 20-26,1 1 0,0-1 0,0 0 0,0 1 0,0 0 0,1-1 0,-1 1 0,0 0 0,0 0 0,0 0 0,0 1 0,0-1 0,0 0 0,0 1 0,0-1 0,0 1 0,3 1 0,-4-1 10,-1 0 0,1 0 0,-1-1 0,1 1 0,-1 0-1,1 0 1,-1 0 0,0 0 0,1 0 0,-1 0 0,0 0 0,0 0 0,0 0 0,0 0 0,0 0 0,0 0 0,0 0 0,0-1-1,0 1 1,0 0 0,0 0 0,-1 0 0,0 1 0,-8 27 78,8-23-59,-19 36 90,3-6-33,9-18-46,-1 0 1,0 0-1,-24 31 0,11-16-13,-22 21-8,7-10-8,-6 10 14,-3-3 0,-53 49 1,55-58-146,14-16-263,23-21 102,0 1 1,1 0-1,0 0 0,-1 0 0,2 1 1,-8 10-1,-12 11-2050,4-5-284,10-10 329,10-12 1882,0 0-1,0 0 0,0 0 1,0 0-1,0 0 1,0 0-1,0 0 0,1 0 1,-1 1-1,1-1 1,-1 0-1,1 0 1,-1 1-1,1-1 0,-1 0 1,1 1-1,0-1 1,0 1-1,0-1 0,0 3 1,0 7-2091,0-3 308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08.019"/>
    </inkml:context>
    <inkml:brush xml:id="br0">
      <inkml:brushProperty name="width" value="0.05" units="cm"/>
      <inkml:brushProperty name="height" value="0.05" units="cm"/>
    </inkml:brush>
  </inkml:definitions>
  <inkml:trace contextRef="#ctx0" brushRef="#br0">486 39 968,'-36'-18'7943,"26"17"-6462,10 1-1421,0 0 1,-1 0-1,1 0 0,0 0 0,-1 0 0,1 0 1,0 0-1,-1 0 0,1 0 0,-1 0 0,1 0 0,0 0 1,-1 0-1,1 0 0,0 0 0,-1 0 0,1 0 1,-1 0-1,1 0 0,0-1 0,-1 1 0,1 0 0,0 0 1,0 0-1,-1-1 0,1 1 0,0 0 0,-1 0 1,1-1-1,0 1 0,0 0 0,0-1 0,-1 1 0,1 0 1,0-1-1,0 1 0,0-1 0,-2 1 119,0-1 1,0 1-1,0 0 0,0 0 0,0 0 1,0 0-1,0 0 0,0 0 0,1 1 1,-1-1-1,0 1 0,0-1 0,0 1 1,-2 1-1,2-2 190,-32 15 1043,29-14-1295,-1 1 0,1 1 0,0-1 0,0 1 0,-9 5 0,-6 7 218,0 1 0,0 1 0,2 1 0,0 0 0,-24 35 0,-16 18 102,53-64-414,-10 14 38,1 0 0,1 1 0,1 0 0,0 1 0,2 1 0,-14 45 0,15-41 10,7-24-52,0 1 0,0-1 0,1 1 0,-1-1 0,1 1 0,0 0 0,0 5 0,1 88 753,0-97-751,0 0-1,0 0 1,0-1 0,1 1 0,-1 0 0,0 0 0,0 0 0,0 0-1,1-1 1,-1 1 0,0 0 0,1 0 0,-1-1 0,1 1 0,-1 0 0,1-1-1,-1 1 1,1 0 0,-1-1 0,1 1 0,0-1 0,-1 1 0,1-1 0,0 1-1,0-1 1,-1 1 0,2-1 0,1 1 27,0 0 1,0 0 0,0-1-1,-1 1 1,1-1-1,0 0 1,0 0-1,4-1 1,5 0 156,-1-1 0,0 0 0,18-7-1,-14 4-38,-10 3-81,1 0 0,-1 0 0,0 0 0,0-1 0,0 0 0,7-4 0,20-16 371,-20 15-259,0 0 0,-1-1 0,0 0 1,0-1-1,-1 0 0,0-1 1,9-12-1,-2-3 177,17-38 0,-29 55-324,-1-1 0,0 0 0,0 0 0,-1 0 0,-1-1 0,0 1 1,2-19-1,2-18 45,-5 42-104,1 0 0,-1 0-1,0 0 1,-1 0 0,1 0 0,-1-1 0,0 1 0,0 0-1,-1 0 1,0 0 0,0 0 0,0 0 0,0 0 0,-1 0-1,-3-9 1,-2 1-788,1 0-1,-9-27 1,-2-4-4307,6 3-2729,10 40 7337,1 0 0,-1 0 0,1-1-1,0 1 1,-1 0 0,1-1 0,0 1 0,0-1 0,0 1 0,0 0 0,0-1 0,1 1 0,-1 0 0,0-1 0,0 1-1,2-2 1,7-4-1704</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08.730"/>
    </inkml:context>
    <inkml:brush xml:id="br0">
      <inkml:brushProperty name="width" value="0.05" units="cm"/>
      <inkml:brushProperty name="height" value="0.05" units="cm"/>
    </inkml:brush>
  </inkml:definitions>
  <inkml:trace contextRef="#ctx0" brushRef="#br0">463 7 448,'-4'-1'1058,"1"-1"0,0 1 0,-1 0 0,1 1 0,0-1 1,-1 1-1,1-1 0,-1 1 0,-6 0 0,6 0-702,2 0 1261,-1 0-1359,1 0-1,-1 0 1,0 1 0,0-1 0,1 0 0,-1 1-1,0 0 1,0 0 0,1 0 0,-3 1-1,-113 127 2319,101-112-2245,2 1 0,0 0 1,1 1-1,1 1 0,1 0 0,-18 38 0,20-38-72,-1 0-1,-14 19 1,12-21-22,1 1 0,-9 22 0,3-6 66,12-25-166,1 0-1,1 0 1,-1 0-1,-2 13 1,4-15 3,1 0 0,0 1 1,0-1-1,1 0 0,-1 1 0,2-1 0,0 1 0,0-1 0,0 1 1,1-1-1,0 0 0,1 1 0,-1-1 0,6 13 0,-3-14 45,0-1-1,0 1 1,0-1-1,1 0 1,0 0-1,0-1 1,9 8-1,-9-9-54,1 0 0,0 0 0,1-1 0,-1 0 0,1 0 0,-1 0 0,1-1 0,0 0 0,0 0 0,0-1 0,0 1 0,0-2 0,0 1 0,13-1 0,-9-1 29,1 0-1,-1-1 1,1 0-1,-1-1 0,0 0 1,0 0-1,0-1 1,18-10-1,1 0 349,-25 12-418,0 0-1,0 0 1,0-1 0,0 1-1,-1-1 1,1 0 0,-1 0-1,0-1 1,5-4 0,19-19 501,-22 22-485,0 0-1,0 0 0,-1-1 0,0 1 0,8-14 0,24-30-104,-28 39 0,0-1 0,-1 0 0,10-19 0,10-12 0,-22 36 0,-1-1 0,0 0 0,0 0 0,-1-1 0,0 1 0,0-1 0,3-11 0,3-12 0,-7 24 0,0 0 0,-1 0 0,0-1 0,0 1 0,-1-1 0,1-7 0,10-62 0,-12 72 0,0-3 0,0-1 0,0 1 0,-1 0 0,-3-13 0,3 18 0,0-1 0,-1 1 0,0 0 0,0-1 0,0 1 0,0 0 0,0 0 0,-1 0 0,1 1 0,-1-1 0,-5-4 0,4 3-24,-1 0 1,1 0-1,-1 1 0,0-1 1,0 1-1,0 0 0,-1 1 1,1-1-1,-1 1 0,1 0 1,-11-2-1,-47-8-3647,-35-1-7786,88 13 10072,0 0 0,-1 0 0,1 1 0,-1 0 0,1 1 0,0 0 0,0 1 0,0 0 0,0 1 0,-13 6 0,-2 9-583</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54.892"/>
    </inkml:context>
    <inkml:brush xml:id="br0">
      <inkml:brushProperty name="width" value="0.05" units="cm"/>
      <inkml:brushProperty name="height" value="0.05" units="cm"/>
    </inkml:brush>
  </inkml:definitions>
  <inkml:trace contextRef="#ctx0" brushRef="#br0">358 137 388,'0'0'1161,"0"21"6030,0-21-7157,0 1 0,0-1-1,0 1 1,0-1 0,0 1 0,0 0-1,1-1 1,-1 1 0,0-1-1,0 1 1,1-1 0,-1 1 0,0-1-1,1 1 1,-1-1 0,0 0 0,1 1-1,-1-1 1,1 1 0,-1-1 0,1 0-1,0 1 1,3 6 832,-25 1 230,16-3-211,-3-5 5351,8-4-4597,0 9-1082,-5 5-412,4-10-129,0 1 0,1 0-1,-1 0 1,1-1 0,-1 1-1,1 0 1,-1 0 0,1-1-1,0 1 1,-1 0-1,1 0 1,0 0 0,0 0-1,-1-1 1,1 1 0,0 0-1,0 1 1,0-1 6,0 0 0,-1 1 1,1-1-1,0 0 0,-1 0 0,1 0 0,-1 0 1,1 0-1,-1 0 0,0 0 0,0 0 0,1 0 1,-1 0-1,0 0 0,0 0 0,-1 1 0,1-2-8,0 1-1,0 0 1,0 0-1,0 0 1,0 0-1,0 0 1,1 0-1,-1 0 1,0 0-1,1 0 1,-1 0-1,1 0 1,-1 0-1,1 0 1,0 1-1,-1 1 1,0 0 36,-1 1-1,0-1 1,1 0 0,-1 0 0,0 0 0,0 0 0,-1 0 0,1 0 0,-4 3 0,-4 6 10,-6 14 55,7-13-45,1 1 0,1 0 1,0 1-1,-8 21 0,10-23 20,0 0-1,-2 0 1,0-1-1,0 0 1,-9 12-1,8-13-39,0 0 0,1 0 0,1 0 0,0 1 0,0 0 0,-6 22 0,-10 29 28,17-53-71,1 0 0,0 1 0,1-1 0,0 1 0,0 0 0,-1 19 0,4-28-6,-1 0 0,1 1 0,0-1 1,-1 0-1,0 0 0,1 0 1,-1 0-1,0 0 0,0 0 1,0 0-1,0 0 0,-3 3 0,3-3 2,-1-1-1,1 1 0,0 0 0,0 0 0,0 0 0,0 0 0,1 0 0,-1 0 0,0 0 0,1 0 0,-1 0 0,1 3 0,-6 14 8,0 3 11,-5 8-21,2-29 52,9-1-49,1 0 1,-1 0 0,0 0 0,0 0 0,0-1 0,0 1 0,0 0 0,0 0 0,0 0 0,0 0 0,0 0 0,0 0 0,1 0 0,-1 0 0,0 0 0,0-1 0,0 1 0,0 0 0,0 0-1,0 0 1,0 0 0,0 0 0,0 0 0,0 0 0,0-1 0,0 1 0,0 0 0,0 0 0,0 0 0,0 0 0,0 0 0,0 0 0,0-1 0,0 1 0,0 0 0,0 0 0,0 0 0,0 0-1,-1 0 1,1 0 0,0 0 0,0 0 0,0-1 0,0 1 0,0 0 0,0 0 0,0 0 0,0 0 0,0 0 0,0 0 0,-1 0 0,1 0 0,0 0 0,0 0 0,0 0 0,0 0 0,0 0-1,0 0 1,-1 0 0,1 0 0,0 0 0,0 0 0,2-2 15,-1 2-5,-1 0 0,1 0 0,-1-1 0,1 1 0,0-1 0,-1 1 0,1-1 0,-1 1 0,0-1-1,1 1 1,-1-1 0,1 1 0,-1-1 0,0 1 0,1-1 0,-1 0 0,0 1 0,0-1 0,1 0 0,-1 1 0,0-1 0,0 1 0,0-1 0,0 0 0,0 0-1,0 1 1,0-1 0,0 0 0,0 1 0,0-1 0,0 0 0,-1 1 0,1-2 0,11-50 377,-10 25-310,2-1-1,7-34 0,13-36-58,-18 75-25,1 0 1,14-32-1,7-26-24,-25 74 29,1 0 0,0 1 0,0-1 0,7-9 0,11-25-17,-18 33 37,-1 0 0,1 0 0,1 0 0,0 1 0,0-1 0,0 1 0,1 0 0,0 0 0,0 1 0,1-1 0,0 1-1,0 0 1,0 1 0,12-9 0,-16 14-16,-1-1 1,1 0-1,-1 0 0,1 1 0,0-1 0,-1 1 0,1 0 0,0-1 0,-1 1 0,1 0 0,0 0 1,1 0-1,-2 0-6,1 1 1,-1-1-1,0 0 1,0 1 0,0-1-1,0 1 1,0 0-1,0-1 1,0 1 0,-1 0-1,1-1 1,0 1-1,0 0 1,0 0-1,-1 0 1,1 0 0,0 0-1,-1 0 1,1 0-1,-1 0 1,1 0 0,-1 0-1,1 2 1,10 33 40,-7-21-12,42 134 903,-34-77-795,-7-24-102,-5-41-19,0 0-1,1 0 0,0 0 0,0 0 1,2 8-1,0 4 62,-3-18-73,0-1-1,0 1 0,0 0 0,0 0 0,0 0 0,0 0 1,0-1-1,0 1 0,1 0 0,-1 0 0,0 0 0,0-1 1,1 1-1,-1 0 0,0 0 0,1-1 0,-1 1 0,1 0 1,-1-1-1,1 1 0,-1 0 0,1-1 0,0 1 0,-1-1 1,2 2-1,9 4 190,-11-5-170,0-1 0,1 0 0,-1 1 1,0-1-1,1 0 0,-1 0 0,1 1 0,-1-1 0,1 0 0,-1 0 1,0 0-1,1 1 0,-1-1 0,1 0 0,-1 0 0,1 0 1,-1 0-1,1 0 0,-1 0 0,1 0 0,-1 0 0,1 0 0,-1 0 1,0 0-1,1 0 0,-1 0 0,1-1 0,-1 1 0,1 0 0,-1 0 1,1 0-1,-1-1 0,0 1 0,1 0 0,-1 0 0,1-1 1,-1 1-1,0 0 0,0-1 0,1 1 0,-1-1 0,0 1 0,1 0 1,-1-1-1,0 0 0,12-9 115,14-12 40,-1 0-1,-1-2 1,-1-1-1,27-37 1,23-32 194,1-1-137,5-21-170,-52 69-91,-17 34 25,0 0 0,16-29 0,-16 25 14,-9 13-13,-1 1-1,1-1 0,-1 0 1,1 1-1,-1-1 1,0 1-1,-1-7 1,1 1-366,0 8-53</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55.499"/>
    </inkml:context>
    <inkml:brush xml:id="br0">
      <inkml:brushProperty name="width" value="0.05" units="cm"/>
      <inkml:brushProperty name="height" value="0.05" units="cm"/>
    </inkml:brush>
  </inkml:definitions>
  <inkml:trace contextRef="#ctx0" brushRef="#br0">1088 6 676,'47'-5'19076,"-47"5"-18989,0 1-1,0-1 0,0 1 1,0-1-1,0 0 0,0 1 1,0-1-1,0 1 0,0-1 1,-1 1-1,1-1 0,0 0 1,0 1-1,0-1 0,0 1 1,-1-1-1,1 0 0,0 1 1,0-1-1,-1 0 0,1 1 1,0-1-1,-1 0 0,1 1 1,0-1-1,-1 0 0,1 0 1,0 1-1,-1-1 0,0 0 1,-4 7 830,5-6-863,0 0 1,-1 0-1,1 0 0,0 0 0,-1 0 0,1-1 1,-1 1-1,1 0 0,-1 0 0,1-1 1,-1 1-1,0 0 0,1-1 0,-1 1 0,0 0 1,1-1-1,-1 1 0,0-1 0,-1 1 1,-11 11 773,1 7-311,-2-1 1,-22 24-1,22-28-320,1 1-1,1 1 0,0 0 0,-14 27 1,9-12 64,-2-1 1,-36 45 0,-2 2 129,-137 191 711,97-141-691,-87 154 0,34-20-131,94-174-182,35-56-106,-18 33 1,30-41-14,9-20 20,-1 0 0,0 0-1,-1 0 1,1 0 0,0 0-1,-1 0 1,0 0 0,-2 3 0,1-3 7,1 0 0,0 0 0,0 0 0,0 0 0,0 0 1,0 0-1,0 1 0,1-1 0,0 1 0,0-1 1,0 1-1,0-1 0,0 7 0,0-8-4,1-1 0,-1 0 0,1 0 0,-1 0 0,1 1-1,-1-1 1,1 0 0,-1 0 0,0 0 0,0 0 0,0 0 0,0 0 0,0 0 0,0-1-1,0 1 1,-1 1 0,-6-1-2,6-1-3,3 0-7,-1 0 1,0 0-1,1 0 0,-1 1 1,1-1-1,-1 0 0,0 0 1,1 0-1,-1 0 0,0 0 1,1 0-1,-1 0 0,0 0 1,1 0-1,-1-1 0,1 1 1,-1 0-1,0 0 0,1 0 1,-1 0-1,0 0 0,1-1 1,-1 1-1,0 0 0,0 0 1,1 0-1,-1-1 0,0 1 1,0 0-1,1-1 0,-1 1 1,0 0-1,0 0 0,1-1 1,-1 1-1,0 0 0,0-1 1,0 1-1,0-1 0,0 1 1,0 0-1,0-1 0,0 1 1,0 0-1,0-1 0,0 1 1,0 0-1,0-1 0,0 1 1,0-1-1,0 1 0,0-2-60,0 1-272,2-19-3645,42-44-6547,-32 49 8001,-9 12 1751,0-1 0,0 0 0,0 0-1,0 0 1,-1 0 0,2-5 0,-4 7 550,1 1 0,-1-1-1,1 1 1,0 0-1,-1-1 1,1 1 0,0 0-1,-1-1 1,1 1-1,0 0 1,0 0-1,0 0 1,0 0 0,1 0-1,-1 0 1,0 0-1,2-1 1,3-2-460,8-14-1320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56.362"/>
    </inkml:context>
    <inkml:brush xml:id="br0">
      <inkml:brushProperty name="width" value="0.05" units="cm"/>
      <inkml:brushProperty name="height" value="0.05" units="cm"/>
    </inkml:brush>
  </inkml:definitions>
  <inkml:trace contextRef="#ctx0" brushRef="#br0">348 13 1440,'23'-6'22651,"-83"-1"-16025,59 7-6573,-1 1 0,1-1 0,0 0 0,0 0 1,0 1-1,-1-1 0,1 1 0,0-1 0,0 1 0,0-1 1,0 1-1,0 0 0,0-1 0,-2 2 0,3-1-29,-1 0 0,1-1 0,-1 1 0,1-1 0,-1 1 0,0-1 0,1 1 0,-1-1 0,0 0 0,0 1 0,1-1 0,-1 0 0,0 0 1,0 1-1,1-1 0,-1 0 0,0 0 0,0 0 0,0 0 0,1 0 0,-1 0 0,0 0 0,0 0 0,1 0 0,-1 0 0,0-1 0,0 1 0,0 0 0,1-1 0,-1 1 0,-1-1 0,0 1 9,-1 0-1,1 0 1,-1 0 0,1 1-1,-1-1 1,1 0 0,-1 1-1,1 0 1,0 0 0,-1-1-1,1 1 1,0 1 0,-3 0-1,-39 21-9,42-21-19,-9 6-4,0 0 0,1 1 0,0 0 0,1 1 0,0 0 0,1 1 0,-15 22 0,9-13 0,4 4 0,10-22 0,-1 1 0,0 0 0,0 0 0,0 0 0,-1-1 0,1 1 0,-1-1 0,-2 4 0,2-3 0,-1 1 0,1-1 0,0 1 0,0 0 0,0-1 0,1 1 0,-1 0 0,1 0 0,0 0 0,-1 8 0,-1 42 0,3-47 0,-1 0 0,0-1 0,0 1 0,-1-1 0,-4 13 0,3-12 0,1-1 0,0 1 0,0-1 0,1 1 0,0 0 0,0 6 0,-11 84 0,12-92 0,0 0 0,0 0 0,1 0 0,-1 0 0,1-1 0,0 1 0,1 0 0,-1 0 0,3 4 0,-3-7 0,-1 1 0,1-1 0,-1 0 0,0 0 0,0 1 0,1-1 0,-2 0 0,1 0 0,0 4 0,-1-4 0,1 0 0,0-1 0,0 1 0,0 0 0,0 0 0,0 0 0,0 0 0,0 0 0,1-1 0,-1 1 0,2 3 0,0-1 0,-1 0 0,1 0 0,-1 1 0,0-1 0,0 0 0,0 0 0,0 1 0,-1-1 0,0 1 0,0-1 0,0 5 0,-1 1 0,1-9 0,0 0 0,0-1 0,0 1 0,0-1 0,0 1 0,1-1 0,-1 1 0,0-1 0,0 1 0,0-1 0,0 1 0,1 0 0,-1-1 0,0 1 0,0-1 0,1 0 0,-1 1 0,0-1 0,1 1 0,-1-1 0,1 1 0,-1-1 0,0 0 0,1 1 0,-1-1 0,1 0 0,-1 0 0,1 1 0,-1-1 0,1 0 0,0 1 0,24 16 0,-19-14 0,-1 0 0,1-1 0,0 1 0,0-1 0,0 0 0,0-1 0,0 1 0,0-1 0,11 0 0,17 5 0,-23-5 0,1 0 0,-1 0 0,0-1 0,0-1 0,0 0 0,0 0 0,0-1 0,19-6 0,4 1 0,-16 4 0,-12 3 0,0-1 0,0 0 0,0 0 0,0-1 0,0 1 0,7-5 0,34-7 0,-25 5 0,2 2 0,-12 1 0,-11 2 0,-1 0 0,3 4 0,0-2 0,11-13 0,-14 13-32,1 0 1,-1 0-1,1 0 1,-1 0-1,1 0 0,-1-1 1,0 1-1,0 0 0,1 0 1,-1 0-1,0-1 1,0 1-1,0 0 0,-1 0 1,1 0-1,0-1 0,0 1 1,0 0-1,-1 0 1,1 0-1,-1 0 0,0-2 1,1 0-1433,-7-1 27,6 4 1154,0-1 1,0 1-1,0-1 0,0 1 0,0-1 0,0 1 1,0-1-1,1 0 0,-1 1 0,0-1 1,1 0-1,-1 1 0,0-1 0,1 0 0,-1 0 1,1 0-1,-1 0 0,1 0 0,0 0 0,-1 0 1,1 0-1,0 1 0,-1-1 0,1 0 1,0 0-1,0 0 0,0 0 0,0-1 0,0 1 1,0 0-1,0 0 0,0 0 0,1 1 1,-1-3-1,-11-49-13884,11 38 11636,0-4 487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7.371"/>
    </inkml:context>
    <inkml:brush xml:id="br0">
      <inkml:brushProperty name="width" value="0.05" units="cm"/>
      <inkml:brushProperty name="height" value="0.05" units="cm"/>
    </inkml:brush>
  </inkml:definitions>
  <inkml:trace contextRef="#ctx0" brushRef="#br0">23 1 1100,'-1'7'977,"1"0"0,-1 0 0,0 0 0,0 0-1,-1-1 1,-3 9 0,4 9 2494,1-22-3232,1 0-1,-1 0 1,0 0 0,0-1-1,0 1 1,0 0 0,0 0-1,0 0 1,-1-1 0,1 1 0,-1 0-1,1 0 1,-2 2 0,0 0-173,1-4-12,1 1-1,-1-1 0,1 1 0,0-1 0,-1 1 0,1-1 0,0 1 0,-1-1 1,1 1-1,0-1 0,0 1 0,-1 0 0,1-1 0,0 1 0,0 0 0,0-1 1,0 1-1,0 0 0,0-1 0,0 1 0,0-1 0,0 1 0,0 0 0,0-1 1,0 1-1,1 0 0,-1-1 0,0 1 0,0-1 0,1 1 0,-1 0 0,0-1 1,1 1-1,-1-1 0,1 1 0,-1-1 0,0 1 0,1-1 0,-1 0 0,2 1 1,-2 0-68,1 0 1,-1-1-1,0 1 0,1 0 1,-1-1-1,1 1 1,-1-1-1,1 1 1,-1-1-1,1 1 1,-1-1-1,1 1 1,0-1-1,-1 1 1,1-1-1,0 0 1,-1 1-1,1-1 1,0 0-1,0 0 1,-1 0-1,1 1 1,0-1-1,0 0 1,-1 0-1,1 0 0,0 0 1,0 0-1,-1 0 1,1-1-1,0 1 1,1 0-1,14-3-2529,-14 3 829,11-7-9350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56.838"/>
    </inkml:context>
    <inkml:brush xml:id="br0">
      <inkml:brushProperty name="width" value="0.05" units="cm"/>
      <inkml:brushProperty name="height" value="0.05" units="cm"/>
    </inkml:brush>
  </inkml:definitions>
  <inkml:trace contextRef="#ctx0" brushRef="#br0">452 1 576,'-2'1'5418,"-10"11"1294,12-12-6613,-1-1 0,1 1 0,0 0 0,-1 0 0,1 0 0,-1 0 0,1 0 0,0 1 0,-1-1 0,1 0 0,0 0 0,-1 0 0,1 0 0,0 0 0,-1 0 0,1 1 0,0-1 0,-1 0 0,1 0 0,0 0 0,-1 1 0,1-1 0,0 0 0,0 0 0,-1 1 0,1-1-1,0 0 1,0 1 0,0-1 0,-1 0 0,1 1 0,0-1 0,0 0 0,0 1 0,0-1 0,0 1 0,0-1 0,0 0 0,0 1 0,0-1 0,0 0 0,0 1 0,0-1 0,0 1 0,0-1 0,0 0 0,0 1 0,0 0 0,0 0 293,-103-6 3027,67 2-4380,0 1-1,-66 6 1,92-2-152,0 0 1,0 0-1,1 1 1,-1 0-1,1 1 0,0 0 1,0 0-1,0 1 0,0 1 1,1-1-1,0 1 1,0 0-1,-11 13 0,5 0-897</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1:59.204"/>
    </inkml:context>
    <inkml:brush xml:id="br0">
      <inkml:brushProperty name="width" value="0.05" units="cm"/>
      <inkml:brushProperty name="height" value="0.05" units="cm"/>
    </inkml:brush>
  </inkml:definitions>
  <inkml:trace contextRef="#ctx0" brushRef="#br0">614 499 796,'-13'-7'15619,"13"7"-15595,0 0 0,0 0 1,0 1-1,0-1 0,0 0 0,0 1 0,0-1 1,0 0-1,0 0 0,0 1 0,0-1 1,0 0-1,0 0 0,0 1 0,0-1 1,0 0-1,-1 0 0,1 0 0,0 1 0,0-1 1,0 0-1,0 0 0,0 0 0,-1 1 1,1-1-1,0 0 0,0 0 0,0 0 0,-1 0 1,1 0-1,0 1 0,0-1 0,-1 0 1,1 0-1,0 0 0,0 0 0,-1 0 1,1 0-1,0 0 0,0 0 0,-1 0 0,1 0 1,0 0-1,0 0 0,-1 0 0,1 0 1,0 0-1,0 0 0,-1 0 0,-1 0 452,-19 7 1124,-21 9-375,35-14-1063,1 0 1,0 0-1,-1 0 1,1 1-1,0 0 1,0 0 0,1 1-1,-1-1 1,1 1-1,-1 0 1,-4 6-1,-42 38 1054,39-37-946,0 1-1,0 0 1,1 1-1,-10 14 0,-18 31 442,-51 86 139,33-45-615,42-69-214,3 1 1,0 1 0,2 0-1,1 0 1,2 1-1,1 0 1,1 1-1,-1 54 1,7-81-9,0 1 0,0-1 0,1 0 0,0 1 0,0-1 0,1 0 0,0 0 0,0 0 0,0 0 0,1 0 0,6 11 0,-4-9 92,0 0 0,1 0 0,0-1 0,1 0 0,0 0 0,0 0 0,0-1 0,1 0 0,13 10 0,-11-12 25,-5-1-87,0-1 0,1-1-1,-1 1 1,1-1-1,-1 0 1,1 0 0,-1 0-1,1-1 1,7 1 0,-3-1-29,0 1-1,0-2 1,0 0 0,0 0 0,0 0 0,0-1 0,0-1 0,0 0 0,-1 0 0,1-1-1,0 0 1,-1-1 0,0 0 0,0 0 0,0-1 0,0 0 0,10-9 0,-1-2 17,-5 5-8,-1-1 1,14-17-1,-23 26-10,0-1 0,-1 0 0,1 0-1,-1 0 1,0 0 0,0 0 0,0 0-1,-1-1 1,1 1 0,-1 0 0,0-1-1,-1 0 1,1-5 0,5-25 101,-5 31-99,1 0 1,-2-1-1,1 1 1,0 0-1,-1-1 0,0 1 1,0-1-1,0 1 0,-1-6 1,-8-35 123,6 24-86,-2-1 0,-11-32 0,-76-161 32,85 201-85,-1-1-1,0 1 1,-1 1 0,-14-18-1,-13-21-9,5 4-11,16 27 0,-22-45 0,8 15 0,23 42 17,0 0 1,1 0-1,0-1 1,0 1-1,1-1 1,-3-13-1,-4-16-4,8 28 8,0 1 1,0-1-1,1 0 0,0 0 0,1 0 1,0 0-1,1 0 0,0 0 1,2-15-1,6-9 24,1 1-1,19-47 1,-22 67-18,2-1 1,0 1-1,0 1 1,1-1 0,1 2-1,0-1 1,1 1-1,0 1 1,1 0-1,0 1 1,0 0 0,1 0-1,17-8 1,-15 9 1,-8 5-6,-1 0 1,1 0-1,0 1 1,0-1-1,10-2 1,-16 6-4,0 0 1,1 0-1,-1-1 1,0 1-1,1 0 0,-1 0 1,0 0-1,1 0 1,-1 1-1,0-1 1,0 0-1,1 0 1,-1 1-1,0-1 1,0 1-1,1-1 1,-1 1-1,0 0 1,0-1-1,0 1 1,0 0-1,0 0 1,0 0-1,0-1 0,0 1 1,0 0-1,0 0 1,-1 1-1,1-1 1,0 0-1,-1 0 1,1 0-1,0 0 1,-1 1-1,0-1 1,1 1-1,1 4 1,0 1 0,0-1-1,-1 0 1,1 0 0,-1 1 0,-1-1 0,0 0-1,1 1 1,-2-1 0,1 1 0,-1-1-1,0 0 1,0 1 0,-4 9 0,-6 40 10,10-43-7,-2-1 1,1 1-1,-6 15 1,-11 22 6,-41 102 20,39-101-15,9-22-6,-23 42 0,-37 65-217,-20 32-2486,36-77-2449,54-88 4663,0 0-1,1 0 1,-1 1-1,0-1 0,1 1 1,0-1-1,-1 5 1,1-5-23,1 0 0,-1-1 0,0 1 0,0-1 1,0 1-1,0-1 0,-1 0 0,-2 4 0,3-5 208,0 0 0,0 0-1,1 0 1,-1 0 0,0 0 0,0 0-1,0 0 1,1 0 0,-1 0-1,1 0 1,-1 1 0,1-1-1,-1 0 1,1 0 0,0 0 0,-1 1-1,1-1 1,0 0 0,0 1-1,0-1 1,0 0 0,0 0 0,0 1-1,0-1 1,1 0 0,-1 1-1,0-1 1,1 0 0,-1 0-1,1 0 1,-1 0 0,1 1 0,0-1-1,-1 0 1,1 0 0,0 0-1,0 0 1,0 0 0,1 1 0,10 6-1659</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00.254"/>
    </inkml:context>
    <inkml:brush xml:id="br0">
      <inkml:brushProperty name="width" value="0.05" units="cm"/>
      <inkml:brushProperty name="height" value="0.05" units="cm"/>
    </inkml:brush>
  </inkml:definitions>
  <inkml:trace contextRef="#ctx0" brushRef="#br0">361 525 272,'5'-3'1027,"-4"2"-709,0 1 0,0 0-1,0-1 1,0 1 0,0-1 0,0 0-1,0 1 1,0-1 0,0 0-1,0 1 1,0-1 0,0 0-1,-1 0 1,1 0 0,0 0 0,-1 1-1,1-1 1,0 0 0,0-2-1,6 0 4499,-6 3-4517,-1-1 0,1 1 0,-1 0 1,1-1-1,0 1 0,0 0 0,-1-1 1,1 1-1,0 0 0,-1 0 0,1-1 1,0 1-1,0 0 0,-1 0 0,1 0 1,0 0-1,0 0 0,0 0 0,1 1 1,-2 2 1305,0-8 365,-12 11 1033,12-5-2371,-21 12 1089,-22 26-139,35-34-1499,1 1 1,-1 1-1,1-1 0,0 1 1,1 1-1,0-1 1,-8 13-1,7-9-18,0 0 0,0 0 0,-12 12 0,-12 18 72,9-5-37,-29 69 0,23-45-54,17-33-21,0 1-1,-9 39 1,2-5-2,9-26-5,-8 63 0,11-54-7,4-34-6,1-1-1,1 1 1,0 0-1,0-1 1,1 1-1,0 0 1,1-1-1,0 1 1,1-1-1,0 0 1,1 0-1,0 0 1,0 0-1,1-1 1,1 1-1,-1-1 1,1-1-1,1 1 0,0-1 1,15 14-1,-18-19-1,0-1 0,0 0 0,0 0-1,1 0 1,-1 0 0,1-1-1,-1 0 1,1 0 0,0 0 0,-1 0-1,1-1 1,0 0 0,5 0-1,3-1 10,-1 0 0,1 0 0,20-6 0,-25 4-9,1 0-1,0 0 0,-1-1 1,0 0-1,0-1 0,0 0 1,0 0-1,-1 0 0,0-1 0,0 0 1,0-1-1,-1 0 0,10-13 1,-7 7 19,-2-1 1,1 0 0,-1 0 0,-1-1-1,-1 1 1,0-1 0,3-18-1,-4 12 23,-1-1 0,0 0 0,-2 0 0,-1-1-1,-1 1 1,0 0 0,-8-32 0,-1 4-65,-3 0 0,-24-57 1,-48-95-21,82 194 50,-20-70-28,19 68 14,1 1-1,0-1 1,1 0 0,-2-21 0,-2-10-23,5 34 26,1-1 0,-1 0 0,1 0 1,1 0-1,-1 0 0,1 0 0,3-10 0,2-32-7,-6 43 7,1 0 1,0 0 0,1 1 0,-1-1 0,1 0 0,5-10 0,4-17 0,-4 16-3,1 0 0,0 1-1,1 0 1,1 1 0,20-24 0,-23 29 2,-1 4-2,0 0 0,0 0 0,0 1 0,1-1 0,0 2 0,0-1 0,0 1 0,10-5 0,8-3-11,36-12 0,-19 8 23,-34 13-9,1 1 0,-1 1 1,1-1-1,0 1 0,0 1 1,0 0-1,0 0 0,0 1 0,9 0 1,-16 0-2,0 0 1,0 1 0,0-1-1,1 1 1,-1 0 0,0-1-1,0 1 1,0 0 0,0 0 0,0 0-1,-1 0 1,1 1 0,0-1-1,0 0 1,-1 1 0,1-1-1,1 3 1,-2-2 0,0 0 1,0 1-1,0-1 1,0 1-1,0-1 0,-1 1 1,1-1-1,-1 1 1,0-1-1,1 1 1,-1 0-1,0-1 0,-1 1 1,1-1-1,0 1 1,-1-1-1,-1 6 1,-4 20 0,5-19 0,0-1 1,-1 1-1,-1 0 1,0-1-1,-4 11 1,-119 222 42,117-225-57,-1 0 1,-1-1-1,-13 16 0,-12 16-118,-28 38-636,-13 18-2302,63-81 2089,-2 2-3356,-24 46 1,28-44 664,9-20 2606,0-1 1,0 1 0,0-1-1,1 1 1,0 0-1,0 0 1,1 0 0,0 0-1,0 1 1,0 5 0,1 2-784</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01.124"/>
    </inkml:context>
    <inkml:brush xml:id="br0">
      <inkml:brushProperty name="width" value="0.05" units="cm"/>
      <inkml:brushProperty name="height" value="0.05" units="cm"/>
    </inkml:brush>
  </inkml:definitions>
  <inkml:trace contextRef="#ctx0" brushRef="#br0">546 502 460,'8'-5'1523,"-5"-8"5539,-4 12-6664,0 1 0,1 0 0,-1-1 0,0 1-1,0 0 1,0 0 0,0 0 0,0-1 0,0 1-1,0 0 1,0 0 0,0 1 0,0-1-1,0 0 1,0 0 0,0 0 0,0 1 0,1-1-1,-1 0 1,-1 1 0,-12 3 1490,14-4-2145,-16 4 1004,12-4-580,0 1-1,0 0 1,0 0-1,0 1 1,1-1-1,-7 4 1,-16 11 340,0 1 1,1 1-1,1 1 1,0 1 0,-34 39-1,21-18-7,2 1 0,-43 70 0,5 24 1,63-114-467,2 1 0,0 0-1,1 0 1,-5 30 0,2-9-10,7-33-17,0 1-1,1-1 1,-1 20 0,2-7-3,1-16-3,-1-1 0,1 1 0,0 0 0,1-1 0,0 1 0,0 0 0,1-1 0,0 1-1,4 10 1,-2-10 34,0-1-1,0 1 0,1-1 0,0-1 1,0 1-1,0-1 0,8 7 0,-9-9 36,1-1 0,0 0-1,0 0 1,0 0 0,0 0-1,1-1 1,-1 0 0,1 0-1,0-1 1,-1 0 0,9 2 0,-6-3-17,0 0 1,0-1 0,0 1 0,0-1 0,0-1 0,0 0 0,14-5 0,-4 1 0,-1-1 1,19-11-1,-30 15-35,-1-1 0,1 1 0,0-1 0,-1-1 0,0 1 0,0-1 0,0 0 0,-1 0-1,1 0 1,-1-1 0,0 0 0,-1 1 0,0-1 0,0-1 0,0 1 0,0 0 0,-1-1 0,2-6 0,-1 0 52,0 0 0,-1 0 1,0 0-1,-1 0 1,-1-1-1,0 1 0,-3-23 1,-3 1 144,-18-56-1,-10-71 127,20 116-300,-28-65 0,38 101-37,1-1-1,0 1 1,-3-22-1,-3-15 50,-4 2 14,-8-61 0,10 49-4,9 43-24,1 1 0,0-1 0,2-23 0,0 3 72,1 20-42,0 0 1,1 0-1,0 0 0,1 0 1,0 1-1,1 0 1,1-1-1,0 2 1,1-1-1,9-12 1,-11 18-54,1 0 0,-1 0 0,1 0 0,1 1 0,-1 0 1,1 1-1,0-1 0,0 1 0,15-7 0,-4 3-14,1 0-1,0 1 0,21-5 1,-25 8 1,1 1 0,0 1-1,1 0 1,-1 0 0,0 2 0,1 0 0,30 3 0,-44-1-2,0-1 1,0 1 0,0 0 0,1 0 0,-1 1-1,-1-1 1,1 1 0,0-1 0,0 1-1,-1 0 1,1 0 0,0 0 0,-1 0 0,0 1-1,0-1 1,0 0 0,0 1 0,0 0 0,0 0-1,0-1 1,-1 1 0,0 0 0,1 0 0,-1 0-1,0 0 1,-1 1 0,1-1 0,0 0 0,-1 0-1,0 0 1,0 1 0,0-1 0,-1 6 0,0 9 30,-2 1 0,0-1 1,-1-1-1,-9 28 1,4-23 0,-17 34 0,5-12-12,12-26-16,0-1-1,-17 22 1,-2 5-45,13-21-305,-30 34 0,1-1-1331,15-16 227,-37 55-9282,59-82 8591,0 0 0,1 0 0,0 1 0,1-1 0,-6 26 0,9-12-478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02.130"/>
    </inkml:context>
    <inkml:brush xml:id="br0">
      <inkml:brushProperty name="width" value="0.05" units="cm"/>
      <inkml:brushProperty name="height" value="0.05" units="cm"/>
    </inkml:brush>
  </inkml:definitions>
  <inkml:trace contextRef="#ctx0" brushRef="#br0">253 294 340,'0'-181'23106,"-21"228"-21735,-16 55-33,-9 28-637,-12 51-519,-10 41-136,57-170-40,7-36 4,4-16-9,0 1 0,0-1 0,0 1 0,0-1 0,0 1 0,0-1 0,0 1 0,-1-1 0,1 1 0,0-1 0,0 1 0,0-1 0,-1 1 0,1-1 0,0 0 1,-1 1-1,1-1 0,0 1 0,-1-1 0,1 0 0,0 1 0,-1-1 0,1 0 0,-1 1 0,1-1 0,-1 0 0,0 1 0,1-2-1,0 1 0,0 0 0,0 0 0,0 0 0,0-1 0,1 1-1,-1 0 1,0 0 0,0 0 0,0-1 0,0 1 0,0 0 0,0 0 0,1 0 0,-1 0 0,0-1-1,0 1 1,0 0 0,0 0 0,1 0 0,-1 0 0,0 0 0,0 0 0,0 0 0,1 0-1,-1 0 1,0-1 0,0 1 0,1 0 0,-1 0 0,0 0 0,0 0 0,0 0 0,1 0 0,-1 0-1,0 0 1,0 1 0,1-1 0,-1 0 0,0 0 0,0 0 0,0 0 0,1 0 0,-1 0 0,0 0-1,0 0 1,0 1 0,0-1 0,1 0 0,-1 0 0,0 0 0,0 0 0,0 0 0,0 1-1,0-1 1,0 0 0,1 1 0,-1-4-2,1 2 0,0-1-1,0 0 1,0 0 0,0 0 0,0 0-1,1 1 1,-1-1 0,0 0 0,3-1-1,5-8-3,8-23 21,-1 0 0,18-60-1,-10 28-13,82-239-187,-88 262 160,0-5-6,-15 40 32,0 1 0,1 0-1,0-1 1,0 1 0,9-12-1,3-3 19,-16 21-17,1-1-1,0 1 1,0 0-1,0 0 1,1-1-1,-1 1 1,0 0-1,0 0 1,0 0-1,1 1 1,-1-1-1,1 0 1,-1 0-1,0 1 1,1-1-1,0 1 1,-1-1-1,1 1 1,-1 0-1,1 0 1,-1-1-1,1 1 1,0 0-1,-1 0 1,1 0-1,-1 1 1,1-1-1,-1 0 1,1 1-1,-1-1 1,1 1-1,-1-1 1,1 1-1,-1 0 1,1 0-1,-1-1 1,0 1-1,1 0 1,-1 0-1,0 0 1,0 0-1,0 1 1,0-1-1,0 0 1,0 0-1,0 1 1,0-1-1,-1 1 1,2 1-1,5 17 37,4 10-3,-1 0 0,-1 1 0,4 34 0,43 201 128,-44-210-134,-9-38-32,1 1 0,1-1 0,0 1 0,13 26 0,-6-14-43,-10-26 104,-1 0-1,1 0 1,0 0-1,0-1 0,1 1 1,5 7-1,-7-11-24,-1-1 1,0 0-1,1 1 0,-1-1 0,0 0 0,1 0 0,-1 1 1,0-1-1,1 0 0,-1 0 0,1 0 0,-1 1 0,1-1 1,-1 0-1,0 0 0,1 0 0,-1 0 0,1 0 1,-1 0-1,1 0 0,-1 0 0,1 0 0,-1 0 0,0 0 1,1 0-1,-1-1 0,1 1 0,-1 0 0,1 0 0,0-1 1,14-12 540,13-27-111,-23 33-371,12-19 52,-1 0 0,21-47 0,14-31-61,-33 72-66,-1-1 0,12-38 0,-8 19-6,41-77 0,-8 19-78,-44 79 46,-9 27 19,0 0 0,0 1 0,0-1 0,0 0 0,1 0 0,0 0 1,2-4-1,18-38-607,-18 38 46,-8 10-2852,4-1 3273,0-1 0,0 0 0,0 1 0,0-1 1,-1 1-1,1-1 0,0 0 0,0 1 0,0-1 0,0 1 0,0-1 0,0 0 0,0 1 1,0-1-1,1 1 0,-1-1 0,0 0 0,0 1 0,0-1 0,0 1 0,1-1 0,-1 0 0,0 1 1,0-1-1,0 0 0,1 1 0,-1-1 0,0 0 0,1 1 0,-1-1 0,4 3-748,1 5-1649,-4 2-2994,0-9 5049,0 0 0,0 0-1,-1 0 1,1-1-1,0 1 1,0 0-1,0 0 1,1-1-1,-1 1 1,0 0 0,0-1-1,0 1 1,0-1-1,1 1 1,-1-1-1,0 0 1,0 0-1,1 1 1,0-1 0,10 0-1305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02.550"/>
    </inkml:context>
    <inkml:brush xml:id="br0">
      <inkml:brushProperty name="width" value="0.05" units="cm"/>
      <inkml:brushProperty name="height" value="0.05" units="cm"/>
    </inkml:brush>
  </inkml:definitions>
  <inkml:trace contextRef="#ctx0" brushRef="#br0">1227 158 1500,'48'-64'6631,"-46"62"-6447,0 0 110,0 1 0,0-1 0,0 0 0,0 0 0,0 0 0,-1-1 0,1 1 0,-1 0 0,0 0 1,0-1-1,1 1 0,0-4 0,9-9 1503,-10 15-1686,-1-1 0,1 0 0,0 1 0,0-1 0,-1 0 0,1 1 0,-1-1 0,1 0 0,0 0 0,-1 0 0,1 0 0,-1 0 0,0 0 0,1 0 0,-1 1 0,0-1 0,0 0 0,1 0 0,-1-1 0,0 1-31,0 0 0,0 1 0,0-1 0,0 0 0,0 1 0,0-1 0,0 0 0,1 1 0,-1-1 0,0 1 0,0-1 0,1 0 0,-1 1 0,0-1 0,1 1 0,-1-1 0,0 1 0,1-1 0,0 0 0,0 1 49,-1-1-1,1 0 0,-1 1 0,1-1 0,-1 0 0,1 1 0,-1-1 0,1 0 1,-1 1-1,0-1 0,0 0 0,1 0 0,-1 1 0,0-1 0,0 0 0,0 0 1,0 0-1,0 1 0,0-3 0,-7 28 670,-1-1 1,-13 28-1,-2 8-162,15-34-205,-19 37 1,-22 36 423,-39 70 366,3-20-278,-87 137 684,-370 492 881,382-556-2280,87-117-180,27-26-104,37-66-6,7-11-5,1 0 0,0 0 1,-1 0-1,1 0 1,0 0-1,0 0 0,0 0 1,0 1-1,1-1 0,-2 3 1,3-4-84,-1 0 1,0 0 0,0 0-1,1-1 1,-1 1-1,0 0 1,1 0-1,-1 0 1,1 0 0,-1-1-1,1 1 1,0 0-1,-1-1 1,1 1 0,0 0-1,-1-1 1,1 1-1,0-1 1,0 1-1,0-1 1,-1 1 0,1-1-1,0 1 1,0-1-1,0 0 1,0 0 0,0 1-1,0-1 1,0 0-1,0 0 1,0 0-1,1 0 1,1 0-531,-1 0 1,1 0-1,0 0 0,0 0 1,0 0-1,0-1 0,-1 1 1,1-1-1,0 0 0,3-1 1,66-32-14722,-51 22 13298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03.967"/>
    </inkml:context>
    <inkml:brush xml:id="br0">
      <inkml:brushProperty name="width" value="0.05" units="cm"/>
      <inkml:brushProperty name="height" value="0.05" units="cm"/>
    </inkml:brush>
  </inkml:definitions>
  <inkml:trace contextRef="#ctx0" brushRef="#br0">359 144 996,'0'-78'13876,"1"77"-13797,0 0 1,0 0-1,0 0 0,0 0 0,0 0 1,0 0-1,0 1 0,0-1 0,1 0 1,-1 1-1,0-1 0,0 1 0,1-1 1,-1 1-1,0 0 0,3-1 0,-4 1 3,1 0-1,0 1 1,0-1-1,0 0 1,0 0-1,0 0 1,0 0-1,-1 0 1,1 0-1,0 0 1,0-1-1,0 1 1,0 0-1,-1 0 1,1-1-1,0 1 1,0 0-1,0-1 1,-1 1-1,1-1 1,0 1-1,0-1 1,-1 1-1,1-1 1,-1 0-1,1 1 1,0-1-1,-1 0 1,1 1-1,-1-1 1,0 0-1,1 0 1,0-1-1,-1 1 275,11-18 1217,-11 19-1539,0 0 0,0-1 0,0 1 0,0 0 0,0-1 0,1 1 0,-1 0 0,0-1 0,0 1 0,0 0 0,0-1 0,0 1-1,0 0 1,1 0 0,-1-1 0,0 1 0,0 0 0,1-1 0,-1 1 0,0 0 0,0 0 0,1 0 0,-1-1 0,0 1 0,1 0 0,-1 0 0,0 0 0,0 0 0,1-1-1,-1 1 1,0 0 0,1 0 0,-1 0 0,0 0 0,1 0 0,-1 0 0,1 0 0,-1 0 0,0 0 0,1 0 0,-1 0 0,1 0 0,-1 1 1,1-1 1,-1 0 0,1 0 0,-1 0-1,0 0 1,1 0 0,-1 0-1,1 0 1,-1 0 0,1 0-1,-1-1 1,0 1 0,1 0 0,-1 0-1,1 0 1,-1 0 0,1-1-1,-1 1 1,0 0 0,1 0-1,-1-1 1,0 1 0,1 0 0,-1-1-1,0 1 1,0 0 0,1-1-1,-1 1 1,0 0 0,0-1-1,1 1 1,-1-1 0,0 1 0,0 0-1,0-1 1,0 1 0,0-1-1,0 1 1,1-1 0,-1 1-1,-1-3 2411,1 5-2347,-1 1-1,1-1 0,-1 0 0,1 1 1,0-1-1,0 1 0,0-1 0,0 1 0,1 3 1,-2 18 301,-1-15-233,-109 314 2208,80-250-2248,-19 43-6,45-108-118,-108 196 93,60-139-138,38-49-85,10-11-432,0 0-1,-1-1 0,0 0 0,0 1 0,-12 5 0,9-5-1468,7-25-15062,3 18 16357,1 0-1,-1-1 1,1 1 0,-1 0 0,1 0 0,0 1 0,2-3 0,15-3-1172</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14.707"/>
    </inkml:context>
    <inkml:brush xml:id="br0">
      <inkml:brushProperty name="width" value="0.05" units="cm"/>
      <inkml:brushProperty name="height" value="0.05" units="cm"/>
    </inkml:brush>
  </inkml:definitions>
  <inkml:trace contextRef="#ctx0" brushRef="#br0">464 79 596,'13'-7'5748,"-12"7"-5702,-1 0-1,0 0 1,1 0 0,-1 0-1,1 0 1,-1 0 0,0 0-1,1 0 1,-1 0 0,0 0-1,1 0 1,-1 0 0,0-1-1,1 1 1,-1 0 0,0 0-1,1-1 1,-1 1 0,0 0-1,1 0 1,-1-1 0,0 1 0,0 0-1,1 0 1,-1-1 0,0 1-1,0-1 1,0 1 0,1 0-1,-1-1 1,0 1 0,0 0-1,0-1 1,0 1 0,0 0-1,0-1 1,0 1 0,0-1-1,0 1 1,0 0 0,0-1-1,0 1 1,0-1 0,0 0-1,6 0 384,-10 1 856,4 0-1210,1 0 1,-1 0-1,1 0 0,-1 0 0,0 0 1,1 0-1,-1 0 0,1 0 1,-1 0-1,1-1 0,-1 1 1,0 0-1,1 0 0,-1-1 1,0 1-1,1 0 0,-1 0 1,1-1-1,-1 1 0,0 0 0,0-1 1,1 1-1,-1 0 0,0-1 1,0 1-1,1-1 0,-1 1 1,0 0-1,0-1 0,0 1 1,0-1-1,0 1 0,1-1 1,-1 1-1,0 0 0,0-1 0,0 1 1,0-1-1,0 1 0,0-1 1,-1 1-1,1-1 0,0 1 1,0 0-1,0-1 0,-1 0 1,1-2-56,0 2 641,-11-5 48,11 5-568,-14-6 358,12 6-428,-2-2 72,0 0-1,0 1 0,-1 0 1,1 0-1,-1 0 1,1 1-1,-6-2 1,6 1 221,-8-2 138,7 3-449,-1 1 0,1 0 1,-1 1-1,1-1 1,-1 1-1,1 0 0,0 1 1,-1-1-1,1 1 1,-6 3-1,-14 23 252,-22 22 97,40-42-314,-1 0 1,1 0 0,0 1-1,1 0 1,0 0-1,-6 13 1,-16 24 187,-6 24 1,31-66-266,1 0 0,0 1 0,0-1 0,1 1 0,-1-1 0,1 1 0,0 0 0,-1 5 1,-3 15 24,-7 23 60,11-43-94,0 1 1,0-1-1,1 1 1,0-1-1,0 0 1,0 1 0,1-1-1,-1 1 1,1-1-1,1 0 1,-1 1 0,1-1-1,0 0 1,0 0-1,0 0 1,3 5 0,-1-2-7,1 8 13,2 1 40,-3 1-1,-3-15-47,1-1 1,0 0-1,-1 1 0,1-1 0,0 0 0,1 0 0,-1 0 1,0 0-1,1 0 0,-1 0 0,1-1 0,-1 1 1,1-1-1,0 0 0,-1 0 0,1 0 0,0 0 0,0 0 1,4 0-1,-1 0 3,0-1-1,0 0 1,0 0 0,0-1 0,-1 0-1,1 0 1,0 0 0,0-1 0,9-3-1,-6 1 2,1 0-1,-1-1 0,0 0 0,0-1 0,0 0 0,-1 0 1,0-1-1,0 0 0,0-1 0,-1 1 0,11-17 1,2-1-47,-16 22 32,-1-1 1,1 1 0,-1-1 0,0 0-1,0 0 1,0 0 0,-1 0 0,0-1-1,0 1 1,0-1 0,0 1 0,1-7 0,-3 9 9,0 1 0,1-1 0,-1 0 0,1 0 0,-1 0 0,1 0 0,0 1 0,-1-1 0,1 0 0,0 1 0,0-1 0,0 1 0,1-1 0,-1 1 0,2-2 1,8-14-48,-2 3 15,-8 11 29,1 1-1,-1 0 1,0 0-1,0 0 1,1 0 0,-1-1-1,-1 1 1,1-1-1,0 1 1,-1-1-1,1-3 1,11-46 88,-12 48-85,0 1 0,0-1 0,0 0 0,1 1 0,-1-1 0,1 1 0,0-1 1,0 1-1,1-1 0,2-4 0,-4 7 3,1 0 0,-1-1 0,0 1 1,1 0-1,-1 0 0,0 0 0,0 0 0,1 0 1,-1 0-1,0-1 0,0 1 0,0 0 0,0 0 0,-1-2 1,2-11 56,1 11-65,0 0 0,-1 0 0,0-1 0,0 1 0,0 0 0,0-1 0,0 1 0,-1-1 0,0 1 0,1-1 0,-1 1 0,-1-5 0,6-16-29,-3 20 33,-1-1 1,0 1 0,0-1-1,0 1 1,-1-1-1,1-7 1,-1 11 7,-12-6 48,12 4 83,1 9-80,-4 10 199,-1-12-196,-1 0 0,1 0-1,0 1 1,0-1 0,1 1 0,-1 0-1,1 0 1,0 0 0,1 0 0,-1 1-1,-2 8 1,4-9 3,0-1-1,0 0 1,-1 0 0,1 0-1,-1 0 1,0 0 0,0-1-1,0 1 1,-5 5-1,-5 12 330,8-11-174,1 1 1,0-1-1,-2 15 0,-3 10 245,-4 30 99,8-20-304,-4-15-145,5-19-14,0-1 0,1 1 0,0 0 0,-1 15 0,2-4 134,-2-1-1,0 0 1,-9 30-1,-2 11 236,10-39-323,-3 21 403,-18 57 0,11-57-335,-53 145 1270,56-164-1260,-1-1 1,-1 0 0,-2 0-1,0-1 1,-23 27-1,34-46-220,1 0 0,-1 0 0,0-1 1,0 1-1,0-1 0,-1 0 0,1 0 0,-1 0 0,1 0 0,-1-1 0,0 0 0,0 0 0,-9 2 1,14-3-6,-1-1 1,0 0 0,1 1 0,-1-1 0,0 0 0,0 0 0,1 0 0,-1 1-1,0-1 1,1 0 0,-1 0 0,0 0 0,0 0 0,1 0 0,-1 0 0,0 0-1,0-1 1,1 1 0,-1 0 0,0 0 0,1 0 0,-1-1 0,0 1 0,1 0 0,-1-1-1,0 1 1,1-1 0,-1 1 0,1-1 0,-2 0 0,1 0-1,-32-12 142,32 13-369,0-1 0,0 0-1,0 0 1,0 0-1,0 0 1,0 0 0,1 0-1,-1 0 1,0 0-1,1 0 1,-1 0 0,0 0-1,1 0 1,-1 0-1,1-1 1,0 1-1,-1 0 1,1 0 0,0-1-1,0 1 1,0 0-1,0-2 1,3-1-1483,0 0 0,0 1 0,0-1 0,1 1-1,-1 0 1,1 0 0,0 0 0,7-4 0,-5 5 438,0 1 0,0 0 1,0 0-1,1 0 0,-1 0 0,11 2 1,6-1-566</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16.297"/>
    </inkml:context>
    <inkml:brush xml:id="br0">
      <inkml:brushProperty name="width" value="0.05" units="cm"/>
      <inkml:brushProperty name="height" value="0.05" units="cm"/>
    </inkml:brush>
  </inkml:definitions>
  <inkml:trace contextRef="#ctx0" brushRef="#br0">640 118 564,'1'-2'469,"1"0"1,-1 0-1,1 0 1,-1 0-1,0 0 0,0 0 1,0 0-1,0 0 0,0 0 1,-1 0-1,1 0 1,-1-1-1,1 1 0,-1 0 1,0-1-1,0 1 1,0 0-1,0-1 0,0 1 1,0 0-1,-1 0 0,0-3 1,0-21 3435,1 25-3739,-1 0-1,0 0 0,0 0 1,1 0-1,-1 0 0,0 1 0,0-1 1,0 0-1,0 1 0,0-1 1,0 1-1,0-1 0,0 1 1,-1-1-1,1 1 0,-2-1 0,-4-2 668,6 3-784,0 0 16,1-1 1,-1 1-1,1 0 1,-1 0 0,1-1-1,0 1 1,-1 0-1,1-1 1,-1 1-1,1 0 1,0-1-1,-1 1 1,1-1-1,0 1 1,-1 0-1,1-1 1,0 1-1,0-1 1,0 1-1,-1-1 1,1 1 0,0-1-1,0 1 1,0-1-1,0 1 1,0-1-1,0 1 1,0-2-1,-4 1 244,1-1 1,-1 0-1,0 1 0,1 0 0,-1-1 0,0 2 1,0-1-1,0 0 0,0 1 0,-5 0 0,-16 0 804,0 1 1,0 1-1,-26 6 0,38-5-786,0 1 0,1 0 0,-1 1-1,1 0 1,0 1 0,0 0 0,-20 15 0,22-14-165,-2 1-18,1 1 0,0-1 0,1 2 0,0 0 0,0 0 0,1 0 0,-10 15 0,-2 5-18,17-25-125,0 1-1,0 0 0,0 0 0,-5 12 0,-22 49 0,18-40 0,-13 37 0,13-21 0,-10 62 0,-8 26 0,-4 38 0,33-154 0,1 1 0,0-1 0,2 27 0,0-6 0,0-27 0,0 1 0,0-1 0,1 0 0,5 15 0,-4-15 0,-1 0 0,0 1 0,0 0 0,0 16 0,10 19 0,-11-42 0,-1 0 0,1-1 0,0 1 0,0 0 0,0-1 0,0 1 0,0-1 0,1 0 0,-1 1 0,1-1 0,0 0 0,0 0 0,-1 0 0,4 2 0,10 15 0,-13-17 0,0 0 0,1 0 0,-1 0 0,1 0 0,0 0 0,-1-1 0,1 1 0,0-1 0,0 0 0,0 0 0,0 0 0,0 0 0,0 0 0,6 0 0,46 4 0,-20-7 0,1-2 0,-1-1 0,0-2 0,50-16 0,15-3 0,12-12 0,-97 32 0,18-5 0,2 4 0,-26 5 0,-9 1 0,0 1 0,0 0 0,0-1 0,0 1 0,0 0 0,0-1 0,0 1 0,-1 0 0,1 0 0,0-1 0,0 1 0,0 0 0,-1 0 0,1-1 0,0 1 0,0 0 0,0 0 0,-1-1 0,1 1 0,0 0 0,-1 0 0,1 0 0,0 0 0,0-1 0,-1 1 0,1 0 0,0 0 0,-1 0 0,1 0 0,0 0 0,-1 0 0,1 0 0,0 0 0,-1 0 0,1 0 0,0 0 0,-1 0 0,1 0 0,0 0 0,-1 0 0,1 1 0,0-1 0,-1 0 0,1 0 0,-13 14-2018,9-11 128,0 1 0,0 0-1,1 0 1,0 0 0,0 1 0,0-1 0,0 1-1,-3 8 1,2-5-17,0 0-1,0 0 0,0 0 1,-1-1-1,-9 11 1,-7 2-149</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06.057"/>
    </inkml:context>
    <inkml:brush xml:id="br0">
      <inkml:brushProperty name="width" value="0.05" units="cm"/>
      <inkml:brushProperty name="height" value="0.05" units="cm"/>
    </inkml:brush>
  </inkml:definitions>
  <inkml:trace contextRef="#ctx0" brushRef="#br0">33 182 372,'-14'-6'9572,"-5"-7"1285,65-1-8182,-14 10-995,50 0 0,13-1 1295,-76 3-2394,165-23 1776,-148 18-2352,0-1-1,-1-2 1,35-14-1,-32 10-4,-24 10 0,1-2 0,-1 1 0,20-13 0,-15 12 1,-18 6-1,-1 0 0,0 0-1,0 0 1,0 0 0,0 0-1,1 0 1,-1 0 0,0 0-1,0 0 1,0 0-1,0 0 1,1 0 0,-1-1-1,0 1 1,0 0 0,0 0-1,0 0 1,0 0 0,1 0-1,-1 0 1,0 0-1,0 0 1,0 0 0,0-1-1,0 1 1,0 0 0,0 0-1,1 0 1,-1 0 0,0 0-1,0-1 1,0 1-1,0 0 1,0 0 0,0 0-1,0 0 1,0-1 0,0 1-1,0 0 1,0 0 0,0 0-1,0-2 1695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7.843"/>
    </inkml:context>
    <inkml:brush xml:id="br0">
      <inkml:brushProperty name="width" value="0.05" units="cm"/>
      <inkml:brushProperty name="height" value="0.05" units="cm"/>
    </inkml:brush>
  </inkml:definitions>
  <inkml:trace contextRef="#ctx0" brushRef="#br0">0 44 784,'0'-28'11242,"0"19"-3456,2 4-3263,3 4-2416,-5 1-2006,1 1 0,-1-1 0,1 1 0,-1-1 0,1 1 0,-1 0 0,1-1 0,-1 1 0,0 0 0,1-1 0,-1 1 0,0 0-1,0 0 1,1-1 0,-1 1 0,0 0 0,0 0 0,0-1 0,0 1 0,0 1 0,0-1-71,0-1 0,0 1 0,0-1 0,0 1 0,0-1 0,0 1 0,0-1 1,0 1-1,0-1 0,0 1 0,0-1 0,0 1 0,1-1 0,-1 1 0,0-1 0,0 1 0,1-1 0,-1 1 0,0-1 0,1 0 0,-1 1 1,0-1-1,1 0 0,-1 1 0,0-1 0,1 0 0,0 1 0,-1-1 12,1 1 0,-1-1-1,1 0 1,-1 1 0,1-1 0,-1 1-1,1-1 1,-1 1 0,0-1 0,1 1-1,-1-1 1,0 1 0,1 0 0,-1-1-1,0 1 1,0-1 0,0 1 0,1 0-1,-1-1 1,0 1 0,0-1 0,0 1-1,0 0 1,0-1 0,0 1 0,0 1-1,5 8 288,-5-9-305,1 0-1,0 0 0,-1-1 0,1 1 1,0 0-1,-1 0 0,1 0 0,-1 0 1,1 0-1,-1 0 0,0 0 0,1 0 1,-1 0-1,0 0 0,0 0 0,0 0 1,0 0-1,0 1 0,0 6 115,0 14 189,0 0-1,2 1 1,7 37-1,-7-46-322,0-1 0,-1 1 0,-1 1 0,-2 22 0,1 5-3,11 184-1,-8-205 0,-2 44 0,0-45 0,0 1 0,3 24 0,2-11 0,0 52 0,8 14 0,-13-97 0,0 1 0,1-1 0,-1 0 0,1 1 0,0-1 0,0 1 0,2 3 0,3 19 0,-6-23 0,0-1 0,1 1 0,0 0 0,-1 0 0,1 0 0,0-1 0,0 1 0,1 0 0,-1-1 0,1 1 0,-1-1 0,1 1 0,0-1 0,0 0 0,0 0 0,0 0 0,0 0 0,0 0 0,0 0 0,1-1 0,-1 1 0,1-1 0,-1 1 0,1-1 0,0 0 0,4 1 0,-4-1 0,1 0 0,-1-1 0,0 1 0,0-1 0,0 0 0,1 0 0,-1 0 0,0 0 0,0 0 0,1-1 0,-1 1 0,0-1 0,0 0 0,0 0 0,0 0 0,0-1 0,0 1 0,0-1 0,4-3 0,15-5 0,1 2 0,37-18 0,-6 3 0,-39 16 0,-1 1 0,0-2 0,14-9 0,5-2 0,-8-10 0,-24 28-180,1 0 1,-1-1-1,0 1 1,0 0-1,0-1 0,0 1 1,0-1-1,0 0 1,-1 1-1,1-1 0,0 1 1,-1-1-1,1 0 0,-1 0 1,0 1-1,1-1 1,-1 0-1,0 0 0,0 1 1,0-1-1,0 0 1,0 0-1,-1-1 0,1-5-893,0 8 966,0 0 0,0 0 1,0-1-1,0 1 1,0 0-1,0 0 1,0-1-1,0 1 1,0 0-1,0 0 1,0-1-1,0 1 1,-1 0-1,1 0 1,0-1-1,0 1 1,0 0-1,0 0 1,0-1-1,0 1 1,-1 0-1,1 0 1,0-1-1,0 1 1,0 0-1,-1 0 1,1 0-1,0 0 1,0-1-1,0 1 1,-1 0-1,1 0 1,0 0-1,0 0 1,-1 0-1,1 0 1,0 0-1,-1 0 1,1 0-1,0 0 1,0 0-1,-1 0 0,1 0 1,0 0-1,0 0 1,-1 0-1,1 0 1,6-3-2011,-6 3 1921,0-1 0,0 1 0,1 0 0,-1-1 1,0 1-1,0-1 0,1 1 0,-1 0 0,0-1 1,0 1-1,0 0 0,0-1 0,0 1 0,1-1 1,-1 1-1,0-1 0,0 1 0,0 0 0,0-1 1,0 1-1,0-1 0,0 1 0,-1-1 1,1 1-1,0 0 0,0-1 0,0 1 0,0-1 1,0 1-1,-1 0 0,1-1 0,0 1 0,0 0 1,-1-1-1,1 1 0,0 0 0,0-1 0,-1 1 1,1 0-1,0 0 0,-1-1 0,1 1 0,-1 0 1,1 0-1,0 0 0,-1-1 0,0 1 1,-16-11-7708</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28.546"/>
    </inkml:context>
    <inkml:brush xml:id="br0">
      <inkml:brushProperty name="width" value="0.05" units="cm"/>
      <inkml:brushProperty name="height" value="0.05" units="cm"/>
    </inkml:brush>
  </inkml:definitions>
  <inkml:trace contextRef="#ctx0" brushRef="#br0">208 39 368,'0'0'338,"0"-1"-1,0 1 1,0-1-1,0 1 1,0-1-1,0 1 1,0-1-1,0 1 1,0-1-1,0 1 1,0-1-1,0 1 1,-1-1-1,1 1 1,0-1-1,0 1 1,0-1-1,-3-1 2026,2 1-2026,-6 0 5087,7-14 5093,0 11-6876,-10-3-986,8 7-1835,1 20-254,-2-16-566,1 0 0,0 0 1,1 0-1,-1 1 0,1-1 0,0 1 0,0-1 0,-1 8 0,-3 13 0,-20 87 0,20-91 0,-6 34 0,9-36 0,-2 0 0,-10 35 0,-15 35 0,5 0 0,-18 123 0,36-179 0,6-27 0,-1-1 0,1 0 0,1 0 0,-1 0 0,1 1 0,0-1 0,2 7 0,2 23 0,6 24 0,-10-57 0,-1 1 0,1 0 0,0-1 0,0 1 0,0-1 0,0 1 0,0-1 0,0 1 0,1-1 0,-1 0 0,1 1 0,0-1 0,-1 0 0,1 0 0,0 0 0,0 0 0,1-1 0,-1 1 0,0 0 0,0-1 0,1 0 0,-1 0 0,1 1 0,-1-1 0,1-1 0,0 1 0,4 1 0,6 1 0,0 0 0,1-1 0,-1 0 0,21 0 0,-19-2 0,0-1 0,0 0 0,0-1 0,-1-1 0,1 0 0,-1-1 0,18-7 0,7-6 0,-34 16 0,1-1 0,-1-1 0,0 1 0,1-1 0,-1 0 0,7-5 0,5-5 0,-13 10 0,-1 1 0,0 0 0,0-1 0,0 1 0,0-1 0,-1 0 0,5-5 0,3-4-56,6-7 204,-15 18-195,-1 0 0,0 0 0,1 1 1,-1-1-1,0 0 0,0 0 0,0 1 0,0-1 1,1 0-1,-1 0 0,0 0 0,0 1 0,-1-1 1,1 0-1,0 0 0,0 0 0,0 1 0,0-1 1,-1 0-1,1 0 0,0 1 0,-1-1 0,1 0 0,-1 1 1,1-1-1,-1 0 0,0 0 0,-2-2-511,-17-27-10800,0 8 3180,5-15-1184,5 24 7442</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28.948"/>
    </inkml:context>
    <inkml:brush xml:id="br0">
      <inkml:brushProperty name="width" value="0.05" units="cm"/>
      <inkml:brushProperty name="height" value="0.05" units="cm"/>
    </inkml:brush>
  </inkml:definitions>
  <inkml:trace contextRef="#ctx0" brushRef="#br0">21 228 756,'0'1'223,"0"-1"1,0 1-1,0-1 1,0 0-1,0 1 1,-1-1-1,1 0 0,0 1 1,0-1-1,0 0 1,-1 1-1,1-1 0,0 0 1,-1 1-1,1-1 1,0 0-1,-1 0 0,1 1 1,0-1-1,-1 0 1,1 0-1,0 0 0,-1 1 1,1-1-1,0 0 1,-1 0-1,1 0 0,-1 0 1,1 0-1,-1 0 1,1 0-1,0 0 0,-1 0 1,1 0-1,-1 0 1,1 0-1,0 0 1,-1 0-1,0-1 0,1 1-100,0 0 0,0 1 0,-1-1 0,1 0 0,0 0 0,0 0 0,-1 0-1,1 0 1,0 0 0,0 0 0,-1 0 0,1 0 0,0 0 0,0 0 0,-1 0 0,1 0-1,0 0 1,0-1 0,-1 1 0,1 0 0,0 0 0,0 0 0,0 0 0,-1 0 0,1 0-1,0-1 1,0 1 0,0 0 0,-1 0 0,1 0 0,0-1 0,0 1 0,0 0 0,0 0-1,0 0 1,0-1 0,-1 1 0,1 0 0,0 0 0,0-1 0,0 1 0,0 0 0,0 0-1,0-1 1,0 1 0,0 0 0,91-41 6178,-31 15-5263,-29 14-887,2 2 0,57-12 0,-3 1-693,-31-4-1398,-54 25 1414,1-1 1,0 0-1,-1 0 1,1 0-1,-1 0 1,1 0-1,-1 0 1,0-1-1,1 1 1,-1-1-1,2-2 1,-3 3 245,0 0 1,0 1 0,0-1-1,-1 0 1,1 0 0,0 0-1,-1-1 1,1 1 0,-1 0-1,0 0 1,1 0-1,-1 0 1,0 0 0,0-1-1,1 1 1,-1 0 0,0 0-1,0 0 1,0-1 0,0 1-1,-1 0 1,1 0 0,0 0-1,0 0 1,-1-1 0,1 1-1,-1 0 1,1 0 0,-1 0-1,-1-2 1,-17-11-3505,17 8 2224</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29.302"/>
    </inkml:context>
    <inkml:brush xml:id="br0">
      <inkml:brushProperty name="width" value="0.05" units="cm"/>
      <inkml:brushProperty name="height" value="0.05" units="cm"/>
    </inkml:brush>
  </inkml:definitions>
  <inkml:trace contextRef="#ctx0" brushRef="#br0">139 268 52,'-32'-17'3200,"17"10"-1239,1 0-1,1-2 1,-17-11 0,7-5 1394,22 25-3274,0-1 1,1 1-1,-1 0 0,0 0 1,1-1-1,-1 1 0,1-1 1,-1 1-1,0-1 0,1 1 1,-1-1-1,1 1 0,0-1 1,-1 1-1,1-1 0,-1 1 1,1-1-1,0 0 0,-1 1 1,1-1-1,0 0 0,0 1 1,-1-1-1,1 0 0,0 1 1,0-1-1,0 0 0,0 0 1,0 1-1,0-1 0,0-1 1,1 0 16,0 0 1,0 1-1,0-1 1,0 1-1,1-1 1,-1 1-1,0-1 1,0 1-1,1 0 1,-1-1-1,4-1 1,46-24 559,-12 12-507,1 1-1,42-8 0,-17 5-128,-37 9-414,0 2 1,1 0-1,52-3 1,-68 8-916,0 0 0,0-1 0,14-4 0,-15 3-1308,0 1 1,0 0 0,13 0 0,-11 2 983</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29.674"/>
    </inkml:context>
    <inkml:brush xml:id="br0">
      <inkml:brushProperty name="width" value="0.05" units="cm"/>
      <inkml:brushProperty name="height" value="0.05" units="cm"/>
    </inkml:brush>
  </inkml:definitions>
  <inkml:trace contextRef="#ctx0" brushRef="#br0">221 1 1104,'12'6'17832,"-12"27"-13238,0 9-2013,1-5-1360,-1-1 1,-2 0-1,-1 0 1,-17 70-1,12-76-1038,2 1 0,-5 39 0,7-47-183,-1 0 0,-14 37 0,1-3 0,-47 169 0,58-202 0,1 0 0,-3 41 0,-6 24 0,8-62 0,1 0 0,2 0 0,-2 43 0,0-25 0,4-38 0,0 0 0,1 0 0,0 0 0,1 1 0,-1-1 0,1 0 0,1 0 0,1 12 0,8 14 0,-10-30 0,0-1 0,1 0 0,0 1 0,-1-1 0,1 0 0,0 0 0,0 0 0,0 1 0,0-1 0,1 0 0,-1 0 0,0 0 0,1-1 0,0 1 0,-1 0 0,1-1 0,0 1 0,0-1 0,0 1 0,0-1 0,2 1 0,3 3 0,1-1 0,0-1 0,0 1 0,12 2 0,-18-5 0,0 0 0,1 0 0,-1-1 0,1 1 0,-1-1 0,0 0 0,1 1 0,-1-1 0,1 0 0,-1-1 0,1 1 0,-1 0 0,1-1 0,2 0 0,0-1 0,4-1 0,1 0 0,-1-1 0,0 0 0,-1-1 0,1 0 0,-1 0 0,0-1 0,0 0 0,-1 0 0,1-1 0,-2 0 0,13-15 0,4-17-1555,-22 37 1287,0 0-1,0 1 0,0-1 1,0 0-1,0 1 1,0-1-1,0 0 0,-1 0 1,1 0-1,-1 0 1,1 0-1,-1 0 1,0 0-1,0 0 0,0 0 1,0 0-1,0-2 1,3-27-5293,-1 25 4492,0 0 1,0 0 0,-1 0 0,0 0 0,-1-1 0,1 1 0,-1 0-1,-1-1 1,1 1 0,-1 0 0,0-1 0,0 1 0,-4-9 0,4-5-1385,1 1 347</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30.097"/>
    </inkml:context>
    <inkml:brush xml:id="br0">
      <inkml:brushProperty name="width" value="0.05" units="cm"/>
      <inkml:brushProperty name="height" value="0.05" units="cm"/>
    </inkml:brush>
  </inkml:definitions>
  <inkml:trace contextRef="#ctx0" brushRef="#br0">38 164 160,'-27'-8'7775,"27"8"-7582,-1 0 0,0-1 0,1 1 0,-1 0 0,1 0 0,-1-1 0,1 1 0,-1-1 0,1 1 0,-1 0 0,1-1 0,-1 1 0,1-1 0,-1 1 0,1-1-1,0 1 1,-1-1 0,1 1 0,0-1 0,0 1 0,-1-1 0,1 0 0,0 1 0,0-1 0,0 1 0,0-1 0,-1 0 0,1 1 0,0-1 0,0 1 0,0-1 0,1 0-1,-1 1 1,0-1 0,0 0 0,0 1 0,0-1 0,0 1 0,1-1 0,-1 1 0,0-1 0,1 0 0,-1 1 0,0-1 0,1 1 0,-1-1 0,1 1 0,-1-1 0,8-4 190,-1 0 1,1 1 0,0 0 0,0 0 0,0 0-1,8-2 1,1 0 2,51-14 310,-23 8-508,-19 4-159,1 2 1,46-4-1,-38 5-143,10-4-578,-35 7-449,1-1 1,0 1-1,20 0 0,-28 2 292,0 0 1,0-1-1,0 1 1,0-1-1,0 1 1,0-1-1,0 0 1,3-2-1,21-3-5599,-15 6 4824</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30.438"/>
    </inkml:context>
    <inkml:brush xml:id="br0">
      <inkml:brushProperty name="width" value="0.05" units="cm"/>
      <inkml:brushProperty name="height" value="0.05" units="cm"/>
    </inkml:brush>
  </inkml:definitions>
  <inkml:trace contextRef="#ctx0" brushRef="#br0">47 1 1188,'-16'15'5571,"15"-14"-5148,0 1 0,0-1 0,0 0-1,0 0 1,0 0 0,0 1 0,-1-1 0,1-1 0,0 1 0,-1 0-1,1 0 1,0 0 0,-1-1 0,1 1 0,-1 0 0,1-1 0,-1 0-1,1 1 1,-3-1 0,4 1-254,0-1-1,-1 0 1,1 0-1,0 1 1,0-1 0,0 0-1,-1 1 1,1-1-1,0 1 1,0-1 0,0 0-1,0 1 1,0-1-1,0 0 1,0 1 0,0-1-1,0 1 1,0-1-1,0 0 1,0 1 0,0-1-1,0 0 1,0 1-1,0-1 1,1 1 0,-1-1-1,0 0 1,0 1-1,0-1 1,1 1 0,-1-1-207,6 2 440,0-1 0,0-1 0,0 1 0,0-1 0,0 0 0,0 0 0,10-2 0,5 1-207,74-12-1252,-89 14-2036,-20 8-3920,-25 1 1719,36-10 4898,0 0 1,0 0 0,-1 0-1,1 0 1,0 1 0,0-1-1,0 1 1,0 0 0,0 0-1,0 0 1,0 1 0,0-1-1,0 1 1,-4 2 0,-14 8-1026</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30.809"/>
    </inkml:context>
    <inkml:brush xml:id="br0">
      <inkml:brushProperty name="width" value="0.05" units="cm"/>
      <inkml:brushProperty name="height" value="0.05" units="cm"/>
    </inkml:brush>
  </inkml:definitions>
  <inkml:trace contextRef="#ctx0" brushRef="#br0">22 27 72,'-4'6'965,"1"0"0,0 0-1,0 1 1,0-1 0,-2 13 0,5-18-714,0 0 1,-1 1 0,1-1-1,0 0 1,0 0-1,0 0 1,0 0 0,1 0-1,-1 0 1,0 0-1,0 0 1,1 0 0,-1 0-1,0 0 1,1 0-1,-1 0 1,1 0 0,-1 0-1,2 1 1,-1-1-84,0 0 1,0 0-1,1-1 1,-1 1-1,0-1 1,1 1-1,-1-1 1,0 1-1,1-1 0,-1 0 1,0 0-1,1 0 1,-1 0-1,1 0 1,-1 0-1,0 0 1,1 0-1,-1 0 1,1-1-1,0 1 1,90-15 3714,51-10-1335,-121 19-2613,-1 0 1,1-1 0,-1-2 0,27-13 0,-9 9-5813,-18 13 285,-20 0 5413,-1 1 0,1-1-1,-1 0 1,0 0 0,1 0-1,-1 1 1,1-1 0,-1 0-1,1 1 1,-1-1 0,0 0 0,1 1-1,-1-1 1,1 0 0,-1 1-1,0-1 1,0 1 0,1-1-1,-1 1 1,0-1 0,0 1-1,0-1 1,1 1 0,-1-1 0,0 1-1,0-1 1,0 1 0,0-1-1,0 2 1,0 4-2074</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49.817"/>
    </inkml:context>
    <inkml:brush xml:id="br0">
      <inkml:brushProperty name="width" value="0.05" units="cm"/>
      <inkml:brushProperty name="height" value="0.05" units="cm"/>
    </inkml:brush>
  </inkml:definitions>
  <inkml:trace contextRef="#ctx0" brushRef="#br0">0 3 492,'0'6'18105,"1"-6"-18030,-1-1-1,1 0 1,-1 1-1,1-1 1,-1 1-1,1-1 1,0 1-1,-1-1 1,1 1-1,0-1 1,-1 1-1,1 0 1,0-1-1,0 1 1,-1 0-1,1-1 1,0 1-1,0 0 1,0 0-1,-1 0 1,1 0-1,0 0 1,0 0-1,0 0 1,-1 0-1,1 0 1,0 0-1,0 0 1,0 1-1,-1-1 1,1 0-1,1 1 1,31 6 783,-33-6-846,48 7 1127,6 2-287,-35-4-624,-1-1 0,26 4 1,16 4 148,35 5-61,-16-5-124,-47-12-213,-30-1 43,-2 0-24,0 0 1,0 1 0,0-1-1,0 0 1,1 0 0,-1 0-1,0 0 1,0 0-1,0 0 1,0 1 0,0-1-1,0 0 1,0 0 0,0 0-1,0 0 1,0 0 0,0 0-1,0 1 1,1-1 0,-1 0-1,0 0 1,0 0-1,0 0 1,0 0 0,0 0-1,0 0 1,1 0 0,-1 0-1,0 0 1,0 0 0,0 0-1,0 0 1,0 0 0,1 0-1,-1 0 1,0 0-1,0 0 1,0 0 0,0 0-1,1 0 1,-1 0 0,0 0-1,0 0 1,0 0 0,0 0-1,0 0 1,0 0 0,1 0-1,-1 0 1,0 0-1,0 0 1,0 0 0,0-1-1,0 1 1,0 0 0,1 0-1,9-7-184,-7 5 22,-9 9 4,4-3-418,-6 6-1210,6-10 720,0-9-21,3-3-861,-1 9 1029,0 0 0,1-1 0,-1 1 0,0 0-1,-1 0 1,1-1 0,-1 1 0,1 0 0,-1 0 0,0 0 0,0-1 0,0 1 0,-1 0 0,-1-4 0,1 2-1168</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0.424"/>
    </inkml:context>
    <inkml:brush xml:id="br0">
      <inkml:brushProperty name="width" value="0.05" units="cm"/>
      <inkml:brushProperty name="height" value="0.05" units="cm"/>
    </inkml:brush>
  </inkml:definitions>
  <inkml:trace contextRef="#ctx0" brushRef="#br0">156 21 936,'0'0'102,"0"0"1,0-1-1,0 1 0,0 0 1,0-1-1,0 1 0,0 0 0,0 0 1,0-1-1,1 1 0,-1 0 1,0-1-1,0 1 0,0 0 1,0 0-1,0-1 0,1 1 1,-1 0-1,0 0 0,0 0 0,0-1 1,1 1-1,-1 0 0,0 0 1,0 0-1,1 0 0,-1-1 1,0 1-1,0 0 0,1 0 0,0 0 105,-1 0-1,0-1 0,1 1 0,-1 0 0,0 0 0,1 0 0,-1-1 0,0 1 0,1 0 0,-1-1 0,0 1 1,1 0-1,-1-1 0,0 1 0,0 0 0,1-1 0,-1 1 0,0 0 0,0-1 0,0 1 0,0-1 0,0 1 1,1-1-1,-1 1 0,0 0 0,0-4 3057,-12 3 2042,12 8-3917,0 0-1869,0 8 1139,-1 1 0,0-1-1,-7 31 1,5 31 669,-26 54 46,-79 226-1,106-347-1360,0 0 0,1 1 0,1-1 1,-1 0-1,2 0 0,-1 1 0,2-1 1,-1 0-1,1 0 0,6 15 0,-3-2 12,18 48 48,-21-65-64,0 0 1,1 0 0,0 0-1,0 0 1,0 0 0,1 0-1,0-1 1,0 1 0,0-1-1,0 0 1,1-1 0,0 1-1,0-1 1,8 5 0,-1-1-4,0-1 1,0 0 0,0-1-1,1-1 1,22 7 0,-26-11-49,-1 0 0,0 0 0,1-1 0,-1 0 0,0 0 0,1-1 0,-1 0 0,0 0 0,1-1 0,-1 0 0,0-1 0,0 0 0,12-6 0,-10 3-689,0-2-1,0 1 0,0-1 1,12-13-1,8-8-3885,-28 27 4268,-1 0 0,1 0 0,-1 0 0,0 0 0,0 0 0,0 0 0,0 0 0,0 0 0,0-1 0,0 1 0,-1 0 0,1-1 0,-1 1 0,0 0 0,0-1-1,0 1 1,0-1 0,-1-4 0,1 2-639,-1-1 0,0 1-1,0 0 1,-1-1-1,1 1 1,-1 0-1,-5-9 1,-2 3-764</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0.812"/>
    </inkml:context>
    <inkml:brush xml:id="br0">
      <inkml:brushProperty name="width" value="0.05" units="cm"/>
      <inkml:brushProperty name="height" value="0.05" units="cm"/>
    </inkml:brush>
  </inkml:definitions>
  <inkml:trace contextRef="#ctx0" brushRef="#br0">29 125 292,'-10'0'2023,"-9"-1"6108,38-4-4488,42-8-1692,36-6-654,-3 0-951,-14 3-225,-63 13-110,0 0 1,21-8 0,-15 4-25,4 3-41,-6 1-921,-44-16-13539,21 18 12947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8.206"/>
    </inkml:context>
    <inkml:brush xml:id="br0">
      <inkml:brushProperty name="width" value="0.05" units="cm"/>
      <inkml:brushProperty name="height" value="0.05" units="cm"/>
    </inkml:brush>
  </inkml:definitions>
  <inkml:trace contextRef="#ctx0" brushRef="#br0">26 243 1404,'-2'-1'575,"0"0"-1,1 0 1,-1 0-1,1 0 0,-1 0 1,1 0-1,-1-1 1,1 1-1,0-1 1,-1 1-1,1-1 1,0 1-1,0-1 1,0 0-1,0 1 1,1-1-1,-1 0 1,0 0-1,1 0 0,-1-4 1707,3-22 2495,1 25-4567,1 0 0,-1 0 0,1 0 0,0 0 0,0 1 0,0-1-1,1 1 1,-1 0 0,1 0 0,-1 1 0,10-3 0,4-2 289,91-36 670,-30 12-1102,-65 25-678,-1-1-1,21-12 1,-30-2-6488,-1 18 6916,3-4-5066,-6 6 5061,0-1-1,1 1 0,-1 0 1,0 0-1,0 0 0,1-1 1,-1 1-1,0 0 0,0 0 1,0-1-1,0 1 1,0 0-1,1-1 0,-1 1 1,0 0-1,0 0 0,0-1 1,0 1-1,0 0 0,0-1 1,0 1-1,0 0 1,0-1-1,0 1 0,0 0 1,0 0-1,0-1 0,0 1 1,0 0-1,-1-1 0,1 1 1,0 0-1,0 0 1,0-1-1,0 1 0,-1 0 1,1 0-1,0-1 0,0 1 1,0 0-1,-1 0 0,1 0 1,0-1-1,-11 0-1276</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1.195"/>
    </inkml:context>
    <inkml:brush xml:id="br0">
      <inkml:brushProperty name="width" value="0.05" units="cm"/>
      <inkml:brushProperty name="height" value="0.05" units="cm"/>
    </inkml:brush>
  </inkml:definitions>
  <inkml:trace contextRef="#ctx0" brushRef="#br0">12 103 1116,'-11'-18'9094,"11"18"-9044,0 1 0,1-1-1,-1 1 1,0-1 0,0 0-1,1 1 1,-1-1 0,1 0 0,-1 1-1,0-1 1,1 0 0,-1 0-1,1 1 1,-1-1 0,1 0-1,-1 0 1,1 0 0,-1 0-1,1 0 1,-1 1 0,1-1 0,-1 0-1,1 0 1,-1 0 0,1 0-1,-1 0 1,1-1 0,-1 1-1,0 0 1,1 0 0,-1 0-1,1 0 1,0-1 0,18-3 673,-19 4-626,5-1 147,25-8 716,0 2 0,33-4 0,159-15-122,-140 14-736,-48 7-63,56-3 0,-53 5-33,-29 2-117,-1 0-1,0 1 1,1-1 0,-1 2-1,0-1 1,1 1-1,7 2 1,-13-3-265,-1 0 1,1 0 0,-1 1-1,1-1 1,-1 1-1,0-1 1,1 1-1,-1 0 1,0-1-1,1 1 1,-1 0 0,0 0-1,0 0 1,2 1-1,-3-1 112,0 0 1,0-1-1,0 1 0,0 0 0,-1 0 0,1 0 0,0-1 0,0 1 0,0 0 0,-1 0 0,1-1 1,0 1-1,-1 0 0,1-1 0,-1 1 0,1 0 0,-1-1 0,1 1 0,-1-1 0,1 1 1,-1 0-1,0 0 0,-1 6-1638,2 5 208</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1.554"/>
    </inkml:context>
    <inkml:brush xml:id="br0">
      <inkml:brushProperty name="width" value="0.05" units="cm"/>
      <inkml:brushProperty name="height" value="0.05" units="cm"/>
    </inkml:brush>
  </inkml:definitions>
  <inkml:trace contextRef="#ctx0" brushRef="#br0">24 0 280,'-15'3'12115,"8"4"-6963,5 19-3810,3-9 408,0-8-1344,0 0 0,1-1 0,0 0 0,0 1 0,1-1 0,5 11 0,10 29 875,-12-14-586,-5-23-441,1 0 1,1 0-1,6 18 0,-6-20-98,-1 0-1,1 0 0,-1 0 1,-1 0-1,1 13 0,6 28 496,-4 2-6,-1-36-536,0-1-1,-1 1 1,-1-1 0,0 32 0,-2-25-95,-8-9-179,8-12-26,0 0 0,0 0 0,0 1 0,-1-1 0,1 0-1,0 1 1,1-1 0,-1 1 0,0-1 0,0 1 0,1-1 0,-1 1 0,0-1 0,1 1 0,-1 2 0,-17-3-8135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2.311"/>
    </inkml:context>
    <inkml:brush xml:id="br0">
      <inkml:brushProperty name="width" value="0.05" units="cm"/>
      <inkml:brushProperty name="height" value="0.05" units="cm"/>
    </inkml:brush>
  </inkml:definitions>
  <inkml:trace contextRef="#ctx0" brushRef="#br0">24 157 136,'-24'13'15961,"36"-20"-14069,-2 3-1459,0 1 0,0-1-1,1 1 1,-1 1 0,20-2 0,3-2 124,20-6 46,185-35-129,-225 44-666,1-1 1,-1 0-1,16-8 1,-7 3-568,3-5-3148,-12 4 376,-13 9 3076,1-1 1,0 1-1,0 0 1,0 0-1,0 0 1,0 0-1,0 1 1,0-1-1,0 0 0,1 0 1,-1 1-1,0-1 1,0 1-1,1-1 1,-1 1-1,0-1 1,0 1-1,3-1 0,6 0-1685,2-4 328</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2.807"/>
    </inkml:context>
    <inkml:brush xml:id="br0">
      <inkml:brushProperty name="width" value="0.05" units="cm"/>
      <inkml:brushProperty name="height" value="0.05" units="cm"/>
    </inkml:brush>
  </inkml:definitions>
  <inkml:trace contextRef="#ctx0" brushRef="#br0">152 26 360,'0'-6'699,"0"5"158,1 0 1,-1 0-1,0 0 0,0 0 0,0 0 0,0 0 0,-1 0 0,1 0 0,0 0 0,0-1 0,-1 1 1,1 0-1,0 0 0,-2-1 0,-5-1 1352,6 3-875,-13 0 1706,13 0-2840,0 0-1,0 0 0,0 0 0,0 0 1,-1 1-1,1-1 0,0 0 1,0 0-1,0 1 0,0-1 1,0 1-1,0-1 0,0 1 1,0-1-1,0 1 0,1-1 0,-1 1 1,0 0-1,0-1 0,0 1 1,1 0-1,-2 1 0,-8 26 1288,8-20-1331,-21 77 1663,3-11-1002,13-54-522,-8 41 1,8-12 211,0 70 0,0-41-113,5-62-333,0 1 0,1-1-1,0 0 1,1 1 0,4 19 0,-3-26-47,2 6 9,0 0-1,-1 28 1,-1-36-11,0 0 0,0 0 0,1-1-1,0 1 1,3 7 0,-3-8 3,1 1-1,-1 0 1,-1 0-1,1-1 0,-1 10 1,-1-14-11,0 0 0,0 1 0,1-1 0,-1 0 0,1 1 0,-1-1 0,1 0 0,0 0 0,0 1 0,0-1 0,1 0 0,-1 0 0,1 0 0,0-1 0,0 1 0,0 0 0,0-1 0,0 1 0,0-1 0,1 1 0,-1-1 0,1 0 0,0 0 0,0 0 0,0-1 0,-1 1 0,2-1 0,-1 1 0,0-1 0,0 0 0,0 0 0,0 0 0,4 0 0,5 0-16,0 0-1,0 0 1,0-2-1,0 1 1,0-1-1,0-1 1,0 0-1,13-5 1,0 1-473,0-2 0,-1-1 0,0-1 0,23-14 0,-39 20-274,-1-1 0,0 0 0,0-1 0,-1 1 1,1-2-1,-1 1 0,5-8 0,-8 10-78,0-1 1,0 1-1,-1-1 1,1 0-1,-1 0 1,-1 0-1,1 0 1,-1 0-1,1 0 1,-1 0-1,-1-1 1,1-8-1,-1 0-1375,1 10 1657,-1 0 1,0 0 0,0 1 0,0-1 0,0 0 0,-1 0 0,1 1 0,-1-1 0,0 0-1,0 1 1,-1-1 0,1 1 0,-1-1 0,-2-3 0,-7-11-1197</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3.144"/>
    </inkml:context>
    <inkml:brush xml:id="br0">
      <inkml:brushProperty name="width" value="0.05" units="cm"/>
      <inkml:brushProperty name="height" value="0.05" units="cm"/>
    </inkml:brush>
  </inkml:definitions>
  <inkml:trace contextRef="#ctx0" brushRef="#br0">0 125 1500,'1'-2'6492,"10"-8"-4115,94-23 4093,77-19-4683,-140 50-1945,-40 2 41,-1 0 0,1 0 0,0 0 1,0 0-1,0 0 0,-1 0 0,1 0 1,0 1-1,0-1 0,-1 1 0,1-1 1,0 1-1,-1 0 0,1-1 0,1 2 1,-2-1-63,-1-1 1,0 0 0,1 0 0,-1 0-1,0 0 1,1 0 0,-1 0 0,0 0 0,1 1-1,-1-1 1,0 0 0,1 0 0,-1 0 0,0 0-1,1-1 1,-1 1 0,0 0 0,1 0-1,-1 0 1,0 0 0,0 0 0,1 0 0,-1 0-1,0-1 1,1 1 0,-1 0 0,0 0 0,0 0-1,1-1 1,-1 1 0,0 0 0,0 0-1,1-1 1,-1 1 0,0 0 0,0 0 0,0-1-1,0 1 1,1 0 0,-1-1 0,0 1 0,0 0-1,0-1 1,0-19-7071,0 14 5864</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3.530"/>
    </inkml:context>
    <inkml:brush xml:id="br0">
      <inkml:brushProperty name="width" value="0.05" units="cm"/>
      <inkml:brushProperty name="height" value="0.05" units="cm"/>
    </inkml:brush>
  </inkml:definitions>
  <inkml:trace contextRef="#ctx0" brushRef="#br0">34 215 24,'-8'-8'815,"5"4"35,-1 0 0,1 0-1,-1 0 1,1 0-1,-3-7 1,5 10-701,1 0 1,0 0-1,-1 0 0,1 0 1,0 0-1,0 0 1,-1 0-1,1 0 0,0 0 1,0 0-1,0 0 0,0 0 1,0 0-1,1 0 0,-1-1 1,0 1-1,0 0 0,1 0 1,-1 0-1,1 0 0,-1 0 1,1 1-1,-1-1 0,1 0 1,0 0-1,-1 0 1,1 0-1,0 0 0,0 1 1,1-2-1,15-11 1016,0 0-1,1 2 1,36-19-1,-23 17-690,1 1 0,0 1 1,56-11-1,-42 14-496,0 2 0,57 0 1,-95 7-248,-1 0 0,1 0 0,-1 1 0,1-1 0,7 4 0,25 4-4340,-21 0-1952,-13-5 4906,5 3-111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4.029"/>
    </inkml:context>
    <inkml:brush xml:id="br0">
      <inkml:brushProperty name="width" value="0.05" units="cm"/>
      <inkml:brushProperty name="height" value="0.05" units="cm"/>
    </inkml:brush>
  </inkml:definitions>
  <inkml:trace contextRef="#ctx0" brushRef="#br0">24 35 1448,'-13'13'5939,"9"-8"-4991,-2-4 4281,9-4-4843,0 1-1,0-1 1,0 1 0,0 0 0,0-1-1,1 2 1,-1-1 0,1 0 0,0 1-1,-1 0 1,7-2 0,27-6 524,-18 4-633,6-1 135,-21 4-327,1 1-1,-1 0 1,0-1-1,1 2 1,-1-1-1,1 0 1,-1 1-1,1 0 1,0 0-1,-1 0 1,1 1 0,-1 0-1,1-1 1,-1 1-1,0 1 1,6 1-1,-2 1 66,0-1 0,1 0-1,-1 0 1,0-1-1,12 2 1,12 2 422,-14-3 21,16 2-60,-33-4-517,-1-1-1,1 0 1,0 0 0,0 1 0,0-1-1,0 0 1,0 1 0,-1-1 0,1 1-1,0-1 1,0 1 0,-1 0 0,1-1-1,0 1 1,-1-1 0,1 1 0,-1 0-1,1 0 1,-1-1 0,1 1 0,-1 0-1,1 0 1,-1 0 0,0 0 0,1-1-1,-1 1 1,0 0 0,0 1 0,6 10 275,-6-11-277,1 0-1,-1-1 1,1 1 0,0 0 0,-1-1-1,0 1 1,1 0 0,-1 0-1,1-1 1,-1 1 0,0 0-1,0 0 1,0 0 0,1-1-1,-1 1 1,0 2 0,6 14 251,-5-16-252,-1 0 0,1 0 0,0 1 0,-1-1 1,1 0-1,-1 0 0,1 0 0,-1 0 0,0 1 1,0-1-1,1 0 0,-1 0 0,0 1 0,0-1 1,0 0-1,0 0 0,0 1 0,-1-1 1,1 0-1,0 0 0,0 1 0,-1 0 0,-12 35 262,7-17 23,-1 0 1,-1-1-1,-14 27 1,2-9 202,15-27-332,-1 1-1,0-1 1,0 0-1,-1 0 0,-13 14 1,9-11 26,0 0 0,-18 28 0,21-27-72,-1-1 0,0-1-1,-16 17 1,19-23-49,0 1 0,0 0 0,0 1 0,1-1 1,1 1-1,-7 14 0,-3 4 76,13-25-138,1 0 0,-1-1 0,1 1 0,-1 0-1,1 0 1,-1 0 0,1 0 0,0 0 0,-1 0 0,1 0 0,0 1 0,0-1 0,0 0-1,0 0 1,0 0 0,0 0 0,0 0 0,0 0 0,0 0 0,0 0 0,1 0-1,-1 0 1,0 0 0,1 0 0,-1 0 0,1 0 0,-1 0 0,1 0 0,-1 0-1,1 0 1,0 0 0,-1-1 0,1 1 0,0 0 0,0 0 0,0-1 0,0 1 0,-1-1-1,1 1 1,0 0 0,0-1 0,0 0 0,2 1 0,4 2 42,1-1 0,-1 0 0,1 0 0,12 1 0,-15-2-47,2-1 4,1 0 1,0 0-1,-1-1 0,1 0 0,0 0 0,8-3 0,14-2-2,72-19-6,-91 22-22,-1-1 0,1 0 0,-1 0 0,-1-1 0,1-1 0,15-11 1,7-3-898,-22 16-3391,-20 33-19120,-2-4 21443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5.439"/>
    </inkml:context>
    <inkml:brush xml:id="br0">
      <inkml:brushProperty name="width" value="0.05" units="cm"/>
      <inkml:brushProperty name="height" value="0.05" units="cm"/>
    </inkml:brush>
  </inkml:definitions>
  <inkml:trace contextRef="#ctx0" brushRef="#br0">0 203 316,'2'1'708,"0"0"-1,0-1 1,0 1 0,0 0-1,0-1 1,0 1 0,0-1-1,0 0 1,4 0 0,35-15 7112,20-16-4154,1 0-1918,-8 6-413,-20 7-635,72-23-1,-27 15-668,-21 7-2091,-44 18-300,-13 1 1954,-1 0-1,1 1 1,0-1-1,0 1 0,-1-1 1,1 1-1,0-1 1,-1 1-1,1-1 1,-1 1-1,1-1 0,-1 1 1,1 0-1,-1-1 1,1 1-1,-1 0 0,0-1 1,1 1-1,-1 0 1,0 0-1,1 0 1,-1-1-1,0 1 0,0 0 1,0 0-1,0 0 1,0-1-1,0 1 0,0 0 1,0 0-1,0 0 1,0-1-1,0 1 1,-1 0-1,1 0 0,0 0 1,0-1-1,-2 2 1,-7 10-1566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2:55.826"/>
    </inkml:context>
    <inkml:brush xml:id="br0">
      <inkml:brushProperty name="width" value="0.05" units="cm"/>
      <inkml:brushProperty name="height" value="0.05" units="cm"/>
    </inkml:brush>
  </inkml:definitions>
  <inkml:trace contextRef="#ctx0" brushRef="#br0">1 0 2064,'0'3'509,"0"-1"0,0 0-1,0 1 1,1-1 0,-1 0 0,1 1-1,0-1 1,0 0 0,0 0 0,0 0-1,0 0 1,0 0 0,0 0 0,1 0 0,-1 0-1,1 0 1,-1-1 0,1 1 0,0-1-1,0 1 1,-1-1 0,1 1 0,0-1-1,0 0 1,1 0 0,-1 0 0,0 0-1,0-1 1,0 1 0,1 0 0,3 0-1,8 2 487,-9-2-693,-1 0 0,1 0-1,0 0 1,0-1 0,0 0 0,0 0-1,-1 0 1,1 0 0,7-2 0,35-7 1410,1 1 0,87-1 0,-105 9-1921,10 0-351,49 5 0,-72-3-1963,-1 2 1,1 0-1,19 7 0,-31-9 1287,0 0-1,0 1 1,0 0-1,0 0 1,0 0-1,0 0 1,-1 1-1,0-1 1,1 1-1,3 5 1,3 4-868</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09.340"/>
    </inkml:context>
    <inkml:brush xml:id="br0">
      <inkml:brushProperty name="width" value="0.05" units="cm"/>
      <inkml:brushProperty name="height" value="0.05" units="cm"/>
    </inkml:brush>
  </inkml:definitions>
  <inkml:trace contextRef="#ctx0" brushRef="#br0">115 33 188,'-48'14'8598,"45"-13"-8327,-1 1 0,1-2 1,0 1-1,0 0 0,-1-1 0,1 1 0,0-1 0,-1 0 0,-4 0 0,3 0 88,3 0 1098,2 0-1360,-1 0 0,1 0 0,0 0-1,-1 0 1,1 0 0,-1 0 0,1 0 0,-1 0 0,1 0-1,-1 0 1,1-1 0,0 1 0,-1 0 0,1 0-1,-1 0 1,1 0 0,-1-1 0,1 1 0,0 0-1,-1 0 1,-1-5 3592,13-1-1621,3 6-1560,-6-1-418,0 0 1,0-1-1,0 0 1,15-5 0,-15 4-56,0 0 1,0 1-1,0 0 1,17-1-1,-18 2 9,1 1-1,-1-1 0,0 0 1,11-3-1,-10 2 2,-1 1 0,0-1 0,0 2 0,11-1 0,-15 0-17,1 1-1,-1 1 1,0-1 0,0 0 0,0 1-1,0-1 1,0 1 0,0 0 0,0 0 0,0 0-1,0 1 1,0-1 0,-1 1 0,1 0 0,0-1-1,-1 1 1,1 0 0,-1 0 0,0 1-1,0-1 1,0 0 0,0 1 0,3 4 0,8 9 314,-10-12-271,0 0-1,0 1 0,-1-1 0,1 1 1,-1 0-1,0 0 0,-1-1 1,1 2-1,-1-1 0,0 0 1,0 0-1,0 6 0,-1 71 664,-2-44-453,2-22-128,-2 0-1,0 0 1,-1-1-1,0 1 1,-1-1-1,-10 24 1,-47 86 703,56-116-800,-53 83 497,45-71-418,-2 0-1,0-1 1,-23 24-1,-18 24 167,39-48-210,14-17-75,0 0-1,0 0 0,0 0 1,0 0-1,1 0 0,-1 1 0,1-1 1,0 1-1,0-1 0,-1 6 1,3-9-14,0 1 1,0-1-1,0 1 1,0-1-1,0 0 1,0 1-1,0-1 1,0 1-1,0-1 1,0 0-1,0 1 1,0-1-1,0 1 1,0-1-1,0 0 1,-1 1-1,1-1 1,0 0-1,0 1 1,0-1 0,-1 0-1,1 1 1,0-1-1,0 0 1,-1 1-1,1-1 1,0 0-1,-1 0 1,1 1-1,0-1 1,-1 0-1,1 0 1,0 0-1,-1 0 1,1 1-1,-1-1 1,1 0-1,0 0 1,-1 0-1,1 0 1,-1 0-1,1 0 1,-1 0-1,1 0 17,0 1-1,0-1 1,0 1-1,0-1 1,0 1-1,0-1 1,0 1-1,0-1 1,0 1 0,1-1-1,-1 1 1,0-1-1,0 1 1,0-1-1,1 0 1,-1 1-1,0-1 1,0 1-1,1-1 1,-1 0-1,0 1 1,1-1-1,-1 0 1,1 1-1,-1-1 1,0 0-1,1 1 1,-1-1-1,1 0 1,-1 0-1,1 0 1,-1 0-1,0 1 1,1-1-1,-1 0 1,1 0-1,-1 0 1,2 0-1,43 4 591,-31-2-525,0-1 1,0 0 0,0-1 0,24-3 0,-8-3-44,-15 2-34,0 1 0,0 1 0,0 0 0,18 1 0,-31 1-47,21 8-9523,-4-3 5019,18 5-6073,-14-7 7051,-9-3 1386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5.460"/>
    </inkml:context>
    <inkml:brush xml:id="br0">
      <inkml:brushProperty name="width" value="0.05" units="cm"/>
      <inkml:brushProperty name="height" value="0.05" units="cm"/>
    </inkml:brush>
  </inkml:definitions>
  <inkml:trace contextRef="#ctx0" brushRef="#br0">115 0 1340,'-15'7'6238,"7"2"-4316,0-2-1417,1 1 0,0 0 0,1 1 0,-1-1 0,2 1 0,-1 0 1,1 1-1,1-1 0,-5 13 0,0 46 339,3 0 0,5 134 1,2-93-752,-1-70-89,1 0 0,9 48 1,-9-40-8,-1-38 3,0 0 0,0-1 0,1 1 0,1 9 0,2 6-604,0 1-1,-2-1 1,-1 32 0,-6-62-1560,1-1 0,0 1 0,1-1 0,-5-11 0,4-3 358,-6 0 218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8.582"/>
    </inkml:context>
    <inkml:brush xml:id="br0">
      <inkml:brushProperty name="width" value="0.05" units="cm"/>
      <inkml:brushProperty name="height" value="0.05" units="cm"/>
    </inkml:brush>
  </inkml:definitions>
  <inkml:trace contextRef="#ctx0" brushRef="#br0">1 1 948,'0'0'6560,"15"14"3599,134-17-6016,-73 0-5282,1 2-4622,-77 1 5593,0 0 0,1 0 1,-1 0-1,1 0 0,-1 0 0,1 0 0,-1 0 0,1 0 1,-1 0-1,0 0 0,1 0 0,-1 0 0,1 1 0,-1-1 1,1 0-1,-1 0 0,0 0 0,1 1 0,-1-1 0,0 0 1,1 1-1,-1-1 0,0 0 0,1 1 0,-1-1 0,0 0 1,0 1-1,1-1 0,-1 0 0,0 1 0,0-1 0,0 1 1,1-1-1,-1 0 0,0 1 0,0-1 0,0 1 0,0-1 1,0 1-1,0-1 0,0 1 0,0-1 0,0 0 0,0 1 1,0-1-1,0 1 0,0-1 0,-1 1 0,-8 19-4023,9-19 4070,-2 7-1737</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10.655"/>
    </inkml:context>
    <inkml:brush xml:id="br0">
      <inkml:brushProperty name="width" value="0.05" units="cm"/>
      <inkml:brushProperty name="height" value="0.05" units="cm"/>
    </inkml:brush>
  </inkml:definitions>
  <inkml:trace contextRef="#ctx0" brushRef="#br0">704 58 24,'2'-23'10817,"6"7"-8187,-6 2 916,-2 9-782,0 11-796,-6-5-1737,1 0 0,-1 0 0,1 1-1,-1-1 1,1 2 0,0-1-1,-1 0 1,1 1 0,1 0 0,-1 0-1,-7 7 1,2-2-13,0 1 0,0 0 0,1 0 0,-10 14 0,-4-1 195,20-20-369,1 0 1,-1 1-1,1-1 1,-1 0-1,1 1 1,0 0 0,-4 4-1,-16 20 293,18-22-277,1-1-1,-1 0 1,0 1 0,1-1 0,-3 7-1,-96 163 1065,86-143-957,7-16-52,2 1 1,-10 27-1,-40 108 443,-25 108 277,79-244-822,-1-1 0,2 1 0,0 0-1,1 0 1,0 0 0,2 23 0,0-1 14,2-9 21,0 0 0,3 0 0,0 0 0,10 27 0,-13-47-43,0 0 24,0 0-1,1 0 1,0-1-1,0 1 1,1-1-1,0 0 1,0 0-1,1 0 1,11 9-1,-13-12-16,1-1-1,-1 1 0,1-1 1,0-1-1,1 1 0,-1-1 0,0 1 1,1-2-1,-1 1 0,1 0 1,0-1-1,-1 0 0,10 0 0,-5-1 18,1-1-1,-1 0 0,0 0 1,0-1-1,1 0 0,-1-1 1,11-5-1,-3 2-7,0-2 0,0 0-1,-1-1 1,20-14 0,-29 17-5,-1 0 1,0 0-1,0-1 1,-1 0-1,0 0 0,0 0 1,-1-1-1,1 0 1,-2 0-1,1 0 0,3-11 1,1-2 55,0-1 1,-2-1-1,-1 0 1,-1 0-1,-1 0 0,-1 0 1,1-31-1,-4 48-55,0-1 0,0 1-1,0 0 1,-1-1 0,0 1-1,0 0 1,0 0 0,-1 0 0,0 0-1,0 0 1,-1 0 0,1 1-1,-1-1 1,0 1 0,-1-1-1,1 1 1,-1 0 0,0 0 0,-1 1-1,1 0 1,-1-1 0,0 1-1,-10-6 1,4 4-7,-1 1 0,1 1 0,-1 0 1,0 0-1,-1 1 0,1 1 0,0 0 0,-1 0 1,1 2-1,-22 0 0,-11 4-226,-72 16 1,74-12-206,19-2-737,0 0 0,0 2 1,-40 19-1,-20 17-8757,77-39 7385,0 0 1,1 0 0,-1 1-1,-10 12 1,17-10 173,10 4 454</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11.700"/>
    </inkml:context>
    <inkml:brush xml:id="br0">
      <inkml:brushProperty name="width" value="0.05" units="cm"/>
      <inkml:brushProperty name="height" value="0.05" units="cm"/>
    </inkml:brush>
  </inkml:definitions>
  <inkml:trace contextRef="#ctx0" brushRef="#br0">405 658 392,'-2'-1'809,"-1"0"1,0 0-1,1-1 1,-1 1-1,0-1 0,1 1 1,0-1-1,-1 0 1,1 0-1,0 0 1,0 0-1,-2-3 0,-11-9 3298,11 11-3200,3 2-775,0 0 0,0 0 0,0 0 0,-1 1 0,1-1 0,0 0 0,0 0 0,0 1 1,-1-1-1,1 1 0,0-1 0,0 1 0,-1-1 0,1 1 0,0 0 0,-1 0 0,1 0 0,-1 0 0,1 0 0,0 0 1,-1 0-1,1 0 0,0 0 0,-1 1 0,1-1 0,0 0 0,-1 1 0,1-1 0,0 1 0,0 0 0,-2 0 1,-21 17 351,21-16-448,0-1-1,0 1 0,0 0 1,0 0-1,1 0 0,-1 1 1,1-1-1,-1 0 0,1 1 1,-3 4-1,-29 44 454,24-37-377,0-1 1,2 2 0,-1-1-1,2 1 1,-8 20 0,-49 196 452,54-184-528,2 1-1,-2 93 0,9-133 14,1 1 1,1-1-1,-1 1 1,1-1-1,1 1 1,0-1-1,0 0 1,0 0-1,1 0 1,1 0-1,-1 0 1,1-1-1,0 0 1,1 1-1,0-1 1,0-1-1,0 1 1,1-1-1,12 11 1,-11-13-9,0 1 0,0-1 0,0-1 0,0 1 0,1-1 1,-1-1-1,1 1 0,0-1 0,0 0 0,0-1 0,0 0 0,0 0 0,0-1 1,0 0-1,0-1 0,0 1 0,1-2 0,-2 1 0,1-1 0,0 0 0,13-6 1,-2 0 91,-16 7-116,-1 0 1,1 0-1,-1 0 0,0 0 0,0-1 0,1 1 0,-1 0 0,0-1 0,0 0 0,3-3 0,7-8 121,-10 11-110,0 0 1,0 1-1,0-1 0,0 0 0,-1 0 0,1 0 0,-1 0 0,0-1 0,0 1 0,1 0 0,-1-1 0,-1 1 1,1 0-1,0-1 0,-1 1 0,1-1 0,-1 1 0,1-1 0,-1 1 0,0-1 0,-1-3 0,2-16 167,-1 11-117,1 0-1,-2 0 0,1-1 0,-2 1 1,1 0-1,-2 0 0,-3-13 0,-19-38 44,-3 1-1,-58-93 0,26 55-147,2 1 24,18 32-7,26 45 1,2 0 1,0-1 0,-12-30-1,16 31-4,2 0 0,0 0-1,1 0 1,1-1 0,2 0-1,0 0 1,1 0 0,1 0-1,1 0 1,7-42 0,-2 15 3,-5 40 8,0-1 0,0 1 0,0 0 0,2 0 0,-1 0 0,1 0 0,4-9 0,1 4-12,0 1 1,1 0-1,0 0 0,1 1 1,1 0-1,0 1 0,0 0 0,1 1 1,1 0-1,-1 1 0,2 0 0,18-8 1,-24 12 18,-1 1 0,1 1 0,0-1 0,0 1 1,0 1-1,1 0 0,8-2 0,-15 4-3,0 0 0,0 0 0,0-1-1,0 1 1,0 1 0,0-1 0,0 0 0,0 0 0,0 1 0,0-1-1,0 1 1,-1 0 0,1 0 0,0-1 0,0 1 0,0 0 0,-1 1-1,1-1 1,0 0 0,-1 0 0,1 1 0,-1-1 0,0 1 0,1-1-1,-1 1 1,0 0 0,0-1 0,0 1 0,0 0 0,0 0 0,0 0-1,-1-1 1,1 1 0,-1 0 0,1 4 0,1 0-1,1 6 2,-1 0 0,1 1 0,-2-1-1,0 1 1,-1 22 0,-8 26 14,-2 18 3,-3-1 0,-33 113 0,22-108-91,14-46-188,-14 37 0,-24 76-3127,46-144 2945,0 1 1,0-1-1,1 1 1,0 0-1,0 6 1,-4 19-1952,3-26 1909,2-4 290,0-1 0,-1 0 1,1 0-1,0 1 1,-1-1-1,1 0 0,0 1 1,0-1-1,0 0 0,0 1 1,0-1-1,0 0 0,1 0 1,-1 1-1,0-1 0,1 0 1,-1 1-1,1-1 1,0 2-1,0-2-242,-1 0-1,1 0 1,-1 0 0,1 0 0,-1 0 0,1 1-1,0-1 1,0 0 0,-1 0 0,1-1-1,0 1 1,0 0 0,0 0 0,0 0 0,0-1-1,0 1 1,0 0 0,0-1 0,2 2-1,28-3-2746,-30 1 3102,32-5-1538</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12.427"/>
    </inkml:context>
    <inkml:brush xml:id="br0">
      <inkml:brushProperty name="width" value="0.05" units="cm"/>
      <inkml:brushProperty name="height" value="0.05" units="cm"/>
    </inkml:brush>
  </inkml:definitions>
  <inkml:trace contextRef="#ctx0" brushRef="#br0">337 634 424,'1'-1'167,"0"1"1,-1 0-1,1 0 0,-1-1 1,1 1-1,0-1 0,-1 1 1,1 0-1,-1-1 0,1 1 1,-1-1-1,1 1 0,-1-1 1,1 1-1,-1-1 0,0 0 1,1 1-1,-1-1 0,0 1 1,1-2-1,-7-6 5941,1 2-3196,-16 18 227,2 9-2630,0 1 1,2 1 0,0 1 0,2 0-1,0 1 1,2 1 0,1 0-1,-13 42 1,-22 63-81,27-60-235,11-43-110,1 1 1,1 0-1,2 0 1,-3 44-1,1-13 17,5-50-76,1 1 0,0 0 0,0 0 0,1 0 0,2 20 0,2-9 11,-1-1 51,1-1 0,1 1 0,8 23 0,-11-39-61,1 0-1,-1 0 1,0-1-1,1 1 1,0 0-1,0-1 1,1 0-1,-1 0 1,1 0-1,0 0 1,0 0-1,0-1 1,1 1-1,-1-1 1,1-1-1,-1 1 1,8 3-1,2-1 55,-6-1-19,1-1 0,-1-1 0,0 1 0,11 1 1,-16-4-42,0 0 1,0 0 0,0 0 0,0 0-1,0 0 1,-1-1 0,1 1 0,0-1-1,0 0 1,-1 0 0,1 0 0,0 0-1,-1 0 1,1-1 0,-1 1 0,0-1-1,4-2 1,0 0 41,-1-1 0,1 0 0,-1 0 0,0 0 0,0-1 0,-1 0 0,1 0 0,-1 0 0,0 0 0,-1-1 1,0 1-1,0-1 0,0 0 0,-1 0 0,0 0 0,0 0 0,-1-1 0,0 1 0,0 0 0,-1-1 0,0 1 0,0 0 0,-3-14 0,-4-16 193,-37-165 661,33 165-831,-1 1 1,-1 0 0,-25-46-1,12 26-37,20 40-34,-1 0 0,-12-19 0,5 10 1,1 0 1,2 0 0,-13-39 0,-8-20-17,17 45-25,2-2-1,-13-73 0,24 102 23,1-1-1,0 1 1,1 0 0,1 0 0,0-1 0,4-15 0,1-34-10,-5 53 9,0 0 0,1 0-1,-1 0 1,2 0 0,-1 0 0,2 0-1,5-12 1,34-58-28,-39 73 30,4-7 3,2 1-1,0 0 1,0 1-1,1 0 1,0 1-1,1 0 1,0 1-1,1 0 1,-1 1 0,2 0-1,-1 1 1,1 1-1,0 0 1,1 1-1,28-7 1,-40 11 0,1 1 0,0-1 0,0 1 1,0 0-1,0 0 0,-1 0 0,1 0 1,0 1-1,0 0 0,0 0 0,-1 0 1,1 0-1,0 0 0,5 4 0,-7-4 1,0 1-1,1 0 1,-1 0-1,0-1 1,-1 1-1,1 1 0,0-1 1,-1 0-1,1 0 1,-1 1-1,1-1 1,-1 1-1,0-1 1,0 1-1,0-1 1,-1 1-1,1 0 0,0-1 1,-1 1-1,0 0 1,0 0-1,0 3 1,1 47 47,-3 0 0,-1 0 0,-16 74 0,-4 28-64,16-112-148,-4 72 0,4-20-642,1-46-48,-13 118-3803,11 1-4472,8-69 1653,0-67 5448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12.811"/>
    </inkml:context>
    <inkml:brush xml:id="br0">
      <inkml:brushProperty name="width" value="0.05" units="cm"/>
      <inkml:brushProperty name="height" value="0.05" units="cm"/>
    </inkml:brush>
  </inkml:definitions>
  <inkml:trace contextRef="#ctx0" brushRef="#br0">164 1 672,'0'3'784,"-1"0"0,1 0 1,-1 0-1,1 0 0,-1 0 0,0-1 1,0 1-1,0 0 0,-1 0 0,-2 4 0,-22 27 4029,-6 8-1612,4 24-872,18-40-1416,-21 37 0,27-54-907,0 1 0,0 0 0,1-1 1,0 1-1,1 1 0,0-1 1,1 0-1,0 0 0,1 1 0,1 17 1,-1-19-269,11 29-2701,-10-37 2731,-1 0 1,0 0-1,1 0 0,-1 0 1,1 0-1,-1 0 0,1 0 1,-1 0-1,1 0 0,0 0 1,0 0-1,-1 0 0,1 0 1,0 0-1,0-1 1,0 1-1,0 0 0,0-1 1,0 1-1,0 0 0,0-1 1,0 1-1,0-1 0,0 0 1,1 1-1,1-1 0,33 6-7879,-15-6 6207,3 0 271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13.400"/>
    </inkml:context>
    <inkml:brush xml:id="br0">
      <inkml:brushProperty name="width" value="0.05" units="cm"/>
      <inkml:brushProperty name="height" value="0.05" units="cm"/>
    </inkml:brush>
  </inkml:definitions>
  <inkml:trace contextRef="#ctx0" brushRef="#br0">648 337 516,'36'-126'8386,"-27"91"-5421,-9 32-2745,1 0 0,-1 1 1,0-1-1,0 0 0,0 0 0,0 1 0,-1-1 1,1 0-1,-1 0 0,1 1 0,-1-1 0,-1-3 1,-4-20 1468,4 17-1053,0 1 0,0 0-1,-1-1 1,0 1 0,-1 1 0,0-1 0,0 0 0,-5-6 0,5 8-280,3 4-254,-1 0 0,0 0 1,0 0-1,0 0 0,0 0 0,0 1 0,-1-1 1,1 1-1,0-1 0,-1 1 0,1 0 0,-1 0 0,1 0 1,-1 0-1,0 0 0,1 1 0,-1-1 0,0 1 0,0 0 1,-3 0-1,-2-1 84,-1 2 0,1-1 0,-1 1 0,1 0 0,-10 4 0,11-3-93,0 1-1,1-1 1,0 2-1,-1-1 1,1 1-1,1 0 1,-1 0-1,0 0 0,-6 9 1,-43 52 549,39-44-434,0 2 21,1 2 1,2 0 0,0 0-1,-16 50 1,9-23 0,7-22-149,1 1 0,2 0 0,1 0-1,1 1 1,2 0 0,-4 56 0,11-69-52,1 0 1,1 0 0,0 0-1,2 0 1,0 0-1,13 30 1,-17-47-23,0 0 0,0 0 1,0 1-1,0-1 0,1 0 0,-1 0 0,1 0 0,0 0 0,0-1 1,-1 1-1,1 0 0,0-1 0,0 1 0,0-1 0,1 0 1,-1 0-1,0 0 0,0 0 0,3 1 0,-1-1-1,1-1-1,-1 1 1,0-1-1,0 0 1,0 0-1,0 0 1,0 0 0,0-1-1,0 0 1,8-2-1,-3 0-2,0-1 0,-1 0 0,1 0-1,-1-1 1,1 0 0,-1 0 0,-1-1-1,1 0 1,8-9 0,-2-3-8,0 1 1,-1-2-1,-1 0 0,-1 0 1,13-32-1,29-106-23,-33 108 28,-15 39 4,-1 1 1,0-1-1,0 0 1,3-19 0,2-56 103,-4-113 0,-5 196-93,0 0 76,-1 3-56,1-1-1,-1 0 0,1 0 0,-1 0 0,1 0 0,-1 0 0,1 0 0,-1 0 0,1 1 0,-1-1 0,1 0 0,-1 0 0,1 1 1,0-1-1,-1 0 0,1 1 0,-1-1 0,1 1 0,0-1 0,-1 0 0,1 1 0,0-1 0,0 1 0,-1-1 0,1 1 0,0-1 1,0 1-1,0-1 0,-1 1 0,0 23 505,10 28 24,-7-46-401,2 53 111,20 136-273,-17-130 0,-4 5 0,-2 0 0,-4 0 0,-15 95 0,11-112 0,3-27 0,-1-1 0,-1 0 0,-2 0 0,0-1 0,-2 0 0,-1-1 0,-16 28 0,-33 57 0,48-88 0,-2 0 0,0-1 0,-1-1 0,-1 0 0,-1-1 0,-1-1 0,-36 27 0,19-21 0,0-2 0,-68 29 0,48-32-2203,39-13-1396,0-2 1,1 0-1,-20 0 0,2 3-4945,29-4 5183</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14.261"/>
    </inkml:context>
    <inkml:brush xml:id="br0">
      <inkml:brushProperty name="width" value="0.05" units="cm"/>
      <inkml:brushProperty name="height" value="0.05" units="cm"/>
    </inkml:brush>
  </inkml:definitions>
  <inkml:trace contextRef="#ctx0" brushRef="#br0">82 456 1728,'0'-1'633,"0"-1"0,-1 0 0,1 1-1,0-1 1,-1 1 0,1-1 0,-1 1 0,1-1-1,-1 1 1,0 0 0,0-1 0,0 0 0,-4-10 4831,4 12-5358,0 0 0,1 1 0,-1-1-1,0 1 1,0 0 0,0-1 0,1 1-1,-1-1 1,0 1 0,1 0-1,-1 0 1,1-1 0,-1 1 0,1 0-1,-1 0 1,1 0 0,-1 0 0,1-1-1,0 1 1,-1 0 0,1 0-1,0 0 1,0 0 0,0 0 0,0 0-1,0 0 1,0 0 0,0 0 0,0 0-1,0 0 1,0 0 0,1 1-1,-2 11 626,1-13-729,-13 48 2042,-5 53 1,14 61-183,-17 170-496,21-130-1038,11-143-40,-11-59-281,0 0 0,0 0 0,0 0 0,0 0 1,0 1-1,0-1 0,0 0 0,0 0 0,0 0 0,0 1 0,0-1 0,0 0 1,0 0-1,0 0 0,0 1 0,0-1 0,0 0 0,0 0 0,0 0 1,0 1-1,0-1 0,1 0 0,-1 0 0,0 0 0,0 0 0,0 0 0,0 1 1,0-1-1,0 0 0,1 0 0,-1 0 0,0 0 0,0 0 0,0 0 1,0 0-1,1 1 0,-1-1 0,0 0 0,0 0 0,0 0 0,0 0 1,1 0-1,-1 0 0,0 0 0,0 0 0,0 0 0,1 0 0,-1 0 0,0 0 1,0 0-1,0 0 0,1 0 0,-1 0 0,1-1 14,-1 1 0,1-1 0,-1 1 0,0-1 0,1 1 0,-1-1 0,1 1-1,-1-1 1,0 0 0,1 1 0,-1-1 0,0 1 0,0-1 0,0 0 0,1 1 0,-1-1 0,0 0 0,0 1 0,0-1-1,0 0 1,0 0 0,1-13 30,1 1 0,0-1 0,1 1 0,6-21 0,7-27-93,-5-21 27,14-83-1,-22 150 12,43-249-35,-40 230 34,2 0 0,1 1-1,1 0 1,24-49 0,-22 51 31,13-24 259,-25 54-264,1 0 0,0 0-1,0 0 1,0 0-1,0-1 1,0 1 0,0 0-1,0 1 1,0-1 0,0 0-1,0 0 1,1 0 0,-1 1-1,0-1 1,0 0-1,1 1 1,-1 0 0,1-1-1,-1 1 1,0 0 0,1-1-1,2 1 1,-1 0 19,-1 1 0,1-1 0,0 1 0,-1-1 0,1 1 0,-1 0 0,1 0 0,-1 0 0,1 0 0,-1 1 0,1-1 0,2 3 0,9 9 186,-2 0 0,1 1 0,-2 0 0,0 1 0,-1 0 0,15 29 0,7 7 139,47 86 342,-53-88-569,33 46-1,-23-36-137,-26-40 0,1-1 0,24 29 0,-28-39 0,-7-7 0,1 0 0,-1 0 0,1 0 0,-1 0 0,1 0 0,-1 0 0,1-1 0,0 1 0,-1 0 0,1 0 0,0-1 0,0 1 0,0-1 0,0 1 0,-1 0 0,1-1 0,0 0 0,0 1 0,0-1 0,0 1 0,0-1 0,0 0 0,0 0 0,0 0 0,0 0 0,0 0 0,0 0 0,0 0 0,1 0 0,-1 0 0,0 0 0,0 0 0,0 0 0,0-1 0,0 1 0,0 0 0,-1-1 0,1 1 0,0-1 0,0 1 0,0-1 0,0 0 0,0 1 0,-1-1 0,1 0 0,0 0 0,0 0 0,11-9 0,-1-1 0,-1 0 0,0 0 0,0-1 0,-1 0 0,-1-1 0,0 0 0,11-24 0,41-121 0,-58 153 0,50-138 0,25-79 0,-68 192 1,15-34 0,-13 39-13,12-49 1,-19 46-678,-4 25 302,0 0 1,1 0-1,-1-1 1,0 1 0,1 0-1,0 1 1,0-1-1,-1 0 1,2 0-1,-1 0 1,0 0-1,1 1 1,-1-1-1,1 0 1,0 1-1,0 0 1,2-4-1,15-10-6633,15-13-2805,-30 26 9154,-1 1 0,0 0 0,1 0 0,0 0 0,-1 1 0,1-1 1,0 1-1,7-1 0,12 0-1166</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14.665"/>
    </inkml:context>
    <inkml:brush xml:id="br0">
      <inkml:brushProperty name="width" value="0.05" units="cm"/>
      <inkml:brushProperty name="height" value="0.05" units="cm"/>
    </inkml:brush>
  </inkml:definitions>
  <inkml:trace contextRef="#ctx0" brushRef="#br0">1343 167 1532,'11'-10'1544,"-2"-1"0,1-1 1,-2 0-1,1 0 0,-2-1 0,0 1 0,0-2 0,4-13 0,-6 8 504,-5 17-1862,0 1 1,0 0-1,0-1 1,0 1-1,1 0 1,-1-1-1,1 1 1,-1 0-1,1 0 0,-1-1 1,1 1-1,-1 0 1,1 0-1,1-1 1,-2 2-125,0 0 0,0 0 0,-1 0 0,1 0-1,0 0 1,0 1 0,0-1 0,0 0 0,0 0 0,-1 0 0,1 0 0,0 0 0,0 0 0,0 0 0,-1 0 0,1 0 0,0 0-1,0 0 1,0 0 0,-1 0 0,1 0 0,0 0 0,0 0 0,0 0 0,0 0 0,-1 0 0,1 0 0,0 0 0,0 0 0,0 0-1,-1 0 1,1 0 0,0 0 0,0 0 0,0 0 0,0 0 0,-1-1 0,1 1 0,0 0 0,0 0 0,0 0 0,0 0 0,0 0 0,0-1-1,-1 1 1,1 0 0,0 0 0,0 0 0,0-1 0,0 1 0,0 0 0,0 0 0,0 0 0,0 0 0,0-1 0,0 1 0,0 0-1,0 0 1,0 0 0,0-1 0,0 1 0,0 0 0,0 0 0,0 0 0,0-1 0,-17 24 922,0 1-1,1 1 1,-17 38 0,-15 24 234,-68 133 886,58-103-1328,-113 233-373,-130 236-433,10-66 30,212-390 0,-128 235 0,138-227 0,67-126 0,2-12-1,0 0 0,0 1 0,0-1 0,0 0-1,0 1 1,0-1 0,0 0 0,0 0 0,0 1 0,0-1 0,0 0 0,0 1-1,0-1 1,0 0 0,1 0 0,-1 1 0,0-1 0,0 0 0,0 0 0,0 1-1,1-1 1,-1 0 0,0 0 0,0 0 0,1 1 0,-1-1 0,0 0 0,0 0-1,1 0 1,-1 0 0,0 0 0,1 1 0,-1-1 0,0 0 0,0 0 0,1 0 0,-1 0-1,0 0 1,1 0 0,-1 0 0,0 0 0,1 0 0,-1 0 0,0 0 0,0 0-1,1 0 1,-1-1 0,0 1 0,1 0 0,-1 0 0,0 0 0,0 0 0,1-1-1,11-5-558,82-65-9986,-30 18 1607,69-45 1,-77 60 6551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6:13:15.177"/>
    </inkml:context>
    <inkml:brush xml:id="br0">
      <inkml:brushProperty name="width" value="0.05" units="cm"/>
      <inkml:brushProperty name="height" value="0.05" units="cm"/>
    </inkml:brush>
  </inkml:definitions>
  <inkml:trace contextRef="#ctx0" brushRef="#br0">984 157 900,'3'-6'1034,"0"0"0,0 0 1,0 0-1,0 0 0,-1 0 0,0-1 0,-1 1 0,2-10 1,2-4 2467,-4 18-3109,0 0 0,0 0 1,0 0-1,-1-1 0,1 1 0,-1 0 1,1 0-1,-1-1 0,0-3 0,0 6-270,0-1 1,0 0-1,0 0 0,0 0 0,0 0 0,0 1 0,-1-1 0,1 0 1,0 0-1,-1 0 0,1 1 0,0-1 0,-1 0 0,1 1 1,-1-1-1,1 0 0,-2 0 0,-3-11 1497,5 11-1526,-1 1 0,1-1-1,0 0 1,0 0 0,-1 0-1,1 0 1,-1 1 0,1-1 0,-1 0-1,1 0 1,-1 1 0,1-1-1,-1 0 1,0 1 0,1-1-1,-1 0 1,0 1 0,1-1-1,-1 1 1,0-1 0,0 1 0,0 0-1,0-1 1,1 1 0,-1 0-1,0 0 1,0-1 0,0 1-1,0 0 1,-1 0 0,-32-2 1964,31 2-1880,-15 2 339,0 1-1,0 2 1,1-1 0,0 2 0,0 0 0,0 1 0,0 1 0,-16 10 0,5 2-220,0 0 1,1 2 0,1 1-1,-32 37 1,15-17-291,-46 49-7,-133 180 0,213-260 0,-19 26 0,-43 77 0,29-34 0,-39 105 0,75-166 0,2 0 0,0 1 0,-1 23 0,1-8 0,3-24 0,1 0 0,0 0 0,0 0 0,2 0 0,4 23 0,-2-12 0,-2-15 0,1 0 0,-1 1 0,1-1 0,0-1 0,1 1 0,0 0 0,0-1 0,1 0 0,0 0 0,0 0 0,0-1 0,1 1 0,0-1 0,1-1 0,-1 1 0,1-1 0,0 0 0,0-1 0,0 1 0,1-1 0,0-1 0,0 0 0,10 4 0,6 0 0,0-1 0,1-2 0,-1 0 0,1-1 0,0-1 0,47-3 0,-5-7 0,0-3 0,-1-3 0,-1-3 0,95-37 0,-126 39 0,0-2 0,-1-2 0,-1-1 0,0-2 0,41-37 0,-34 28 0,23-26-1892,4-2-13512,-57 51 12115,0 1-567,0 1-1798,0 1 3402</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23:49:13.612"/>
    </inkml:context>
    <inkml:brush xml:id="br0">
      <inkml:brushProperty name="width" value="0.05" units="cm"/>
      <inkml:brushProperty name="height" value="0.05" units="cm"/>
    </inkml:brush>
  </inkml:definitions>
  <inkml:trace contextRef="#ctx0" brushRef="#br0">0 131 24575,'30'-2'0,"-1"-1"0,42-9 0,-37 5 0,42-3 0,-59 9 0,0-1 0,0-1 0,-1 0 0,1-1 0,-1-1 0,0 0 0,0-2 0,21-10 0,-18 7 0,0 1 0,1 1 0,28-8 0,-42 14 0,-1 1 0,1 0 0,0 0 0,-1 0 0,1 0 0,0 1 0,-1 0 0,1 0 0,0 1 0,-1-1 0,1 1 0,0 1 0,-1-1 0,1 1 0,-1 0 0,0 0 0,10 6 0,-11-6 0,-1 1 0,0 0 0,-1 0 0,1 1 0,0-1 0,-1 0 0,0 1 0,0-1 0,0 1 0,0 0 0,0 0 0,-1 0 0,0 0 0,0 0 0,0 0 0,0 0 0,-1 0 0,1 0 0,-1 1 0,0-1 0,0 0 0,-1 0 0,0 5 0,-1 2 0,-1 0 0,0 0 0,0 0 0,-1-1 0,0 1 0,-1-1 0,-9 14 0,3-9 0,-1-1 0,0 0 0,-1-1 0,-16 13 0,16-15 0,1 1 0,0 0 0,0 1 0,-18 26 0,29-37 0,-1 0 0,1 1 0,-1-1 0,1 1 0,0-1 0,0 1 0,0 0 0,1-1 0,-1 1 0,1 0 0,-1 0 0,1-1 0,0 1 0,0 0 0,0 0 0,0-1 0,1 1 0,-1 0 0,1 0 0,1 4 0,0-4 0,0-1 0,-1 1 0,1-1 0,0 0 0,0 0 0,0 0 0,1 0 0,-1 0 0,0 0 0,1 0 0,0-1 0,-1 0 0,1 1 0,0-1 0,-1 0 0,1 0 0,0 0 0,0-1 0,5 2 0,68 5 0,-54-6 0,43 7 0,-46-4 0,-12-4 0,0 2 0,-1-1 0,1 1 0,-1 0 0,1 0 0,-1 0 0,0 1 0,0 0 0,0 0 0,0 1 0,6 5 0,3 4 0,-9-8 0,0-1 0,-1 0 0,0 1 0,0 0 0,0 0 0,-1 1 0,0-1 0,0 1 0,0 0 0,0 0 0,-1 0 0,0 0 0,-1 1 0,1 0 0,-1-1 0,2 12 0,-2-2 0,-2 0 0,0 0 0,0 0 0,-2 0 0,0-1 0,0 1 0,-8 22 0,-43 105 0,33-96 0,15-35 0,-1-1 0,-1 0 0,0-1 0,-15 18 0,-13 20 0,28-37 0,-1 3 0,0 0 0,-1-1 0,-18 20 0,23-29 0,-1 0 0,1 0 0,-1 0 0,0-1 0,1 0 0,-2 0 0,1-1 0,0 1 0,0-1 0,-1 0 0,0 0 0,1-1 0,-12 2 0,-139 15 0,-172-3 0,324-15 0,-2 0 0,-1 0 0,1 0 0,0 1 0,-12 2 0,17-3 0,1 0 0,-1 0 0,0 1 0,1-1 0,-1 0 0,0 1 0,1-1 0,-1 0 0,0 1 0,1-1 0,-1 1 0,1-1 0,-1 1 0,1-1 0,-1 1 0,1-1 0,-1 1 0,1 0 0,-1-1 0,1 1 0,0-1 0,-1 1 0,1 0 0,0 0 0,0-1 0,0 1 0,-1 0 0,1-1 0,0 1 0,0 0 0,0 0 0,0-1 0,0 1 0,0 0 0,1 0 0,-1-1 0,0 1 0,0 0 0,0-1 0,1 1 0,-1 0 0,0-1 0,1 1 0,-1 0 0,0-1 0,1 1 0,-1-1 0,1 1 0,-1-1 0,1 1 0,0 0 0,13 17 0,1-1 0,0 0 0,34 27 0,-30-27 0,-1 0 0,32 37 0,-15-1 0,-3 2 0,-2 0 0,29 75 0,-28-57 0,57 94 0,-75-147 20,1 0 0,0-1 0,2-1 0,0 0 0,25 20 0,-28-27-185,1-1 0,0-1 0,1 0 0,-1-1 0,2 0 0,-1-2 0,1 0 0,20 6 0,31 1-6661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23:49:15.734"/>
    </inkml:context>
    <inkml:brush xml:id="br0">
      <inkml:brushProperty name="width" value="0.05" units="cm"/>
      <inkml:brushProperty name="height" value="0.05" units="cm"/>
    </inkml:brush>
  </inkml:definitions>
  <inkml:trace contextRef="#ctx0" brushRef="#br0">1087 1 24575,'0'585'0,"-2"-555"0,-1 0 0,-2 0 0,-1-1 0,-11 35 0,-11 57 0,-14 95 0,19-125 0,-35 92 0,16-56 0,16-56 0,-47 92 0,56-126 0,-10 18 0,-1-2 0,-3-1 0,-2-2 0,-3-1 0,-71 78 0,97-117 0,0 0 0,-1-1 0,1 0 0,-2 0 0,1-1 0,-1-1 0,-1 0 0,1 0 0,-1-2 0,0 1 0,-1-2 0,1 1 0,-23 2 0,-78 9 0,58-8 0,-67 2 0,127-3 0,12 9 0,5 3 0,-13-9 0,-1 1 0,0-1 0,0 1 0,-1 1 0,-1-1 0,0 1 0,0 0 0,-1 0 0,-1 0 0,0 1 0,0-1 0,-2 1 0,1 0 0,-2 22 0,-2 14 0,-2-1 0,-17 74 0,15-91 0,-12 63-1365,3-15-5461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59.867"/>
    </inkml:context>
    <inkml:brush xml:id="br0">
      <inkml:brushProperty name="width" value="0.05" units="cm"/>
      <inkml:brushProperty name="height" value="0.05" units="cm"/>
    </inkml:brush>
  </inkml:definitions>
  <inkml:trace contextRef="#ctx0" brushRef="#br0">51 1 536,'3'2'18051,"-8"3"-20126,-6 4 2646,11-8-535,-1-1-1,0 1 0,0 0 1,0 0-1,0-1 0,0 1 0,1 0 1,-1 0-1,0 0 0,1 0 1,-1 0-1,0 0 0,1 0 1,-1 0-1,1 0 0,0 0 1,-1 0-1,1 1 0,0-1 1,0 0-1,0 0 0,0 0 1,0 0-1,0 1 0,0 0 1,-1 9 159,0-1 1,-1 1-1,0-1 1,-4 14-1,2-14-43,2 1 0,-1 0 1,1-1-1,0 17 0,9 108 1118,-3-87-650,-2 1 0,-5 62-1,-7 187 1715,22-155-1333,-11-130-873,-1 1 1,2 0 0,0 0-1,0 0 1,2-1 0,-1 1-1,9 17 1,-11-27-96,1 1 0,0-1 0,0 0-1,1 0 1,-1 0 0,1 0 0,0 0-1,0 0 1,0-1 0,1 1 0,-1-1 0,1 0-1,0 0 1,-1 0 0,1-1 0,1 0-1,-1 1 1,0-1 0,1 0 0,-1-1 0,1 1-1,-1-1 1,10 1 0,-7-1-18,1 0 0,0-1 0,-1 1 0,1-2 0,0 1 0,0-1 0,-1-1 0,11-2 0,60-25-108,-37 12-201,-35 15 190,48-21-2834,-25 1-2961,-29 20 5362,1 1 1,0-1-1,0 1 0,-1-1 0,1 0 1,-1 1-1,0-1 0,1 0 0,-1 1 1,0-1-1,0 0 0,0 1 1,0-1-1,0 0 0,-1 1 0,1-1 1,0 0-1,-1 1 0,0-1 0,1 0 1,-1 1-1,0-1 0,1 1 1,-2-2-1,-7-8-2406,-4 4 1165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0.215"/>
    </inkml:context>
    <inkml:brush xml:id="br0">
      <inkml:brushProperty name="width" value="0.05" units="cm"/>
      <inkml:brushProperty name="height" value="0.05" units="cm"/>
    </inkml:brush>
  </inkml:definitions>
  <inkml:trace contextRef="#ctx0" brushRef="#br0">13 200 656,'-1'-1'190,"0"1"0,1 0 0,-1-1-1,0 1 1,0-1 0,1 1 0,-1-1 0,0 0 0,1 1-1,-1-1 1,1 0 0,-1 1 0,1-1 0,-1 0 0,1 1-1,-1-1 1,1 0 0,-1-1 0,0-14 11322,37 3-9763,42-3-1334,9 1-366,16-6-49,-86 17-585,-1 0 0,-1-1 1,1-1-1,20-11 1,-36 17 431,1-1-1,-1 1 1,1-1 0,-1 1 0,0-1-1,1 0 1,-1 1 0,0-1 0,1 0 0,-1 1-1,0-1 1,0 0 0,0 1 0,0-1 0,0 0-1,1 1 1,-1-1 0,0 0 0,0 1 0,-1-1-1,1 0 1,0 0 0,0 1 0,0-1 0,0 0-1,-1 1 1,1-1 0,0 0 0,0 1 0,-1-1-1,0 0 1,-11-18-3361,-13 2-372,12 4 2208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0.564"/>
    </inkml:context>
    <inkml:brush xml:id="br0">
      <inkml:brushProperty name="width" value="0.05" units="cm"/>
      <inkml:brushProperty name="height" value="0.05" units="cm"/>
    </inkml:brush>
  </inkml:definitions>
  <inkml:trace contextRef="#ctx0" brushRef="#br0">0 79 1264,'29'-9'10860,"21"9"-7524,0 0-2274,47-15-191,-59 8-778,0 1-1,40 0 1,-58 6-394,0-1 0,0-1-1,34-8 1,-22 7-2599,-29 4 2162,0-1 0,0 0 1,0 0-1,-1 0 0,1-1 0,0 1 0,0-1 1,0 0-1,5-1 0,15-7-3374,-11 2 2444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0.895"/>
    </inkml:context>
    <inkml:brush xml:id="br0">
      <inkml:brushProperty name="width" value="0.05" units="cm"/>
      <inkml:brushProperty name="height" value="0.05" units="cm"/>
    </inkml:brush>
  </inkml:definitions>
  <inkml:trace contextRef="#ctx0" brushRef="#br0">0 37 1680,'3'2'853,"5"4"613,-6 2 4020,-1-8-5268,-1 1 0,1 0 0,0-1 0,-1 1 0,1-1 0,0 1 0,0 0 0,-1-1 0,1 0 0,0 1 0,0-1 0,0 1 0,0-1 0,0 0 0,0 0 0,-1 0 0,1 1 0,0-1-1,0 0 1,0 0 0,0 0 0,0 0 0,0-1 0,0 1 0,0 0 0,0 0 0,0 0 0,0-1 0,1 0 0,34-7 958,-19 3-974,15-3-38,-25 8-252,0-1 1,0 0-1,0 0 1,0 0 0,0-1-1,0 0 1,-1-1-1,1 1 1,7-5 0,0 2-2104,-14 5 2059,1 0 0,-1 0-1,1 0 1,0 0 0,-1 0-1,1 0 1,-1-1-1,1 1 1,-1 0 0,1 0-1,0 0 1,-1-1 0,1 1-1,-1 0 1,1-1-1,-1 1 1,0-1 0,1 1-1,-1 0 1,1-1 0,-1 1-1,0-1 1,1 1-1,-1-1 1,0 1 0,1-1-1,-1 0 1,0 0-33,0 1 0,-1 0 0,1 0 0,0 0 0,0-1 0,-1 1 0,1 0-1,0 0 1,-1 0 0,1 0 0,0 0 0,-1 0 0,1 0 0,-1-1 0,1 1 0,0 0 0,-1 0 0,1 0 0,0 0 0,-1 1 0,1-1 0,0 0 0,-1 0-1,1 0 1,0 0 0,-1 0 0,1 0 0,0 0 0,-1 1 0,1-1 0,0 0 0,-1 1 0,-13 4-2276,14-4 2356,-13 6-1641</inkml:trace>
  <inkml:trace contextRef="#ctx0" brushRef="#br0" timeOffset="1">51 222 1200,'0'99'11696,"1"-96"-11473,-1-1 1,1 0-1,0 1 1,0-1-1,0 1 1,1-1-1,-1 0 1,0 0 0,1 0-1,-1 0 1,1 0-1,2 2 1,5 8 848,-7-11-987,0 1 0,0-1 0,0 0 0,0 0 0,0 0 0,0 0 0,0 0 0,0 0 0,1-1 0,-1 1 0,0-1 0,0 1 0,1-1 0,-1 0 0,3 0 0,9 2 352,4 0-245,1-1 0,-1 0 0,0-2-1,26-3 1,29-1-4163,-72 5 3653,1 0 0,-1 0 1,1 0-1,-1-1 0,0 1 0,1 0 1,-1-1-1,0 1 0,0-1 1,1 0-1,-1 1 0,0-1 0,0 0 1,0 1-1,0-1 0,0 0 1,0 0-1,0 0 0,0 0 0,0 0 1,0 0-1,0-1 0,-1 1 1,1 0-1,1-3 0,-1 2-163,0 0-1,0 0 1,1 0-1,-1 0 1,1 0-1,0 0 1,-1 0 0,1 1-1,0-1 1,4-2-1,17-9-1244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1.258"/>
    </inkml:context>
    <inkml:brush xml:id="br0">
      <inkml:brushProperty name="width" value="0.05" units="cm"/>
      <inkml:brushProperty name="height" value="0.05" units="cm"/>
    </inkml:brush>
  </inkml:definitions>
  <inkml:trace contextRef="#ctx0" brushRef="#br0">39 15 1608,'0'-1'282,"0"1"0,0-1 0,0 0 0,0 1 0,0-1 0,0 1 0,0-1 0,1 0 0,-1 1 0,0-1 0,1 1 0,-1-1 0,0 1 0,1-1 0,-1 1 0,0-1 0,1 1 0,-1-1 0,1 1 0,-1 0 0,1-1 0,-1 1 0,1 0 0,-1-1 0,1 1 0,0 0 0,-1 0 0,1-1 0,-1 1 0,1 0 0,0 0 0,-1 0 0,1 0 0,-1 0 0,1 0 0,0 0 0,-1 0 0,1 0 0,0 0 0,-1 0 0,1 0 0,0 1 0,0-1-212,-1 1 1,1-1 0,-1 1-1,1-1 1,-1 1-1,1 0 1,-1-1 0,0 1-1,1-1 1,-1 1 0,0 0-1,0-1 1,0 1-1,1 0 1,-1-1 0,0 1-1,0 0 1,0-1-1,0 1 1,0 1 0,-2 47 1920,-9 48 0,5-49-925,0 49 0,3-33 56,-13 75 0,7-76-288,-2 78 0,11 206-178,0-346-1021,0-29-4618,8-19 181,-7 41 4080,1-1 0,-1 1 0,0 0 0,0-1 0,-1 1 0,0 0 0,0-1 0,0 1 0,-3-12 0,0 2-882,0 0 0,1 0 0,-1-28-1,3 9-27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1.590"/>
    </inkml:context>
    <inkml:brush xml:id="br0">
      <inkml:brushProperty name="width" value="0.05" units="cm"/>
      <inkml:brushProperty name="height" value="0.05" units="cm"/>
    </inkml:brush>
  </inkml:definitions>
  <inkml:trace contextRef="#ctx0" brushRef="#br0">1 173 1384,'0'-12'6908,"2"-15"1058,-1 26-7895,-1 1 0,1-1 0,-1 0 0,1 0 0,-1 1-1,1-1 1,0 0 0,0 1 0,-1-1 0,1 0 0,0 1 0,0-1 0,0 1-1,0 0 1,-1-1 0,1 1 0,0 0 0,0-1 0,0 1 0,0 0-1,0 0 1,0 0 0,0 0 0,0 0 0,0 0 0,1 0 0,87-7 1486,-54 5-1242,-1-2-1,53-11 1,-2-1-203,-69 13-159,-1-1 0,0-1 0,1 0 0,21-11 1,-37 15-165,1 0 1,-1 1-1,0-1 1,1 0 0,-1 1-1,0-1 1,0 0-1,0 1 1,0-1 0,0 0-1,1 0 1,-2 1-1,1-1 1,0 0 0,0 1-1,0-1 1,0 0-1,0 0 1,0 1 0,-1-1-1,1 0 1,0 1-1,-1-1 1,1 0 0,0 1-1,-1-1 1,1 1-1,-1-1 1,1 1 0,-1-1-1,1 1 1,-1-1-1,1 1 1,-2-1 0,-2-6-2207,3 6 2201,1 0 1,0 1 0,0-1 0,-1 0 0,1 0 0,0 1-1,-1-1 1,1 0 0,-1 0 0,1 1 0,-1-1 0,1 1-1,-1-1 1,0 0 0,1 1 0,-1-1 0,0 1 0,1 0-1,-1-1 1,0 1 0,0-1 0,1 1 0,-1 0-1,0 0 1,0-1 0,0 1 0,1 0 0,-1 0 0,0 0-1,0 0 1,0 0 0,0 0 0,1 0 0,-1 0 0,0 0-1,0 0 1,0 1 0,0-1 0,1 0 0,-2 1 0,-8 5-1433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1.924"/>
    </inkml:context>
    <inkml:brush xml:id="br0">
      <inkml:brushProperty name="width" value="0.05" units="cm"/>
      <inkml:brushProperty name="height" value="0.05" units="cm"/>
    </inkml:brush>
  </inkml:definitions>
  <inkml:trace contextRef="#ctx0" brushRef="#br0">38 15 1184,'-10'17'1629,"6"-13"-781,1 1 0,0 0 0,0-1 0,1 1 1,-1 0-1,1 1 0,0-1 0,1 0 0,-1 1 0,1-1 0,-1 9 1,2-13-724,1-1 1,-1 1 0,0 0 0,0 0 0,1 0 0,-1 0 0,1 0-1,-1 0 1,1-1 0,-1 1 0,1 0 0,0 0 0,-1-1-1,1 1 1,0 0 0,-1-1 0,1 1 0,0-1 0,0 1 0,0-1-1,0 1 1,-1-1 0,1 0 0,0 1 0,0-1 0,0 0 0,0 0-1,1 1 1,29 1 1402,134-37 1427,35-9-2469,-151 31-694,-47 13 112,0 0 0,0 0 0,0 0 0,0-1 0,0 1 0,0-1 0,-1 0 0,1 1 0,0-1 0,0 0 0,3-2 0,-3-3-4735,-3 5 4232,0-1 0,0 1-1,0 0 1,0 0 0,-1 0 0,1 0-1,0 0 1,-1 0 0,1 0 0,0 1-1,-1-1 1,1 0 0,-1 1 0,-2-1-1,2 8-5549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2.479"/>
    </inkml:context>
    <inkml:brush xml:id="br0">
      <inkml:brushProperty name="width" value="0.05" units="cm"/>
      <inkml:brushProperty name="height" value="0.05" units="cm"/>
    </inkml:brush>
  </inkml:definitions>
  <inkml:trace contextRef="#ctx0" brushRef="#br0">1 120 1116,'0'1'569,"-1"-1"0,1 1 1,0 0-1,0 0 0,0 0 0,0 0 0,0 0 0,0-1 0,0 1 1,0 0-1,1 0 0,-1 0 0,0 0 0,0-1 0,1 1 1,-1 0-1,1 0 0,-1-1 0,0 1 0,2 1 0,9-8 5300,-10 4-5779,1 1 0,-1 0 0,0 0-1,1 0 1,-1 0 0,1 0 0,-1 0-1,1 1 1,-1-1 0,1 1 0,-1-1-1,1 1 1,2-1 0,190 3 4608,370-17 2244,-397-1-6140,84-11-671,-96 8-131,32-5 0,-161 24 0,-24 0 0,0 0 0,0 0 0,0 1 0,0-1 0,0-1 0,1 1 0,-1 0 0,0-1 0,4 0 0,-6 1 0,0 0 0,0-1 0,1 1 0,-1 0 0,0 0 0,0 0-1,0-1 1,1 1 0,-1 0 0,0 0 0,0-1 0,0 1 0,0 0 0,1 0 0,-1-1 0,0 1 0,0 0 0,0 0 0,0-1 0,0 1-1,0 0 1,0-1 0,0 1 0,0 0 0,0 0 0,0-1 0,0 1 0,0 0 0,0-1 0,0 1 0,0 0 0,0 0 0,0-1-1,-1 1 1,1 0 0,0 0 0,0-1 0,0 1 0,0 0 0,0 0 0,-1-1 0,1 1 0,0 0 0,0 0 0,0 0 0,-1-1 0,1 1-1,0 0 1,-1 0 0,2 0-4,-5-1-219,1-1-1,0 1 1,0 0 0,0 1 0,-1-1-1,1 1 1,0-1 0,-1 1 0,1 0-1,0 0 1,-1 0 0,1 1-1,0-1 1,-7 3 0,-17 1-3566,-2-7-3536,26 2 6246,0 1 0,1 0 0,-1-1-1,1 1 1,-1 1 0,0-1 0,1 0 0,-1 1 0,0-1 0,-3 2 0,-14 3-2225,-3-4 1202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6.139"/>
    </inkml:context>
    <inkml:brush xml:id="br0">
      <inkml:brushProperty name="width" value="0.05" units="cm"/>
      <inkml:brushProperty name="height" value="0.05" units="cm"/>
    </inkml:brush>
  </inkml:definitions>
  <inkml:trace contextRef="#ctx0" brushRef="#br0">533 158 600,'13'16'12923,"-13"-11"-11441,0-11 403,0 0-417,0 11 353,-1-1-1378,2-3-412,-1-1 0,0 1 0,0-1 0,0 0 0,0 1 0,0-1 0,0 1 0,0-1 0,0 1 0,0-1 0,0 1 0,0-1 0,0 1 0,0-1 0,0 1 1,0-1-1,0 1 0,-1-1 0,1 0 0,0 1 0,0-1 0,-1 1 0,1-1 0,-1 1 0,-5 5 144,13-4 178,1-3-66,-12 0-307,2 1 437,0-17-174,3 16-1,0 10 79,-1-7 552,0-7-322,0 8-320,0-1-20,0-6-78,-3-7 6,3 11-138,0 0 0,-1 1-1,1-1 1,-1 0 0,1 0-1,0 0 1,-1-1 0,1 1-1,-1 0 1,1 0 0,0 0-1,-1 0 1,1 0-1,-1 0 1,1-1 0,0 1-1,-1 0 1,1 0 0,0 0-1,-1-1 1,1 1 0,0 0-1,-1-1 1,1 1 0,0 0-1,0 0 1,0-1 0,-1 1-1,1-1 1,0 1 0,0 0-1,0-1 1,-1 1 0,1 0-1,0-1 1,0 1-1,0-1 1,0 1 0,0 0-1,0-1 1,0 1 0,0-1-1,0 1 1,0-1 0,0 1-1,0 0 1,1-1 0,-1 0-1,-3 0-4,2 1 5,1 0-1,0 0 0,-1 0 1,1 0-1,0 0 0,-1 0 1,1 0-1,0 0 0,-1 0 1,1 0-1,0 0 0,-1 0 1,1 0-1,0-1 0,-1 1 1,1 0-1,0 0 0,-1 0 1,1-1-1,0 1 0,0 0 1,-1 0-1,1-1 0,0 1 1,0 0-1,-1 0 0,1-1 1,0 1-1,0 0 0,0-1 1,0 1-1,0 0 0,-1-1 1,1 1-1,0 0 0,0-1 1,0 1-1,0 0 0,0-1 1,2-2-12,-16 0 76,24-4 29,-14 6-96,3 1 0,1 0 0,0 0-1,-1 0 1,1 0 0,0 0-1,0 0 1,-1 0-1,1 0 1,0 1 0,0-1-1,0 0 1,-1 0 0,1 0-1,0 0 1,0 0 0,-1 1-1,1-1 1,0 0 0,0 0-1,0 0 1,0 1 0,-1-1-1,1 0 1,0 0 0,0 0-1,0 1 1,0-1 0,0 0-1,0 0 1,0 1 0,0-1-1,0 0 1,0 0 0,0 1-1,0-1 1,0 1 0,0 0 11,0-2-4,0-4-1,0 4-10,-1 1-61,1 0 69,0 0-1,0 0 1,0 0-1,0 0 1,0 0-1,-1 0 1,1 0-1,0 1 1,0-1-1,0 0 1,0 0-1,0 0 1,0 0-1,0 0 1,0 0-1,0 1 1,-1-1-1,1 0 1,0 0-1,0 0 1,0 0-1,0 0 1,0 1-1,0-1 1,0 0-1,0 0 1,0 0-1,0 0 1,0 1-1,0-1 1,0 0-1,0 0 1,0 0-1,0 0 1,0 0-1,1 1 1,-1-1-1,0 0 1,0 0-1,0 0 1,0 0-1,0 0 1,0 0-1,0 1 1,0-1-1,0 0 1,1 0-1,-1 0 1,0 0-1,0 0 1,0 0-1,0 0 1,0 0-1,1 0 1,-1 0-1,0 0 1,0 1-1,-1-1 15,-1 0-24,-8 0 168,10-5-89,0 9-52,0-3-10,0 3 5,0-7-6,0 2-9,0-19 323,0 18-282,-2 4 355,-7-4-267,7 4-117,2 2-8,0-2 0,0-3 23,1 1-1,-1-1 0,0 1 0,0-1 0,0 1 0,1-1 0,-1 1 1,0 0-1,0-1 0,1 1 0,-1 0 0,0-1 0,1 1 1,-1 0-1,1-1 0,-1 1 0,0 0 0,1-1 0,-1 1 0,1 0 1,-1 0-1,1 0 0,-1 0 0,1-1 0,-1 1 0,1 0 0,-1 0 1,0 0-1,1 0 0,-1 0 0,2 0 0,-2 0-16,0 0 0,0-1 0,0 1 0,1-1 1,-1 1-1,0 0 0,0-1 0,0 1 0,0-1 0,0 1 0,0-1 0,0 1 0,0 0 0,-1-1 0,1 1 0,0-1 0,0 1 0,0 0 0,0-1 0,0 1 1,-1 0-1,1-1 0,0 1 0,0 0 0,-1-1 0,1 1 0,0 0 0,0-1 0,-1 1 0,1 0 0,0 0 0,-1-1 0,1 1 0,0 0 0,-1 0 0,1 0 1,-1 0-1,1-1 0,0 1 0,-1 0 0,1 0 0,-1 0 0,1 0 0,0 0 0,-1 0 0,1 0 0,-1 0 0,0 0 0,-3-20 55,0 19-59,4 1-5,0 0 0,-1 0 1,1 0-1,0 0 0,-1 0 0,1 0 1,0 0-1,0 0 0,-1 0 0,1-1 1,0 1-1,0 0 0,-1 0 0,1 0 0,0 0 1,0-1-1,-1 1 0,1 0 0,0 0 1,0 0-1,0-1 0,-1 1 0,1 0 1,0 0-1,0-1 0,0 1 0,0 0 1,0 0-1,0-1 0,0 1 0,-1 0 1,1 0-1,0-1 0,0 1 0,0 0 1,0-1-1,0 1 0,0 0 0,0 0 0,0-1 1,1 1-1,-3-3 7,0 0 0,1 0 0,-1 1 0,0 0 0,0-1 0,0 1 0,-1 0 0,1 0 0,-4-3 0,-11-16 92,13 20-94,4 1-4,0 0 0,0 0-1,-1 0 1,1 0 0,0 0 0,0 0-1,-1 0 1,1 0 0,0-1-1,0 1 1,-1 0 0,1 0 0,0 0-1,0 0 1,-1 0 0,1-1-1,0 1 1,0 0 0,0 0-1,-1 0 1,1 0 0,0-1 0,0 1-1,0 0 1,0 0 0,-1-1-1,1 1 1,0 0 0,0 0 0,0-1-1,0 1 1,0 0 0,0 0-1,0-1 1,0 1 0,0 0 0,0-1-1,0 1 1,0-1 2,-1 0 1,1 0-1,0 0 0,-1 0 1,1 0-1,-1 1 1,1-1-1,-1 0 0,1 0 1,-1 1-1,0-1 0,1 0 1,-1 1-1,0-1 0,0 1 1,1-1-1,-1 1 1,0-1-1,0 1 0,0-1 1,1 1-1,-1 0 0,0-1 1,0 1-1,-1 0 1,-33-6 84,20 6-60,9-1-22,0 1-1,0 0 1,0 0-1,-1 1 1,1 0-1,0 0 1,0 0-1,-6 2 1,-8 4-8,18-6 3,-1-1-1,1 1 1,0-1 0,0 1 0,0 0 0,-1 0-1,1 0 1,0 0 0,0 1 0,0-1-1,0 0 1,-3 4 0,3-3-2,0-1-1,-1 1 1,1 0 0,-1-1-1,0 0 1,0 0-1,1 1 1,-5 0 0,2-1-1,1 0 0,0 1 0,0 0 0,-1 0 0,1 0 0,-4 4 0,-43 51 234,38-36-2,1-1 8,4-8-75,0 1 1,0 0-1,1 1 0,1-1 0,0 1 1,1 0-1,-6 27 0,5-18 38,-3 5 16,3-10-103,0 1 0,2 1 1,0-1-1,1 1 0,-1 26 1,4 18-45,0-63-65,1 1 1,-1-1 0,1 1-1,-1-1 1,1 0 0,0 1-1,0-1 1,0 0 0,-1 0 0,1 0-1,0 1 1,1-1 0,-1 0-1,0 0 1,0 0 0,0-1-1,1 1 1,-1 0 0,0 0-1,1-1 1,-1 1 0,3 0 0,-4-1-2,1 1 0,0-1 0,0 0 0,0 1 0,0-1 1,-1 1-1,1-1 0,0 1 0,0-1 0,-1 1 0,1-1 1,0 1-1,-1 0 0,1-1 0,-1 1 0,1 0 0,0 0 1,-1 0-6,1-1 1,0 0 0,-1 0-1,1 1 1,0-1-1,-1 0 1,1 0 0,0 0-1,-1 0 1,1 0 0,0 0-1,-1 0 1,1 0 0,0 0-1,-1 0 1,1 0 0,0-1-1,-1 1 1,1 0-1,0 0 1,-1-1 0,1 1-1,-1 0 1,1-1 0,-1 1-1,1 0 1,0-1 0,19-10-21,-11 5 22,0-1 0,0-1 0,-1 1 1,11-14-1,1 0 15,-15 16-16,-1 0 0,0 0 0,1-1 0,-2 1-1,7-12 1,14-19-12,-24 35 12,3-2-5,0 0 0,-1 0 0,1 0-1,-1 0 1,0 0 0,0-1 0,0 1 0,-1-1 0,1 1 0,1-7 0,0 2 0,1 1-1,0 0 1,0-1 0,1 1-1,5-6 1,11-17 0,-18 26 5,-2 4 0,-1-1 0,1 0 0,0 0 0,-1 1 0,1-1 0,-1 0 0,1 0 1,-1 0-1,1 0 0,-1 1 0,0-1 0,0 0 0,1 0 0,-1 0 0,0 0 0,0 0 0,0 0 0,0-1 0,6-14 6,-5 15-6,0 0 1,-1 0-1,1 0 0,0 0 0,-1 0 0,1 0 0,-1-1 0,1 1 0,-1 0 0,0 0 0,0-1 0,1 1 0,-1-2 0,0 1 0,0 1-1,1-1 1,-1 1-1,1-1 1,-1 1 0,1-1-1,-1 1 1,1 0-1,0-1 1,0 1 0,0 0-1,0-1 1,0 1 0,1-2-1,0 2 1,-1 0 0,0-1 0,0 1 1,1-1-1,-1 1 0,0-1 0,-1 0 0,1 1 0,0-1 0,0 0 0,-1 0 0,1 1 1,-1-1-1,1 0 0,-1-2 0,1 2 0,0 1 1,0 0-1,0 0 0,0 0 0,1 0 1,-1 0-1,0 1 0,0-1 1,1 0-1,-1 0 0,0 1 0,1-1 1,-1 1-1,1 0 0,-1-1 1,1 1-1,2-1 0,-4 38 104,0 660 635,-13-518-739,13-160 0,-1 7 0,2 0 0,0 0 0,8 39 0,-7-55 0,-1 0 0,0 1 0,0-1 0,-3 17 0,2-2 0,0-24 0,0 0 0,0-1 0,0 1 0,0 0 0,0 0 0,0 0 0,0-1 0,1 1 0,-1 0 0,0 0 0,1-1 0,-1 1 0,1 0 0,-1-1 0,1 1 0,-1-1 0,2 2 0,-2-1 0,1-1 0,-1 1 0,1 0 0,0-1 0,-1 1 0,0 0 0,1 0 0,-1-1 0,1 1 0,-1 0 0,0 0 0,1 0 0,-1 0 0,0-1 0,0 1 0,0 0 0,0 2 0,-1 0 0,1-2 0,0 0 0,1-1 0,-1 1 0,1 0 0,-1-1 0,1 1 0,-1-1 0,1 1 0,-1-1 0,1 1 0,0-1 0,-1 0 0,1 1 0,0-1 0,-1 0 0,1 1 0,0-1 0,-1 0 0,1 0 0,0 0 0,1 1 0,0-1 0,-1 1 0,1 0 0,0-1 0,0 0 0,-1 1 0,1-1 0,0 0 0,0 0 0,0 0 0,-1 0 0,1 0 0,0 0 0,0 0 0,0-1 0,-1 1 0,1-1 0,0 1 0,-1-1 0,3-1 0,10-2 0,3 5 0,-13-1 0,1 1 0,-1-1 0,1 0 0,-1 0 0,1-1 0,0 1 0,-1-1 0,0 0 0,1 0 0,-1-1 0,0 1 0,1-1 0,-1 0 0,5-3 0,-5 1 0,0 3 0,26-8 0,-7-5-70,-29 16-641,-6-3-5660,45-4-11727,-5 1 14522,8 4 1039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5.806"/>
    </inkml:context>
    <inkml:brush xml:id="br0">
      <inkml:brushProperty name="width" value="0.05" units="cm"/>
      <inkml:brushProperty name="height" value="0.05" units="cm"/>
    </inkml:brush>
  </inkml:definitions>
  <inkml:trace contextRef="#ctx0" brushRef="#br0">1 104 1048,'0'-1'135,"0"0"0,0 1 0,0-1 0,0 0-1,0 0 1,0 0 0,0 0 0,0 0 0,1 1 0,-1-1-1,0 0 1,1 0 0,-1 0 0,0 1 0,1-1 0,-1 0 0,1 0-1,-1 1 1,1-1 0,-1 1 0,1-1 0,0 0 0,-1 1 0,1-1-1,0 1 1,3-2 1968,-5-11 1352,1-18-1258,0 30-2164,0 0-1,0 0 1,0 0-1,0 1 1,0-1-1,1 0 1,-1 0-1,0 0 1,1 0 0,-1 1-1,1-1 1,-1 0-1,1 0 1,-1 0-1,1 1 1,-1-1-1,1 0 1,0 1-1,-1-1 1,1 1-1,0-1 1,-1 1-1,1-1 1,0 1-1,1-1 1,17-4 297,0 0 1,0 1-1,1 2 1,25-2 0,-33 5-212,0-1 1,0 2 0,0 0 0,0 0-1,0 1 1,0 0 0,21 10-1,-22-7-32,0 0 0,0 1 0,0 0 0,-1 0 0,0 2 0,0-1 0,-1 1 0,0 0 0,-1 1 0,0 0 0,-1 1 0,0-1 0,0 1 0,-1 1 0,0-1 0,-1 1 0,-1 0 0,0 0 0,0 0 0,2 24 0,-1-7 51,-1-4-2,-1 0 0,-1 0 0,-1 0 0,-3 32 0,-1-32-34,-4 50 197,5-52-239,-1-1 1,0 1-1,-2-1 0,-1 0 1,0 0-1,-2-1 0,-10 23 1,-7 20-27,-14 19-22,14-32-38,20-39-123,-2 1 0,1-1 1,-1-1-1,-1 1 0,-10 11 1,12-17-584,0 0 0,0-1 0,0 1 0,-1-1 0,-10 6 1,16-11 549,1 0-1,-1 0 1,0 0 0,0 0 0,1 0 0,-1-1 0,0 1 0,1 0 0,-1 0 0,0-1 0,1 1 0,-1 0 0,1-1 0,-1 1 0,0 0-1,1-1 1,-1 1 0,1-1 0,-1 1 0,1-1 0,-1 1 0,1-1 0,0 0 0,-1 1 0,1-1 0,0 1 0,-1-2 0,-8-14-2467,8 13 2296,0 1-1,1-1 1,-1 0 0,1 1-1,0-1 1,0 1 0,0-1 0,0-4-1,1 0-333,-1-8-950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6.819"/>
    </inkml:context>
    <inkml:brush xml:id="br0">
      <inkml:brushProperty name="width" value="0.05" units="cm"/>
      <inkml:brushProperty name="height" value="0.05" units="cm"/>
    </inkml:brush>
  </inkml:definitions>
  <inkml:trace contextRef="#ctx0" brushRef="#br0">12 1 620,'-11'1'24170,"16"1"-24007,-1-1 1,1 1-1,0-1 1,0 0 0,0 0-1,0 0 1,0-1-1,5 0 1,53-2 4,-25 1-105,-10 5-260,-8-1-3766,-17-3 2201,-18 0-5174,14 0 6557,-24 2-8525,17 3 7527,6 2-602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7.200"/>
    </inkml:context>
    <inkml:brush xml:id="br0">
      <inkml:brushProperty name="width" value="0.05" units="cm"/>
      <inkml:brushProperty name="height" value="0.05" units="cm"/>
    </inkml:brush>
  </inkml:definitions>
  <inkml:trace contextRef="#ctx0" brushRef="#br0">1 0 1080,'0'32'4378,"0"1"7180,25-26-8574,3-7-2116,-16 1-909,0-1 0,0 0 1,0-1-1,1-1 0,12-2 0,-23 3-172,0 1-1,1 0 1,-1 0-1,0-1 1,0 1-1,1 1 1,-1-1-1,0 0 1,0 1-1,0-1 1,1 1-1,-1-1 1,0 1-1,3 2 1,22-11-6154,-25 8 5937,-1-1 1,1 0 0,-1 0-1,1 1 1,-1-1 0,0 0-1,0-1 1,1 1-1,-1 0 1,0 0 0,0 0-1,2-3 1,18-16-3418,3 7 2238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7.565"/>
    </inkml:context>
    <inkml:brush xml:id="br0">
      <inkml:brushProperty name="width" value="0.05" units="cm"/>
      <inkml:brushProperty name="height" value="0.05" units="cm"/>
    </inkml:brush>
  </inkml:definitions>
  <inkml:trace contextRef="#ctx0" brushRef="#br0">25 24 1112,'1'-2'272,"-1"1"1,1 0-1,-1 0 0,1 0 1,-1 0-1,1 0 0,0 0 1,-1 0-1,1 0 0,0 1 1,0-1-1,0 0 0,0 0 1,0 1-1,-1-1 0,1 0 1,0 1-1,1-1 0,-1 1 0,0-1 1,2 0-1,4-4 4897,-7 6-5106,0-1 1,0 0 0,0 1 0,0-1 0,0 0-1,0 0 1,0 1 0,0-1 0,0 0 0,0 0-1,0 1 1,1-1 0,-1 0 0,0 0 0,0 1-1,0-1 1,0 0 0,1 0 0,-1 0 0,0 1-1,0-1 1,0 0 0,1 0 0,-1 0 0,0 0-1,0 1 1,1-1 0,-1 0 0,0 0 0,0 0-1,1 0 1,-1 0 0,0 0 0,1 0 0,-1 0-1,0 0 1,0 0 0,1 0 0,-1 0 0,0 0-1,0 0 1,1 0 0,-1 0 0,0 0 0,1 0 0,-1 0-1,0 0 1,0-1 0,1 1 0,-1 0 0,0 0-1,0 0 1,0 0 0,1-1 0,-1 1 0,0 0-1,0 0 1,13 133 2274,0-6-1610,-13-67-402,10 72 0,-6-85-243,-4 93 1,-2-55-83,2-8-266,0-76 242,1-1 1,-1 1-1,-1-1 0,1 1 1,0-1-1,0 1 0,0-1 1,0 1-1,0-1 0,0 1 1,0-1-1,-1 1 0,1-1 1,0 1-1,0-1 0,-1 1 1,1-1-1,0 1 0,-1-1 1,1 0-1,-1 1 0,1-1 1,0 0-1,-1 1 0,1-1 1,-2 1-1,2-1-24,0 0 0,-1 0 0,1 0 0,0 1 0,-1-1 0,1 0 0,0 0 0,-1 1 1,1-1-1,0 0 0,0 1 0,-1-1 0,1 0 0,0 1 0,0-1 0,0 0 0,-1 1 0,1-1 0,0 0 0,0 1 0,0-1 0,0 0 0,0 1 0,0-1 1,0 1-1,0 0 0,0-1-2,0 0 1,0 0-1,-1 0 1,1 0-1,0 0 1,0 1 0,0-1-1,0 0 1,0 0-1,0 0 1,0 0-1,0 0 1,-1 0-1,1 1 1,0-1-1,0 0 1,0 0 0,0 0-1,0 0 1,-1 0-1,1 0 1,0 0-1,0 0 1,0 0-1,0 0 1,-1 0 0,1 0-1,0 0 1,0 0-1,0 0 1,0 0-1,-1 0 1,1 0-1,0 0 1,0 0 0,0 0-1,0 0 1,0 0-1,-1 0 1,1 0-1,0 0 1,0-1-1,0 1 1,0 0 0,0 0-1,-1 0 1,1 0-1,0 0 1,0 0-1,0-1 1,0 1-1,0 0 1,0 0 0,0 0-1,-8-6-2159,-15-17-4301,-15-20 1817,25 23 3136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7.931"/>
    </inkml:context>
    <inkml:brush xml:id="br0">
      <inkml:brushProperty name="width" value="0.05" units="cm"/>
      <inkml:brushProperty name="height" value="0.05" units="cm"/>
    </inkml:brush>
  </inkml:definitions>
  <inkml:trace contextRef="#ctx0" brushRef="#br0">28 231 1532,'0'-3'730,"0"-1"0,0 1 0,0-1 0,0 1 0,-1-1 0,1 1 0,-1 0 0,0-1 0,0 1 0,0 0 0,-1 0 0,1-1 0,-1 1 0,0 0 0,0 0 0,0 1-1,0-1 1,-3-3 0,4 4-507,0 0-1,0 0 0,1 0 0,-1 0 0,1 0 0,0 0 0,-1-1 0,1 1 0,0 0 1,0 0-1,0 0 0,1 0 0,-1-1 0,0 1 0,1 0 0,-1 0 0,1 0 1,0 0-1,0 0 0,0 0 0,0 0 0,0 0 0,0 0 0,0 1 0,1-1 0,1-2 1,13-3-164,-1 1 0,1 0 1,1 1-1,19-4 0,4-1-19,-28 7 0,0 1 0,1 0-1,-1 0 1,0 2 0,1-1-1,24 4 1,-32-3-23,1 1-1,-1-1 1,0 2 0,0-1 0,0 0-1,0 1 1,0 0 0,0 0-1,-1 1 1,1-1 0,-1 1 0,1 0-1,-1 0 1,0 1 0,0-1 0,0 1-1,-1 0 1,5 6 0,1 5 20,0-1 1,-1 2-1,-1-1 1,-1 1-1,0 0 0,-2 1 1,1-1-1,-2 1 1,0 0-1,1 31 1,8 44 8,-5-49-41,-5-38-10,-1 0 0,1 0 1,-2-1-1,1 2 0,0-1 0,-1 0 0,0 0 0,0 0 0,-1 0 1,-1 9-1,-2-3-18,4-9-6,-1-1 0,0 1-1,0 0 1,1-1 0,-1 1-1,1 0 1,-1-1 0,1 1-1,0 0 1,0-1 0,0 1-1,0 0 1,0-1 0,0 1-1,0 0 1,0 0 0,1-1-1,-1 1 1,1 0-1,-1-1 1,1 1 0,0-1-1,0 1 1,-1-1 0,1 1-1,2 1 1,-2-29-3211,0 11 3132,-1 0 1,-2-27-1,-2 24 90,1 1 0,1-1 0,0 0 0,2 0 0,0 0 0,1 1 0,0-1 0,8-33 0,-7 40 117,0 0-1,-1 0 1,-1-1-1,0 1 1,-1-13 0,-1-11 573,3 32-612,-1-1 1,1 1-1,0-1 0,-1 1 0,2 0 0,-1-1 1,0 1-1,1 0 0,-1 0 0,1 0 0,0 0 1,0 0-1,3-2 0,10-19 187,-11 18-214,-1 1 1,1 0 0,0 0 0,1 0 0,0 0 0,-1 1 0,1-1 0,1 1-1,-1 1 1,0-1 0,12-5 0,-4 3 168,-1 0-1,1 0 1,1 2 0,19-6-1,-29 9-80,1 0 1,-1 1-1,0-1 0,1 1 0,-1 0 0,0 0 0,1 0 0,-1 0 0,0 1 0,1 0 0,-1 0 0,0 0 0,0 0 1,1 1-1,-1 0 0,0-1 0,-1 1 0,1 1 0,0-1 0,-1 1 0,7 5 0,-2 1 185,-1 1 0,0 0-1,-1 1 1,0-1 0,0 1 0,4 15-1,-3-11-128,-4-7-103,-1-1 0,0 0 0,0 1 0,-1-1 0,0 1 0,0-1 0,-1 10 0,3 20 87,2 6 9,1 78-1,6-13-128,-11-93-44,0 1 1,0-1-1,7 23 0,-6-27-159,-1 0 0,0 0 1,-1 0-1,-1 18 0,0-2-5460,12-51-12660,-9 22 17909,10-6-1669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8.326"/>
    </inkml:context>
    <inkml:brush xml:id="br0">
      <inkml:brushProperty name="width" value="0.05" units="cm"/>
      <inkml:brushProperty name="height" value="0.05" units="cm"/>
    </inkml:brush>
  </inkml:definitions>
  <inkml:trace contextRef="#ctx0" brushRef="#br0">13 64 2024,'-4'21'20089,"-4"-20"-16998,20-29-15020,-9 7 6302,-2 19 5238,0 0 0,0 1 0,1-1-1,-1 0 1,0 0 0,1 1 0,0-1 0,-1 1 0,1-1-1,2-1 1,1-1-520,7-9-985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08.993"/>
    </inkml:context>
    <inkml:brush xml:id="br0">
      <inkml:brushProperty name="width" value="0.05" units="cm"/>
      <inkml:brushProperty name="height" value="0.05" units="cm"/>
    </inkml:brush>
  </inkml:definitions>
  <inkml:trace contextRef="#ctx0" brushRef="#br0">255 65 1420,'0'-1'267,"0"1"0,0-1 0,0 0 1,0 1-1,0-1 0,1 0 0,-1 1 0,0-1 0,0 0 0,1 1 0,-1-1 0,0 0 1,1 1-1,-1-1 0,0 1 0,1-1 0,-1 1 0,1-1 0,0 0 0,0 0-70,-1 1 0,1-1-1,-1 1 1,1-1-1,-1 1 1,1-1 0,-1 1-1,1-1 1,-1 0 0,0 1-1,1-1 1,-1 0 0,0 1-1,0-1 1,0 0-1,1 0 1,-1 1 0,0-1-1,0-1 1,9-6 991,-9 8-1155,0 0 0,0 0 0,0 0 0,1 0 0,-1 0 1,0 0-1,0 0 0,0 0 0,0 0 0,1 0 0,-1 0 0,0 0 0,0 0 0,0 0 1,0-1-1,1 1 0,-1 0 0,0 0 0,0 0 0,0 0 0,0 0 0,0 0 0,0-1 0,0 1 1,1 0-1,-1 0 0,0 0 0,0 0 0,0-1 0,0 1 0,0 0 0,0 0 0,0 0 1,0 0-1,0-1 0,0 1 0,0 0 0,0 0 0,0 0 0,0-1 0,0 1 0,0 0 0,0 0 1,0 0-1,0 0 0,0-1 0,0 1 0,-1 0 0,1 0 0,0 0 0,0 0 0,0 0 1,0-1-1,0 1 0,0 0 0,0 0 0,-1 0 0,1 0 0,0 0 0,0 0 0,0 0 1,-1-1-1,-35-14 4090,29 13-3573,-1 0 1,0 1-1,0 0 0,0 1 0,-9 0 0,12 0-309,2 1-111,0-1-1,0 1 1,0 0 0,1 0-1,-1 0 1,0 1 0,1-1-1,-1 1 1,0-1-1,1 1 1,0 0 0,-1 0-1,1 0 1,0 0 0,0 0-1,0 1 1,-2 3 0,-14 13 684,-31 31 762,45-46-1466,1 0 1,-1 1-1,1 0 0,0 0 1,0 0-1,1 0 1,-3 6-1,-8 15 302,8-15-298,1 0 0,0 0 0,0 1 0,1-1 0,1 1 0,0 0 0,1-1 0,0 1 0,0 0 0,3 19 0,-2-14-19,0-16-87,0 0-1,0 1 1,0-1-1,0 1 1,1-1-1,-1 0 1,1 1 0,-1-1-1,1 0 1,-1 0-1,1 1 1,0-1 0,1 2-1,3 12 59,-4-14-62,-1 0 0,0 0 0,1 0 0,-1 0 0,1 0 0,-1 0 0,1 0 0,-1 0 0,1 0 0,0-1 0,-1 1 0,1 0 0,0-1 0,-1 1 0,1 0 0,0-1 0,0 1 0,0-1 0,0 1 0,0-1 0,0 1 0,0-1 0,1 1 0,1 0-1,0 0 1,0 0-1,-1-1 1,1 1-1,0-1 1,0 0-1,0 0 1,0 1-1,0-2 1,3 1-1,1-2 1,-1 2 0,0-1 1,0 0-1,0-1 0,-1 0 0,1 0 1,0 0-1,-1 0 0,1-1 0,9-6 1,12-12 12,-21 17-15,1-1 1,-1 0-1,0-1 1,0 1-1,0-1 0,6-9 1,-1 1 4,-7 9-6,0 0 1,0-1 0,0 1 0,0-1 0,-1 0 0,0 0-1,0 0 1,-1 0 0,0 0 0,0-1 0,0 1 0,1-9-1,-3 9 0,1 0 0,0 0 0,0 1-1,0-1 1,1 0 0,0 0 0,2-5-1,-1 5-4,-1 0 0,0 0 0,0 0 0,-1 0 0,0 0-1,0-1 1,0-6 0,-1-34-17,2 44 25,10-6 1,-24 5 4,10 4-15,2 0 6,1 0 0,-1 0-1,1 0 1,-1 0-1,1 0 1,-1 0 0,1 0-1,-1 0 1,1 0 0,-1 0-1,0 0 1,1 1 0,-1-1-1,1 0 1,-1 0-1,1 0 1,-1 0 0,0 1-1,1-1 1,-1 0 0,0 0-1,1 1 1,-1-1-1,0 0 1,1 1 0,-1-1-1,0 0 1,0 1 0,1-1-1,-1 1 1,0-1-1,0 0 1,1 2 0,11 39 264,-12-38-200,1 0-1,-1 0 1,0 0-1,1 0 1,0 0-1,-1 0 0,4 6 1,-3-6 5,0 0 1,0 0-1,0 0 1,0 0-1,-1 0 1,1 0-1,-1 7 1,13 66 1061,-13-38-662,10 65-1,-8-85-468,0 0 0,-3 35 0,0-35 0,0 1 0,5 27 0,3 32 0,-3 140 0,-5-115 0,1-102 0,-1 0 0,1 1 0,-1-1 0,1 0 0,-1-1 0,0 1 0,1 0 0,-1 0 0,0 0 0,0 0 0,0 0 0,0-1 0,0 1 0,0 0 0,0-1 0,0 1 0,0-1 0,0 1 0,0-1 0,0 1 0,0-1 0,0 0 0,0 1 0,0-1 0,0 0 0,-3 0 0,-35 4 0,12-4-359,-53 0 939,26 0-4939,54 0 4165,-1 0 0,1 0 0,-1 0 0,0 0 0,1 0 0,-1 0 1,1 0-1,-1 0 0,1 0 0,-1 0 0,1-1 0,-1 1 0,1 0 0,-1 0 0,1 0 0,-1-1 0,1 1 0,-1 0 0,1-1 0,-1 1 0,1 0 0,-1-1 0,1 1 0,0-1 0,-1 1 0,1 0 0,0-1 0,-1 1 0,1-1 0,0 1 0,0-1 0,-1 1 0,1-1 0,0 1 0,0-1 0,0 1 0,0-1 0,0 0 0,0 1 0,0-1 0,0 1 1,0-1-1,0 1 0,0-1 0,0 1 0,0-1 0,1 0 0,10-27-6971,-8 23 4869,20-24-3721,-10 15 3668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0.198"/>
    </inkml:context>
    <inkml:brush xml:id="br0">
      <inkml:brushProperty name="width" value="0.05" units="cm"/>
      <inkml:brushProperty name="height" value="0.05" units="cm"/>
    </inkml:brush>
  </inkml:definitions>
  <inkml:trace contextRef="#ctx0" brushRef="#br0">0 207 1140,'0'35'9751,"0"-21"633,1-13-10269,0-1-1,0 1 0,1 0 1,-1 0-1,0 0 0,0-1 0,0 1 1,1-1-1,-1 1 0,0-1 1,1 1-1,-1-1 0,0 0 1,1 1-1,-1-1 0,0 0 1,1 0-1,-1 0 0,0 0 1,1 0-1,1-1 0,42 1 1495,-4 1-586,1-2 0,43-6 0,117-12 929,-62 9-894,-9-1-282,154-22-263,225-38-513,-452 64 0,307-54 0,-246 38 0,-68 16 0,-31 4 0,35-8 0,-17 10 0,-25 1 0,0 0 0,-1 0 0,1 0 0,-4 0 0,-18 0-16,6 1-682,-1 0-1,0 0 1,1 1 0,0-1 0,-1 1-1,1-1 1,-5 4 0,-23 11-6496,-9-10-333,31-6 6254,1 1 0,0 0 0,0 1 0,-10 2 0,-18 10-1420,-2 7 447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1.039"/>
    </inkml:context>
    <inkml:brush xml:id="br0">
      <inkml:brushProperty name="width" value="0.05" units="cm"/>
      <inkml:brushProperty name="height" value="0.05" units="cm"/>
    </inkml:brush>
  </inkml:definitions>
  <inkml:trace contextRef="#ctx0" brushRef="#br0">356 131 232,'13'-7'2062,"-12"7"-1659,1-1 0,-1 1 0,0-1 0,1 1 1,-1-1-1,0 0 0,0 1 0,0-1 0,0 0 0,1 0 1,-1 0-1,0 0 0,0 0 0,-1 0 0,1 0 0,0 0 0,0 0 1,0 0-1,-1-1 0,1 1 0,-1 0 0,1 0 0,-1-1 1,1 1-1,-1 0 0,0-1 0,1 1 0,-1-1 0,0 1 0,0 0 1,0-3-1,-6-2 1726,6 6-2091,-1 0 1,1-1-1,-1 1 0,1 0 0,0 0 1,-1-1-1,1 1 0,0 0 1,-1 0-1,1-1 0,0 1 1,-1 0-1,1-1 0,0 1 0,-1 0 1,1-1-1,0 1 0,0-1 1,0 1-1,-1 0 0,1-1 1,0 1-1,0-1 0,0 1 0,0-1 1,0-34 2584,-15 19-1457,8 12-943,0 0-1,0 0 1,0 1-1,-10-3 1,14 6-163,0-1 0,-1 1 0,1-1 1,0 1-1,0 0 0,0 0 1,0 0-1,0 1 0,0-1 0,0 1 1,0-1-1,0 1 0,0 0 1,0 1-1,-5 2 0,-26 11 661,28-13-566,0 0-1,0 1 1,0 0 0,0 0 0,1 0-1,-1 0 1,1 1 0,0 0 0,0 0-1,-6 8 1,-40 42 1004,21-21-594,24-27-458,0 0 1,1 0 0,0 0 0,-6 10 0,5-7 5,1 1 1,0 0-1,1 0 0,-4 15 1,-3-3 46,9-19-140,1-1 0,0 0 0,-1 1 1,1-1-1,0 1 0,0 0 0,0-1 1,1 1-1,-1 0 0,0 5 0,1 7 60,-1-8-23,1 1 0,0 0 0,1 0 0,0-1 1,3 15-1,-3-19-49,0-1 0,1 1 0,-1-1 0,0 0 0,1 0 0,-1 1 0,1-1 0,0 0 0,0-1 0,-1 1 0,1 0 0,1 0 0,-1-1 0,0 1 0,0-1 0,0 0 0,1 0 0,-1 0 0,1 0 0,-1 0 0,5 1 0,-1-1-7,0 0 0,0 0 0,0-1-1,0 0 1,1 0 0,-1 0 0,0-1 0,0 0-1,0 0 1,1 0 0,-1-1 0,8-3 0,-4 1-4,0-1 1,0 0 0,-1 0 0,0-1-1,0 0 1,12-12 0,66-51-17,-74 56 16,0-1-1,-1-1 1,15-23-1,22-21-21,-9 13 3,-19 25 13,-18 19 9,1-1 0,-1 0 0,1 0 0,-1 0 0,0 0 1,0-1-1,0 1 0,-1-1 0,1 0 0,-1 1 0,0-1 0,3-9 0,-4 11-4,-1 1 1,0-1-1,1 0 0,0 1 1,-1-1-1,1 1 1,0-1-1,0 1 1,0-1-1,0 1 0,0-1 1,0 1-1,2-2 1,6-4 127,-5 9 589,1 10-81,-4-11-602,0 0-1,-1-1 1,1 1-1,-1 0 1,1 0 0,-1 0-1,1 0 1,-1-1-1,1 1 1,-1 0-1,0 0 1,1 0-1,-1 0 1,0 0 0,0 0-1,0 0 1,0 1-1,0 79 382,-1 24-372,13 107 0,-8-151-39,-4 96 0,-2-62 0,1-65 0,-9 60 0,8-71 0,1 0 0,0 0 0,2 21 0,0 0 0,-1-39 0,0-1 0,0 1 0,0-1 0,0 0 0,0 1 0,1-1 0,-1 0 0,0 1 0,0-1 0,0 1 0,0-1 0,1 0 0,-1 1 0,0-1 0,0 0 0,0 1 0,1-1 0,-1 0 0,0 0 0,1 1 0,-1-1 0,0 0 0,1 0 0,-1 1 0,0-1 0,1 0 0,-1 0 0,0 0 0,1 0 0,-1 1 0,1-1 0,6 3 0,4-1 0,-7-3 0,1 0 0,-1 0 0,1 0 0,-1 0 0,1-1 0,-1 1 0,5-4 0,14-4 0,-5 3 0,0-1 0,0-1 0,26-16 0,-22 11 0,37-14 0,1-8-43,-60 36-165,0-1-1,0 1 0,1-1 0,-1 1 1,0 0-1,0-1 0,0 1 0,0-1 1,0 1-1,0 0 0,1-1 0,-1 1 1,-1-1-1,1 1 0,0 0 0,0-1 1,0 1-1,0-1 0,0 1 0,0-1 1,-1 1-1,1 0 0,-37 56-14120,-24 43 3108,47-58 9160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2.576"/>
    </inkml:context>
    <inkml:brush xml:id="br0">
      <inkml:brushProperty name="width" value="0.05" units="cm"/>
      <inkml:brushProperty name="height" value="0.05" units="cm"/>
    </inkml:brush>
  </inkml:definitions>
  <inkml:trace contextRef="#ctx0" brushRef="#br0">62 22 24,'0'0'3400,"-15"0"4298,12 0-7259,1 0 1,-1 0 0,1 1 0,-1-1-1,1 1 1,0 0 0,-1 0-1,1 0 1,0 0 0,-1 0-1,-6 6 7011,5-11-5848,-3 1 706,72 3 2396,31 0-3959,7-14-745,-52 14 0,-43-2-58,-3 3-1421,-33-7-12202,-6-1 1446,32 14 7829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2.942"/>
    </inkml:context>
    <inkml:brush xml:id="br0">
      <inkml:brushProperty name="width" value="0.05" units="cm"/>
      <inkml:brushProperty name="height" value="0.05" units="cm"/>
    </inkml:brush>
  </inkml:definitions>
  <inkml:trace contextRef="#ctx0" brushRef="#br0">0 0 1472,'1'28'7436,"0"-14"945,2-15-8047,-1 0 1,1 0-1,0 1 1,-1-1 0,1 1-1,0-1 1,-1 1-1,1 0 1,0 0-1,-1 0 1,1 1-1,4 0 1,38 11 2838,-29-7-2279,-8-3-590,0-1 0,0 1-1,0-1 1,0-1 0,0 0 0,0 0 0,0 0-1,14-4 1,-1 1-149,0 0 0,39 1-1,-60 2-271,0 1-1,0-1 0,1 0 0,-1 1 1,0-1-1,0 0 0,0 1 0,0-1 1,1 1-1,-1-1 0,0 0 0,0 1 1,0-1-1,0 1 0,0-1 0,0 0 0,0 1 1,0-1-1,0 1 0,0-1 0,0 1 1,0-1-1,0 0 0,-1 1 0,1-1 1,0 1-1,0-1 0,0 0 0,-1 1 1,1 0-1,0-1 17,-6 4-677,-5 6-4658,-6 5-4338,15-8 4801,2 1 2102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6.170"/>
    </inkml:context>
    <inkml:brush xml:id="br0">
      <inkml:brushProperty name="width" value="0.05" units="cm"/>
      <inkml:brushProperty name="height" value="0.05" units="cm"/>
    </inkml:brush>
  </inkml:definitions>
  <inkml:trace contextRef="#ctx0" brushRef="#br0">0 29 1012,'38'-28'15514,"-25"157"-14366,-12-103-1126,1 1-1,6 26 0,-7-39-27,0 0-1,0 0 0,-2 14 0,0-13-1,1-1-1,0 0 1,3 16-1,1-8 1,-1 1-1,0 31 1,10 38-338,-13-50-2335,0-50-966,13-55-1246,-14 52 4121,4-28-1895,7 12 1093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6.468"/>
    </inkml:context>
    <inkml:brush xml:id="br0">
      <inkml:brushProperty name="width" value="0.05" units="cm"/>
      <inkml:brushProperty name="height" value="0.05" units="cm"/>
    </inkml:brush>
  </inkml:definitions>
  <inkml:trace contextRef="#ctx0" brushRef="#br0">341 86 204,'12'-6'6535,"-12"6"-6432,0 0 0,0-1 0,0 1-1,0-1 1,0 1 0,0 0 0,0-1 0,0 1-1,0-1 1,0 1 0,0 0 0,0-1 0,0 1-1,0-1 1,0 1 0,1 0 0,-1-1 0,0 1-1,0-1 1,0 1 0,1 0 0,-1-1 0,0 1-1,0 0 1,1 0 0,-1-1 0,0 1 0,1 0-1,-1 0 1,0-1 0,1 1 0,-1 0 0,0 0-1,1 0 1,-1-1 0,1 1 0,-1 0-46,1 0 1,-1 0-1,0 0 1,1 0-1,-1 0 1,0-1-1,0 1 1,1 0-1,-1 0 1,0 0-1,1 0 1,-1-1-1,0 1 1,0 0-1,0 0 1,1 0-1,-1-1 1,0 1-1,0 0 1,0-1-1,0 1 1,1 0-1,-1 0 1,0-1-1,0 1 1,0 0-1,0-1 1,0 1-1,0 0 1,0-1-1,0 1 1,0 0-1,0 0 1,0-1-1,0 1 1,0-1 0,0 0 568,0-22 3897,-5 17-3787,5 6-703,-1-1 0,1 1-1,-1 0 1,1-1 0,-1 1 0,1 0 0,-1-1 0,1 1-1,0 0 1,-1-1 0,1 1 0,-1-1 0,1 1-1,0-1 1,0 1 0,-1-1 0,1 1 0,0-1 0,0 1-1,0-1 1,-1 1 0,1-1 0,0 1 0,0-1 0,0 1-1,0-1 1,0 1 0,0-2 0,0 1 3,0 0 1,-1 1 0,1-1 0,0 0-1,-1 0 1,1 0 0,-1 1-1,1-1 1,-1 0 0,1 1-1,-1-1 1,0 0 0,1 1-1,-1-1 1,0 1 0,1-1 0,-1 1-1,0-1 1,0 1 0,1 0-1,-1-1 1,0 1 0,0 0-1,0 0 1,0-1 0,0 1-1,1 0 1,-1 0 0,0 0 0,0 0-1,-1 0 1,-39 0 799,28 1-764,1 1 96,0 0 0,1 1 0,-1 1 0,1 0 0,-1 0 0,1 1 0,0 0 0,-11 9 0,18-12-103,0 1 1,0 1-1,0-1 1,1 1-1,-1-1 0,1 1 1,0 0-1,0 0 0,0 1 1,0-1-1,1 0 0,-3 6 1,-13 22 470,15-26-428,0-1-1,0 0 1,0 1 0,1 0-1,0 0 1,0 0-1,0 0 1,1 0-1,-1 7 1,-1 60 639,4-55-662,-1-8-46,1 1 0,1-1 0,0 0 0,0 0 0,1 0 0,0 0-1,1 0 1,0-1 0,8 15 0,-10-20-34,1 0-1,-1 1 1,1-1-1,0 0 1,0 0-1,1-1 1,-1 1-1,1-1 1,-1 0-1,1 1 1,0-2-1,1 1 1,-1 0-1,0-1 1,1 0-1,-1 0 1,1 0-1,0-1 1,-1 1-1,1-1 1,9 1-1,-9-2-101,-1-1 0,1 0 0,-1 0-1,1 0 1,-1-1 0,0 1-1,1-1 1,-1 0 0,0 0 0,0 0-1,0-1 1,-1 1 0,1-1 0,3-4-1,3-2-742,0-1 0,-1 0-1,10-15 1,-15 18 347,0-1 0,-1 1 0,0-1 0,0 0 0,-1 1 0,0-1 0,0 0 0,-1-1 0,0 1 0,0 0 0,-1 0 0,0 0 0,-1 0 0,1-1 0,-2 1 0,1 0 0,-1 0 0,-3-7 0,1-28-606,-30-50 1614,29 81-43,-3-4 492,4 0 708,3 16-1654,1 0 72,-1-1 0,0 1 1,1 0-1,-1-1 0,1 1 1,-1-1-1,1 1 1,-1-1-1,1 1 0,-1-1 1,1 1-1,-1-1 0,1 1 1,-1-1-1,1 1 1,0-1-1,0 0 0,-1 1 1,1-1-1,0 0 1,0 1-1,-1-1 0,1 0 1,0 1-1,0-1 0,0 0 1,0 0-1,0 1 1,0-1-1,1-1 0,-1 1 290,12 7 125,-11-5-478,0 0 0,0-1 0,-1 1 0,1 0-1,0 0 1,0-1 0,0 1 0,0-1 0,0 1 0,0-1 0,0 1-1,0-1 1,0 0 0,0 0 0,0 1 0,1-1 0,-1 0 0,0 0 0,1 0-1,3 1 110,-1 1 14,1 1 1,-1 0 0,0 0 0,0 1-1,0-1 1,0 1 0,-1 0-1,6 8 1,0-2 139,-5-5-157,-1 0-1,-1 1 1,1-1 0,-1 0-1,0 1 1,0 0 0,0-1-1,-1 1 1,0 0 0,0 0-1,0 6 1,3 10 263,2 13 109,0-12-110,-2-1 0,-1 1 0,-1 0 0,-1 0 0,-2 34 0,-4-17 95,3-18-201,-1-1-1,0 1 1,-2 0 0,-1-1 0,-8 22-1,-5 2 148,11-25-255,0 1-1,-2-1 0,0-1 0,-1 0 0,-22 29 1,-7 8-3,32-43-163,-1 0 0,-1-1 0,-12 14 0,-54 54-332,70-74-19,-1-1 0,0 1 0,0-1 0,0-1 0,-12 7 0,9-5-619,-5 0-1712,-6 2-7525,23-9 9573,0 0 1,0 0-1,0-1 1,0 1-1,0 0 0,-1-1 1,1 0-1,0 1 1,-1-1-1,1 0 0,-1 0 1,1 0-1,-1 0 1,0 0-1,2-4 1,5-6-683,4-3-679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6.801"/>
    </inkml:context>
    <inkml:brush xml:id="br0">
      <inkml:brushProperty name="width" value="0.05" units="cm"/>
      <inkml:brushProperty name="height" value="0.05" units="cm"/>
    </inkml:brush>
  </inkml:definitions>
  <inkml:trace contextRef="#ctx0" brushRef="#br0">102 0 164,'-6'4'1204,"0"1"-1,1-1 1,-1 1-1,1 0 1,0 0 0,1 0-1,-1 1 1,1-1-1,-4 9 1,-16 36 1947,14-33-2806,8-15-321,1 0 0,-1 0 1,1 0-1,0 0 1,0 0-1,0 0 1,0 0-1,0 1 1,0-1-1,1 0 1,-1 1-1,1-1 1,-1 3-1,1 17-40,0 47-3315,26-75-6891,-14-1 8489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7.182"/>
    </inkml:context>
    <inkml:brush xml:id="br0">
      <inkml:brushProperty name="width" value="0.05" units="cm"/>
      <inkml:brushProperty name="height" value="0.05" units="cm"/>
    </inkml:brush>
  </inkml:definitions>
  <inkml:trace contextRef="#ctx0" brushRef="#br0">1 297 1424,'3'-43'9215,"4"27"-7879,-3-5 228,0 16-1327,1-6 83,2 0 1,0 1-1,0 0 0,1 0 1,0 1-1,10-9 0,-9 10-97,-1 0-1,0 0 1,11-16-1,23-22 738,-6 13 378,-36 33-1323,1 0 0,-1 0 0,0 0-1,0 0 1,0 0 0,0 0-1,0 0 1,0 0 0,1 0 0,-1 0-1,0 0 1,0 0 0,0 0-1,0-1 1,0 1 0,0 0 0,1 0-1,-1 0 1,0 0 0,0 0-1,0 0 1,0 0 0,0 0 0,0 0-1,0 0 1,0 0 0,1-1-1,-1 1 1,0 0 0,0 0 0,0 0-1,0 0 1,0 0 0,0 0-1,0-1 1,0 1 0,0 0 0,0 0-1,0 0 1,0 0 0,0 0 0,0 0-1,0-1 1,0 1 0,0 0-1,0 0 1,0 0 0,0 0 0,0 0-1,0 0 1,0-1 0,0 1-1,0 0 1,0 0 0,0 0 0,-1 0-1,1 0 1,0 0 0,0 0-1,0-1 1,0 1 0,0 0 0,0 0-1,1 3 499,1-1-366,-1 0 0,1 0 0,-1 0 0,0-1-1,0 1 1,0 1 0,0-1 0,0 0 0,-1 0-1,1 0 1,-1 0 0,1 0 0,-1 1 0,0-1 0,0 0-1,0 5 1,-1 55 1653,0-33-1100,2 26 389,9 59 0,-6-21-292,6 97 75,-8-161-812,0-1 0,7 30 0,-4-32-32,-1 1 0,0 27-1,3-31 14,-6-23-78,-1 1 1,1 0 0,-1-1-1,1 1 1,-1 0 0,1 0 0,-1 0-1,1 0 1,-1 0 0,0-1-1,1 1 1,-1 0 0,0 0-1,0 0 1,0 0 0,0 0 0,0 0-1,0 0 1,0 0 0,0 0-1,0 0 1,0 0 0,0 0 0,-1 0-1,1-1 1,0 1 0,-1 0-1,1 0 1,0 0 0,-1 0-1,1 0 1,-1-1 0,0 1 0,1 0-1,-1-1 1,0 1 0,1 0-1,-1-1 1,0 1 0,1 0 0,-2-1-1,0 2-1070,-7-16-10907,9 13 11810,-1 1-1,1-1 1,-1 1-1,1-1 1,0 1-1,-1-1 1,1 1 0,0-1-1,0 0 1,0 1-1,-1-1 1,1 1-1,0-2 1,0 1-138,0 0 0,0-1 0,0 1 0,0 0 0,0 0 0,0 0 0,0-1 1,0 1-1,1 0 0,-1 0 0,0 0 0,1 0 0,-1-1 0,1 1 0,-1 0 0,1 0 0,0 0 1,-1 0-1,1 0 0,0 0 0,0 1 0,0-1 0,0 0 0,-1 0 0,3 0 0,9-12-1844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7.564"/>
    </inkml:context>
    <inkml:brush xml:id="br0">
      <inkml:brushProperty name="width" value="0.05" units="cm"/>
      <inkml:brushProperty name="height" value="0.05" units="cm"/>
    </inkml:brush>
  </inkml:definitions>
  <inkml:trace contextRef="#ctx0" brushRef="#br0">305 6 20,'-2'-6'6434,"1"6"-6291,-4 4 945,-1 0 0,0 0 1,1 0-1,0 1 0,0-1 1,-4 7-1,-25 38 2347,-18 68-2539,30-63-132,13-34-715,2 0-1,-5 24 1,-13 20-51,4-28-206,20-34 121,0 0 0,0 0-1,0 0 1,-1 0-1,1 0 1,0 0-1,-1 0 1,0 0 0,1 0-1,-1-1 1,0 1-1,-2 1 1,3-2-58,0-1-1,0 1 1,1-1 0,-1 0 0,0 1 0,0-1 0,0 0 0,0 1-1,0-1 1,0 0 0,0 0 0,0 0 0,0 0 0,1 0-1,-1 0 1,0 0 0,0 0 0,0 0 0,0 0 0,0 0 0,0-1-1,0 1 1,0 0 0,0-1 0,1 1 0,-1-1 0,0 1-1,0-1 1,1 1 0,-1-1 0,0 1 0,0-1 0,0-1 0,-3-21-4542,1 17 4143,0-1-259,-1 0 0,1-1-1,1 0 1,-1 0 0,1 0 0,1 0-1,-2-10 1,3-9-575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7.927"/>
    </inkml:context>
    <inkml:brush xml:id="br0">
      <inkml:brushProperty name="width" value="0.05" units="cm"/>
      <inkml:brushProperty name="height" value="0.05" units="cm"/>
    </inkml:brush>
  </inkml:definitions>
  <inkml:trace contextRef="#ctx0" brushRef="#br0">1 277 216,'1'-1'286,"0"0"0,1-1 1,-1 1-1,0-1 0,0 1 0,0-1 0,0 0 1,-1 1-1,1-1 0,0 0 0,-1 0 0,1 1 1,-1-1-1,0 0 0,1 0 0,-1 0 0,0 0 0,0 1 1,-1-3-1,2 3-128,-1 1 0,0 0 1,0-1-1,0 1 0,0 0 0,0-1 1,0 1-1,0 0 0,1-1 0,-1 1 0,0 0 1,0 0-1,0-1 0,1 1 0,-1 0 1,0-1-1,0 1 0,1 0 0,-1 0 1,0 0-1,1-1 0,-1 1 0,0 0 0,1 0 1,-1 0-1,0 0 0,1 0 0,-1 0 1,0-1-1,1 1 0,-1 0 0,0 0 1,1 0-1,-1 0 0,1 0 0,-1 0 1,0 0-1,1 1 0,-1-1 0,0 0 0,1 0 1,-1 0-1,0 0 0,1 1 0,0-1-37,0 0-1,-1 0 0,1 0 0,-1 1 0,1-1 0,0 0 0,-1 1 1,1-1-1,0 0 0,-1 1 0,1-1 0,-1 1 0,1-1 0,-1 1 1,1-1-1,-1 1 0,0 0 0,1-1 0,-1 1 0,0-1 0,1 1 1,-1 0-1,0-1 0,0 1 0,1 1 0,0 2 151,-1-1-1,1 1 0,1 0 1,-1-1-1,0 1 1,1-1-1,0 1 0,0-1 1,0 0-1,3 4 1,12 22 773,12 72 756,-21-73-1634,1-1 0,1 1 0,18 31 0,-9-17-122,0-8-16,-14-28-58,-1 0-1,-1 0 0,1 1 0,-1-1 0,0 1 1,-1 0-1,1-1 0,-1 1 0,1 8 0,-3-14 1,0 0-1,0 0 1,0 0 0,0 0-1,1 0 1,-1 0-1,0-1 1,0 1-1,1 0 1,-1 0 0,1 0-1,-1 0 1,1-1-1,-1 1 1,1 0-1,1 1 1,4 11-1511,0-2-148,-1-10-716,11-35-10558,-5 20 10975</inkml:trace>
  <inkml:trace contextRef="#ctx0" brushRef="#br0" timeOffset="1">710 7 832,'0'-6'6669,"1"32"209,0-16-6374,0 0 0,-1 0 1,-1 0-1,1 0 0,-4 12 0,2-16-406,1 1-1,0-1 1,0 0 0,0 0-1,0 1 1,1-1 0,0 0-1,1 1 1,-1-1-1,4 12 1,-2-5-10,2 115 286,17 62-330,-20-137-95,-1-43 47,0-1 0,0 1 1,0-1-1,4 16 0,-2-18-2,0 0-1,-1 1 1,0-1-1,0 1 1,0-1-1,-1 1 0,0-1 1,-1 1-1,1-1 1,-2 1-1,1-1 1,-3 9-1,2 12-249,6-14-1012,-3-14 1146,-1 0 0,0 0 0,0 1 0,0-1 0,1 0 0,-1 0 0,0 0 0,0 1 0,1-1 0,-1 0-1,0 0 1,0 0 0,1 0 0,-1 0 0,0 0 0,1 0 0,-1 1 0,0-1 0,0 0 0,1 0 0,-1 0 0,0 0 0,1 0 0,-1 0 0,0 0 0,1-1 0,-1 1 0,0 0 0,0 0 0,1 0 0,-1 0 0,0 0 0,1 0 0,-1 0 0,0-1 0,2 0-261,0-1-1,0 0 1,0 0 0,0 0-1,-1 0 1,1 0 0,-1 0 0,0 0-1,1 0 1,-1 0 0,0-1-1,0 1 1,0-1 0,0-2 0,13-25-3064,-1 9 1707,0-7 196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8.276"/>
    </inkml:context>
    <inkml:brush xml:id="br0">
      <inkml:brushProperty name="width" value="0.05" units="cm"/>
      <inkml:brushProperty name="height" value="0.05" units="cm"/>
    </inkml:brush>
  </inkml:definitions>
  <inkml:trace contextRef="#ctx0" brushRef="#br0">64 79 188,'-10'-17'12196,"10"17"-12017,-11 12 5096,4-1-6210,2-1 1260,0 1 0,0-1 0,1 1 0,1 0 0,0 1-1,0-1 1,-1 21 0,0 88 1082,4-82-954,2-20-212,0 0 1,0 0-1,8 24 1,2 10 224,-9-37-262,1-1 0,1 1 0,1-1-1,0 0 1,0-1 0,2 1 0,-1-1 0,2-1 0,0 0 0,0 0-1,18 17 1,-25-27-123,0 0 0,1-1 1,-1 1-1,0-1 0,1 1 0,-1-1 0,1 0 0,-1 0 0,1 0 0,0 0 0,-1-1 0,1 1 0,0-1 0,0 0 1,-1 1-1,1-1 0,0-1 0,0 1 0,0 0 0,-1 0 0,1-1 0,0 0 0,-1 0 0,1 1 0,0-1 0,-1-1 0,4-1 1,22-18 691,-22 17-638,1-1 1,-1 1-1,0-1 1,0-1-1,-1 1 0,0-1 1,0 0-1,0 0 1,5-9-1,-5 5 14,1-2 29,0 0 1,0 0-1,-1-1 0,-1 1 0,4-19 0,-3-4-63,-2 0-1,-1 0 1,-1-1-1,-2 1 1,-2 0 0,-8-45-1,7 68-156,1 0 0,-2 0 0,1 0 0,-2 1 0,0-1-1,0 1 1,-1 1 0,0-1 0,-1 1 0,-10-11 0,13 18-325,0 0 0,-1 0 0,1 0 0,0 1 0,-1 0 0,1 0-1,-1 1 1,0-1 0,0 1 0,-11 0 0,10 0-655,1 0 0,-1 0 0,0 0 0,1-1 0,-1 0 0,-8-4 0,1 2-2262,-8-3-3127,21 6 6237,1 1 0,0 0 1,-1 0-1,1-1 0,0 1 0,-1 0 0,1-1 0,0 1 0,0 0 0,-1-1 0,1 1 0,0-1 0,0 1 0,0 0 0,-1-1 0,1 1 1,0-1-1,0 1 0,0-1 0,0 1 0,0 0 0,0-1 0,0 1 0,0-1 0,0 1 0,0-1 0,0 1 0,0 0 0,0-1 0,1 1 1,-1-1-1,0 1 0,0 0 0,0-1 0,1 1 0,-1-1 0,0 1 0,0 0 0,1-1 0,-1 1 0,0 0 0,1 0 0,-1-1 0,0 1 0,1-1 1,10-6-1715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8.608"/>
    </inkml:context>
    <inkml:brush xml:id="br0">
      <inkml:brushProperty name="width" value="0.05" units="cm"/>
      <inkml:brushProperty name="height" value="0.05" units="cm"/>
    </inkml:brush>
  </inkml:definitions>
  <inkml:trace contextRef="#ctx0" brushRef="#br0">1 86 1912,'-1'-9'16865,"4"-4"-15391,4 9-1352,0 0 0,1 1 1,0 0-1,-1 0 1,1 0-1,0 1 0,0 1 1,10-2-1,-13 2-93,38-10-291,-35 8-393,1 1 1,0 0-1,0 0 1,17-1-1,-3-4-5729,-8 0-3379,-3 7 8104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9.082"/>
    </inkml:context>
    <inkml:brush xml:id="br0">
      <inkml:brushProperty name="width" value="0.05" units="cm"/>
      <inkml:brushProperty name="height" value="0.05" units="cm"/>
    </inkml:brush>
  </inkml:definitions>
  <inkml:trace contextRef="#ctx0" brushRef="#br0">1 135 1212,'4'-25'7534,"-3"23"-6936,1-1-1,0 1 1,-1-1-1,1 1 1,0 0-1,0-1 1,1 1 0,1-2-1,13-12 1333,-15 14-1795,-1 1 1,1-1-1,0 1 1,0 0-1,0 0 0,0 0 1,0 0-1,1 0 0,3-1 1,-4 2-55,0-1 0,-1 0 1,1 1-1,0-1 1,0 0-1,0 0 0,-1 0 1,1 0-1,-1 0 0,1 0 1,-1 0-1,1-1 1,-1 1-1,3-3 0,-1 0 55,1 0 0,1 0 0,-1 0 0,1 1 0,-1 0 0,1 0-1,0 0 1,8-3 0,15 2 312,-26 4-378,1-1 0,0 0 0,0 1-1,0 0 1,0-1 0,0 1 0,0 0 0,0 1 0,0-1-1,0 0 1,0 1 0,0 0 0,5 2 0,-7-1 26,0 0 0,-1 1 0,1-1 0,-1 1 0,0-1 0,1 1 0,-1 0 0,0-1 0,0 1 0,-2 4 0,2-3 58,0 2-50,1-1-54,-1 0 1,0 0-1,-1 0 1,1 0-1,-1 0 0,0 0 1,0 0-1,0 0 0,-1 0 1,1-1-1,-5 8 0,-5 18 49,-3 3-11,11-27-89,0 1 0,1 0-1,0 0 1,0 1 0,0-1 0,1 0-1,0 1 1,1-1 0,-1 0 0,1 1-1,1-1 1,1 11 0,-1 15-82,0-31 83,0 0-1,0 0 1,-1 0-1,1 0 1,0 0-1,1-1 1,-1 1-1,0 0 1,0-1-1,1 1 1,-1-1-1,1 1 1,-1-1-1,1 1 1,0-1-1,-1 0 1,1 0-1,0 0 1,3 1-1,18 15 17,12 7-11,-8-6-30,-14-6 23,0 2-1,19 24 0,-2-1 234,-19-21 19,4 4 319,-12-16-376,0 0 0,0 0 0,0 0 0,0 0 0,-1 1 0,0-1 0,4 9 0,-8-8-85,-1 0 1,1-1-1,-1 1 1,0 0-1,0-1 0,-1 0 1,1 0-1,-1 0 1,-7 6-1,-18 7-177,-36 18-1222,19-17-2744,24-16-283,21-2 3928,1 0 0,-1 0 0,1 0-1,-1 0 1,0 0 0,1 0 0,-1 0 0,1 0 0,-1 0 0,0 0-1,1 0 1,-1 0 0,1-1 0,-1 1 0,1 0 0,-1 0 0,0-1-1,1 1 1,-1 0 0,1-1 0,0 1 0,-3-3-1951,2 2 1951,14-7-4042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19.792"/>
    </inkml:context>
    <inkml:brush xml:id="br0">
      <inkml:brushProperty name="width" value="0.05" units="cm"/>
      <inkml:brushProperty name="height" value="0.05" units="cm"/>
    </inkml:brush>
  </inkml:definitions>
  <inkml:trace contextRef="#ctx0" brushRef="#br0">1 48 1316,'0'-1'209,"1"0"-1,-1 0 1,1 0 0,-1 0-1,1 0 1,-1 0 0,1 0-1,0 0 1,0 0-1,-1 1 1,1-1 0,0 0-1,0 0 1,0 0 0,0 1-1,0-1 1,0 1-1,0-1 1,0 1 0,0-1-1,2 0 1,1-1 683,11-14 4431,-10 6-1573,-4 10-3696,-1 0 1,1-1-1,-1 1 1,1 0-1,-1 0 1,1 0-1,0-1 1,-1 1-1,1 0 1,-1 0-1,1 0 1,-1 0-1,1 0 1,0 0-1,-1 0 1,1 0-1,-1 0 0,1 1 1,-1-1-1,1 0 1,-1 0-1,1 0 1,-1 1-1,1-1 1,-1 0-1,1 0 1,-1 1-1,1-1 1,-1 1-1,1-1 1,-1 0-1,0 1 1,1-1-1,-1 1 1,0-1-1,1 1 1,-1-1-1,0 1 1,0-1-1,1 1 1,-1-1-1,0 1 0,0-1 1,0 1-1,0-1 1,0 1-1,0 0 1,0 0-1,0 1-2,0-1-1,1 0 1,-1 1-1,0-1 0,1 1 1,-1-1-1,1 1 1,-1-1-1,1 0 0,0 1 1,-1-1-1,1 0 1,0 0-1,0 0 1,0 0-1,1 2 0,10 17 662,-4 5-177,-2 0 1,-1 0 0,-1 1 0,1 27 0,8 54 522,-13-85-953,2 0-1,1-1 1,1 0-1,10 36 1,-9-20-72,-5-32-28,0 0 0,1-1 0,-1 1 0,1 0 0,0 0 0,3 7 0,-2 14 212,-1-9-1231,-1-17 727,0 0 0,0 1 0,0-1 0,0 1 0,1-1 0,-1 0 0,0 1 0,0-1 0,0 0 0,5 4-3433,-5-4 3433,0 0 0,1 0 0,-1 0 0,1 0 0,-1 0 0,1 0 0,-1 0 0,1 0 0,-7-1-1073,2-11-8317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0.265"/>
    </inkml:context>
    <inkml:brush xml:id="br0">
      <inkml:brushProperty name="width" value="0.05" units="cm"/>
      <inkml:brushProperty name="height" value="0.05" units="cm"/>
    </inkml:brush>
  </inkml:definitions>
  <inkml:trace contextRef="#ctx0" brushRef="#br0">363 0 1480,'0'0'9724,"-13"6"-6467,8-4-2986,0 0-1,1 0 1,-1 0 0,0 0 0,1 1 0,-1 0 0,1 0 0,0 0 0,0 0 0,0 1 0,1-1 0,-1 1 0,1 0-1,-4 6 1,-2 5 397,0 0 0,-12 32 1,-3 6 555,-55 120 1950,49-104-2349,-5 24-128,24-59-565,-22 45 0,29-72-162,1 1 0,-1-1 0,1 1 0,1 0 0,-1 0 1,1 0-1,1 1 0,-2 14 0,-5-14-1336,14-12-128,-5 0 908,0 1 0,-1-1 1,1 0-1,-1 0 0,0 0 0,1 0 0,-1 0 0,-1 1 0,0-7 0,1 2-1029,0-129-12205,0 108 12162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6.739"/>
    </inkml:context>
    <inkml:brush xml:id="br0">
      <inkml:brushProperty name="width" value="0.05" units="cm"/>
      <inkml:brushProperty name="height" value="0.05" units="cm"/>
    </inkml:brush>
  </inkml:definitions>
  <inkml:trace contextRef="#ctx0" brushRef="#br0">1 72 996,'4'-5'1387,"0"0"0,0-1 1,0 1-1,0-1 0,-1 1 0,0-1 0,0 0 0,-1 0 1,0-1-1,3-8 0,7 65-222,-11-17-748,1-1 1,6 33 0,-6-50-279,-1 0 0,-2 22-1,3 31 211,8 46 210,-8 167 0,-3-144-379,-12-30-107,7-79-108,5-25 29,-1 0 0,1 0 0,1 0 0,-1 0 0,0 1 0,1-1 0,-1 5 0,1 2 20,1 8-359,-1-18 327,0 1-1,0-1 1,0 0 0,0 1 0,0-1 0,1 1 0,-1-1 0,0 0 0,0 1-1,1-1 1,-1 0 0,0 1 0,0-1 0,1 0 0,-1 1 0,0-1 0,1 0-1,-1 0 1,0 0 0,1 1 0,-1-1 0,0 0 0,1 0 0,-1 0-1,1 0 1,-1 1 0,0-1 0,1 0 0,-1 0 0,1 0 0,-1 0 0,1 0-1,12-9-1757,14-25-805,16-19-368,-27 31 1772,26-25 1,-5 3 109,-29 33 811,0 0 1,1 0-1,20-17 0,13-4-25,51-43 584,-29 24 1461,-60 46-1281,4-7 2060,-9 11-2417,0 0 0,-1 1-1,1-1 1,0 1 0,-1-1-1,1 1 1,0 0 0,-1-1-1,1 1 1,0 0 0,-1 0-1,1 0 1,0 0 0,-1 0-1,-1 1 1,-8 1 83,0 1 1,0 0-1,1 1 1,-1 0-1,1 0 1,0 1-1,0 1 0,1 0 1,-10 7-1,-3 4 394,0 0-1,-37 41 0,44-42-392,12-14-181,1 1 0,-1-1-1,1 1 1,0 0 0,0-1-1,0 1 1,0 0 0,1 0-1,-1 1 1,1-1 0,0 0-1,-1 4 1,-9 17 126,9-21-136,0 0 0,1 0 0,-1 1 0,1-1 0,0 0 0,0 1 1,0-1-1,1 1 0,-1-1 0,0 5 0,1 2 44,0 0 0,0 0 0,1 0 0,0 0 1,1 0-1,0 0 0,0 0 0,1 0 0,1 0 0,-1-1 0,2 0 0,-1 0 0,1 0 0,1 0 0,7 9 1,-6-10-11,-5-4-40,1-1 0,0 0 0,0 0 1,1 0-1,-1 0 0,0 0 0,1-1 1,0 1-1,0-1 0,0 0 0,5 2 1,2 0-139,1-1 1,0-1 0,0 0 0,0 0 0,13-1 0,3 7-1543,-27-7 1490,0-1-1,0 1 1,0 0-1,1-1 1,-1 1-1,0-1 1,0 0-1,1 1 1,-1-1-1,0 0 1,1 0-1,-1 1 1,0-1-1,1 0 1,-1 0-1,0-1 1,1 1-1,-1 0 1,0 0-1,1-1 1,-1 1-1,0-1 1,1 1-1,-1-1 1,0 1-1,0-1 1,0 0-1,2-1 1,50-53-9727,-30 40 7906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0.631"/>
    </inkml:context>
    <inkml:brush xml:id="br0">
      <inkml:brushProperty name="width" value="0.05" units="cm"/>
      <inkml:brushProperty name="height" value="0.05" units="cm"/>
    </inkml:brush>
  </inkml:definitions>
  <inkml:trace contextRef="#ctx0" brushRef="#br0">11 40 1072,'0'-8'490,"0"-18"9979,-4 20-5321,-3 11-5266,8-4 220,-1 1 0,0-1 0,0 1 0,0-1 0,1 0 0,-1 1 0,0-1 0,1 0 0,-1 1 0,1-1 0,0 0 0,0 0 0,-1 1 1,1-1-1,0 0 0,0 0 0,0 0 0,0 0 0,0 0 0,2 1 0,4 6 554,18 32 1159,2 0-546,-4-2-191,52 67-1,-61-86-955,52 66 171,-18-14-305,-44-53-1187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1.310"/>
    </inkml:context>
    <inkml:brush xml:id="br0">
      <inkml:brushProperty name="width" value="0.05" units="cm"/>
      <inkml:brushProperty name="height" value="0.05" units="cm"/>
    </inkml:brush>
  </inkml:definitions>
  <inkml:trace contextRef="#ctx0" brushRef="#br0">1 111 44,'0'-4'664,"0"1"0,0-1 0,0 1-1,1-1 1,0 0 0,0 1 0,0-1 0,0 1 0,0 0-1,1-1 1,-1 1 0,1 0 0,3-5 0,2-2 246,-7 9-640,1 0 0,0 0 1,-1 0-1,1 0 1,-1-1-1,1 1 1,-1 0-1,0 0 1,0 0-1,1-1 0,-1 1 1,0 0-1,0-3 1,0 4-189,0-1 0,0 1 1,-1-1-1,1 1 0,1 0 0,-1-1 1,0 1-1,0-1 0,0 1 0,0-1 1,0 1-1,0-1 0,0 1 0,1 0 1,-1-1-1,0 1 0,0-1 0,1 1 1,-1 0-1,0-1 0,1 1 0,-1 0 1,0-1-1,1 1 0,-1 0 0,0-1 1,1 1-1,-1 0 0,1 0 0,-1 0 1,0-1-1,1 1 0,4-12 2755,-5 12-2732,1-1 1,-1 1-1,1 0 0,-1-1 1,1 1-1,0 0 0,-1-1 0,1 1 1,0 0-1,-1 0 0,1-1 1,0 1-1,-1 0 0,1 0 1,0 0-1,-1 0 0,1 0 0,0 0 1,0 0-1,-1 0 0,2 1 1,4 13 2637,-2-3-2498,0-1 180,0 0 67,-1 0 1,1 0-1,-2 1 1,0 0-1,2 19 0,9 76 1230,-12-80-1402,2-1-1,5 29 1,-3-27-205,-1-1 0,0 31 0,-4-57-115,0 21 15,0-1-1,2 1 1,7 38 0,-8-50-27,1 1 1,-2-1 0,1 1-1,-2 12 1,0 4-351,1-25 225,1 1 0,-1 0-1,0 0 1,1 0-1,0 0 1,-1-1 0,1 1-1,0 0 1,0-1-1,0 1 1,0 0-1,2 2 1,26-23-21705,-6-4 16356,-10 10 3705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1.832"/>
    </inkml:context>
    <inkml:brush xml:id="br0">
      <inkml:brushProperty name="width" value="0.05" units="cm"/>
      <inkml:brushProperty name="height" value="0.05" units="cm"/>
    </inkml:brush>
  </inkml:definitions>
  <inkml:trace contextRef="#ctx0" brushRef="#br0">254 144 348,'0'-1'325,"0"0"0,0 1 1,0-1-1,0 0 0,0 1 0,0-1 0,0 0 0,0 1 1,0-1-1,0 0 0,0 1 0,0-1 0,-1 0 1,1 1-1,0-1 0,0 0 0,-1 0 0,0 0 31,1 1 0,-1 0-1,0 0 1,1 0-1,-1 0 1,1 0 0,-1 0-1,1 0 1,-1 0 0,1 0-1,-1 0 1,0 0 0,1 0-1,-1 0 1,1 0 0,-1 0-1,1 1 1,-1-1 0,1 0-1,-1 0 1,1 1 0,-1-1-1,-14 14 2510,-8 19-987,22-31-1808,-5 11 366,0 0 0,1 0 1,1 0-1,0 0 0,0 1 1,-2 26-1,-7 39 1278,13-54-903,-1 1 1,-8 45 0,8-62-622,1 1-1,0-1 1,1 0-1,0 0 1,1 1-1,3 12 1,-1-2 102,8 18 248,-10-32-440,0 1 0,0 0 0,0-1-1,-1 1 1,2 14 0,-3-9 24,1-1-1,0 0 0,1 0 1,1 0-1,0 0 0,0 0 1,1 0-1,0-1 0,1 1 1,0-1-1,1-1 0,7 12 1,-5-10 113,25 30 741,-31-39-928,1 0-1,-1 0 1,0 0-1,1 0 1,0-1 0,-1 1-1,1-1 1,0 0-1,0 0 1,-1 0-1,1 0 1,0 0-1,0-1 1,0 1-1,5-1 1,-2 0-50,-1 0 0,1-1 0,0 0 0,-1 0 0,1 0 0,-1-1 0,0 0 0,1 0 0,-1 0 0,0-1 0,0 1 0,0-1 0,-1 0 0,1-1 0,-1 1 0,0-1 0,1 0 0,-2 0 0,6-6 0,9-11 0,-1-1 0,24-39 0,-33 48 0,-1-1 0,-1 0 0,0-1 0,-1 1 0,0-1 0,4-24 0,-6 15 0,9-42 0,-7 38 0,0 1 0,-2-1 0,-1 0 0,-1 0 0,-3-33 0,0-3 0,3 50 0,-1 0 0,-1 0 0,0 0 0,-1 0 0,-1 0 0,0 1 0,0-1 0,-2 1 0,0 0 0,0 0 0,-1 0 0,-1 1 0,0 0 0,0 0 0,-1 0 0,-1 1 0,-10-10 0,14 17-11,1 1 1,0-1-1,-1 1 0,0 1 0,1-1 1,-1 1-1,0-1 0,0 2 1,-1-1-1,-6-1 0,1 1-778,0 0-1,0 1 1,-1 1-1,-17 1 1,-3 3-4171,0 1 0,-47 15 1,-1 13-3019,21-16 4985,-5 3 701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3.242"/>
    </inkml:context>
    <inkml:brush xml:id="br0">
      <inkml:brushProperty name="width" value="0.05" units="cm"/>
      <inkml:brushProperty name="height" value="0.05" units="cm"/>
    </inkml:brush>
  </inkml:definitions>
  <inkml:trace contextRef="#ctx0" brushRef="#br0">1 557 1316,'3'4'11951,"6"0"-10765,9-6-114,0 0 0,31-7 1,4-1-578,150-24 1546,-124 18-1240,32-7 160,106-17 550,254-17 1176,-157 35-1236,46-12-50,-150 12-658,96-14-72,-117 16-386,178-10 146,-224 28-291,119 3-72,111 2-106,-203-5 49,186-15 595,-163 5-327,-69 5-93,1014-78 181,-1034 77-367,134 7 0,-109 3 0,-17-9 0,-78 2 0,-29 4 0,0 0 0,0 1 0,0-1 0,0 1 0,0 0 0,0 0 0,0 0 0,0 1 0,1-1 0,-2 1 0,11 4 0,-15-5 0,1 0 0,-1 0 0,1 1 0,-1-1 0,1 0 0,0 0 0,-1 0 0,1 0 0,-1 0 0,1 0 0,-1 0 0,1 0 0,0 0 0,-1 0 0,1 0 0,-1 0 0,1 0 0,-1-1 0,1 1 0,0 0 0,-1 0 0,1-1 0,0-3 0,23-4 0,-23 8 0,0 0 0,0 0 0,0-1 0,-1 1 0,1 0 0,0 0 0,0-1 0,-1 1 0,1 0 0,0-1 0,-1 1 0,1 0 0,0-1 0,-1 1 0,1-1 0,-1 1 0,1-1 0,0-1 0,1 1 0,-1 0 0,1 0 0,-1 1 0,1-1 0,0 0 0,-1 0 0,1 1 0,0-1 0,0 1 0,-1-1 0,1 1 0,0 0 0,0 0 0,-1 0 0,1 0 0,2 0 0,-1 0 0,0 0 0,0 0 0,0 0 0,0-1 0,-1 1 0,1-1 0,0 0 0,5-2 0,3-1 0,1 0 0,0 0 0,0 1 0,1 1 0,-1 0 0,0 0 0,1 2 0,16 0 0,22 0 0,-38-1 0,-1-4 0,-1 5 0,-7 5 0,5-5 0,-9 0-4,0-1 1,0 1-1,1 0 1,-1 0-1,0 0 1,0 0-1,1-1 1,-1 1-1,0 0 1,0 0-1,0-1 1,0 1-1,1 0 1,-1 0-1,0-1 1,0 1-1,0 0 1,0 0-1,0-1 1,0 1-1,0 0 1,0-1-1,0 1 1,0 0-1,0 0 1,0-1-1,0 1 1,0 0-1,0-1 1,0 1-1,0 0 1,0-1-1,0 1 1,0 0-1,0 0 1,0-1-1,0 1 1,-1 0-1,1 0 1,0-1-1,0 1 1,0 0-1,-1 0 0,1 0 1,0-1-1,-1 1 1,1-1-900,-18 0-2611,14 1 2000,0 0 0,0 0 0,0 0 0,0 0 0,0 1 0,1 0 0,-1 0 0,0 0 0,-7 3 0,6-2 556,1 1 0,-1-1 1,1 1-1,-1 1 0,1-1 0,0 1 0,-6 6 0,-10 9-1323,-5 2 12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4.879"/>
    </inkml:context>
    <inkml:brush xml:id="br0">
      <inkml:brushProperty name="width" value="0.05" units="cm"/>
      <inkml:brushProperty name="height" value="0.05" units="cm"/>
    </inkml:brush>
  </inkml:definitions>
  <inkml:trace contextRef="#ctx0" brushRef="#br0">1 2 1140,'7'0'1860,"-7"0"-1554,1 0 1,-1-1 0,1 1 0,-1 0 0,1 0 0,14 9 12793,-15-5-10607,0-8 834,0 4-3202,0 1-1,-1-1 1,1 0 0,0 1 0,0-1-1,0 1 1,-1-1 0,1 1 0,0-1-1,-1 0 1,1 1 0,0-1-1,-1 0 1,1 1 0,0-1 0,-1 0-1,1 1 1,-1-1 0,1 0 0,-1 0-1,1 0 1,0 1 0,-1-1 0,1 0-1,-1 0 1,1 0 0,-1 0 0,1 0-1,-1 0 1,1 0 0,-2 0 0,8 12 1051,-5-11-1151,0-1 0,-1 1 0,1-1 0,-1 1 0,1 0 0,-1-1 0,0 1 0,1 0 0,-1 0 0,1-1 0,-1 1 0,0 0 0,0 0 0,1 0 0,-1-1 0,0 1 0,0 1 0,0 377 3363,-13-228-3388,13 40 0,0-191 0,0 0 0,0 0 0,0 1-1,0-1 1,0 0 0,0 0 0,0 0 0,0 0 0,0 0 0,0 1 0,0-1-1,1 0 1,-1 0 0,0 0 0,0 0 0,0 0 0,0 1 0,0-1 0,0 0-1,0 0 1,0 0 0,0 0 0,1 0 0,-1 0 0,0 0 0,0 0 0,0 0-1,0 1 1,0-1 0,0 0 0,1 0 0,-1 0 0,0 0 0,0 0-1,0 0 1,0 0 0,1 0 0,-1 0 0,0 0 0,0 0 0,0 0 0,0 0-1,0 0 1,1 0 0,-1 0 0,0 0 0,0 0 0,0 0 0,0-1 0,0 1-1,1 0 1,-1 0 0,0 0 0,0 0 0,0 0 0,0 0 0,0 0 0,0 0-1,0 0 1,1-1 0,5-8-469,-13-16-3617,6 24 3727,0-1 1,0 0-1,0 1 0,1-1 1,-1 0-1,1 0 1,-1 1-1,1-1 1,-1 0-1,1 0 1,0 0-1,0 1 0,0-1 1,0 0-1,0 0 1,1 0-1,-1 1 1,0-1-1,1 0 0,0-2 1,11-44-8683,-10 39 7048,-1 0 0,1 0 0,7-16-1,1 11-122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5.262"/>
    </inkml:context>
    <inkml:brush xml:id="br0">
      <inkml:brushProperty name="width" value="0.05" units="cm"/>
      <inkml:brushProperty name="height" value="0.05" units="cm"/>
    </inkml:brush>
  </inkml:definitions>
  <inkml:trace contextRef="#ctx0" brushRef="#br0">1 0 1128,'20'9'4053,"9"6"4655,-28-15-8500,0 1 0,0 0 1,0 0-1,0 0 0,0 0 0,0 0 0,0 0 1,0 0-1,0 0 0,-1 1 0,1-1 0,-1 0 0,1 0 1,-1 1-1,1-1 0,-1 0 0,0 1 0,1-1 1,-1 0-1,0 3 0,13 30 3813,-13-32-3889,0-1 1,0 0-1,0 0 0,0 1 0,1-1 1,-1 0-1,0 0 0,1 1 0,-1-1 1,1 0-1,-1 0 0,1 0 0,1 2 1,-1-2-58,-1 0 0,1 0 0,0 0 1,-1 1-1,1-1 0,-1 0 1,1 0-1,-1 1 0,1-1 0,-1 0 1,0 1-1,0-1 0,0 2 1,1 17 622,0-13-557,0 0 1,-1 0-1,0 1 0,0-1 1,-1 0-1,0 0 0,-2 8 0,1-10-121,0-2-12,1 0 0,0 0 0,0 0 0,0 0 0,0 0 0,1 0 0,-1 0 0,1 0 0,0 0 0,0 6 0,-6 8 12,5-15-37,0 0 1,0 0-1,0-1 1,1 1-1,-1 0 1,0 0-1,1 0 0,0 0 1,-1 0-1,1 3 1,0-4-63,-1 0 1,1 1-1,-1-1 0,1 0 1,-1 0-1,0 0 1,1 0-1,-1 0 0,0-1 1,0 1-1,0 0 1,0 0-1,1 0 0,-1-1 1,0 1-1,0 0 1,0-1-1,-1 1 0,1-1 1,0 1-1,-1-1 1,-2 2-407,2 0-620,-6-14-4562,8 12 5602,0 0 1,0 0 0,-1 0-1,1 0 1,0 0 0,0-1-1,-1 1 1,1 0 0,0 0-1,0 0 1,0 0 0,-1-1-1,1 1 1,0 0 0,0 0-1,0-1 1,0 1 0,-1 0-1,1 0 1,0-1 0,0 1 0,0 0-1,0 0 1,0-1 0,0 1-1,0 0 1,0-1 0,0 1-1,0 0 1,0 0 0,0-1-1,0 1 1,0 0 0,0-1-1,0 1 1,0 0 0,0 0-1,0-1 1,1 1 0,-1 0-1,0-1 1,3-3-1231,0 0 0,-1 0 0,1-1 1,-1 1-1,3-10 0,13-23-4230,-5 17 3905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5.771"/>
    </inkml:context>
    <inkml:brush xml:id="br0">
      <inkml:brushProperty name="width" value="0.05" units="cm"/>
      <inkml:brushProperty name="height" value="0.05" units="cm"/>
    </inkml:brush>
  </inkml:definitions>
  <inkml:trace contextRef="#ctx0" brushRef="#br0">243 38 112,'0'-16'5339,"0"-5"5255,-36 23-5477,30 1-4769,0 1 1,0-1-1,1 1 0,-1 0 1,1 1-1,0-1 0,0 1 1,0 0-1,1 0 0,-6 10 1,1 6 875,-21 37 1,-10 20 197,33-57-1024,0 0-1,-6 36 0,2-17-18,8-31-275,1 1 0,0-1 0,0 1 0,-1 18 0,-10 79 491,12-67-464,2-1 0,1 1-1,2-1 1,18 74 0,3-57-94,-24-53-36,1 0 0,0-1 0,0 1 0,0-1 0,0 1 0,1-1 0,-1 0 0,1 0 0,-1 0 0,1 0 0,0 0 0,-1 0 0,1-1 0,0 1 0,0-1 0,0 0 0,4 1 0,-2 0-1,0-1 1,0 1-1,0-1 0,1-1 0,-1 1 1,0-1-1,0 1 0,0-1 0,1-1 1,6 0-1,22-19-9,-20 11 7,-8 5 6,-1-1 0,1 0 1,-1 0-1,-1 0 0,1 0 1,-1-1-1,0 0 1,0 0-1,0 0 0,-1 0 1,0-1-1,0 1 0,-1-1 1,0 0-1,0 1 1,0-1-1,0-8 0,-1 6 51,0 0-1,0 1 1,1-1 0,6-16-1,-5 19-42,-1 0-1,0 0 1,0-1 0,0 1 0,-1 0-1,0-1 1,-1 1 0,1-1-1,-1 1 1,0-1 0,-1 1 0,1-1-1,-3-7 1,2 9-12,-1 0 0,0 0 0,0 1 0,0-1 0,0 0 0,-1 1 0,0-1 0,0 1 0,0 0 0,0 0 0,-1 0 0,0 0 0,1 1 0,-9-6 0,1 3 0,8 4 0,0 0 0,0 0 0,0 0 0,-1 1 0,1 0 0,0-1 0,-1 1 0,1 1 0,-1-1 0,1 0 0,-1 1 0,1 0 0,-8 0 0,3 1 0,1 0 1,-1 1-1,1-1 1,-1 2-1,1-1 1,-10 5-1,-18 6-41,31-12-199,0 0-1,0 0 1,1 1-1,-1-1 1,1 1-1,-1 0 1,1 0-1,-1 0 1,1 1-1,0-1 1,0 1-1,0 0 1,-3 4-1,-27 42-7350,28-40 5020,5-8 1968,-1 1 0,0-1 0,1 1-1,0-1 1,-1 1 0,1-1 0,0 1-1,0-1 1,0 1 0,0 0-1,0-1 1,1 3 0,-1 11-9395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6.120"/>
    </inkml:context>
    <inkml:brush xml:id="br0">
      <inkml:brushProperty name="width" value="0.05" units="cm"/>
      <inkml:brushProperty name="height" value="0.05" units="cm"/>
    </inkml:brush>
  </inkml:definitions>
  <inkml:trace contextRef="#ctx0" brushRef="#br0">280 21 884,'-3'-17'5485,"-5"14"-91,-15 19 187,19-13-5885,-8 9 719,2-1 0,0 2-1,0-1 1,1 1 0,-13 26-1,-5 5-208,25-39-192,-1 0-1,1 0 0,-1 1 0,1-1 0,1 1 1,-1-1-1,0 7 0,-8 24 15,-11 21 1,17-42-186,-2 0 0,-12 26 0,10-31-426,2 1-654,5-11 1139,1 0 0,0 1 0,-1-1 0,1 0 0,0 1 0,0-1 0,-1 0 0,1 0 0,-1 0-1,1 0 1,0 1 0,-1-1 0,1 0 0,0 0 0,-1 0 0,1 0 0,-1 0 0,1 0 0,0 0 0,-1 0 0,1 0 0,0 0-1,-1 0 1,1 0 0,-1 0 0,1 0 0,0 0 0,-1 0 0,1-1 0,0 1 0,-1 0 0,1 0 0,-1 0 0,1-1 0,0 1-1,-1 0 1,-13-7-2741,12 3 1987,0 0 1,0 1-1,0-1 1,0-1 0,1 1-1,-1 0 1,0-6-1,-4-10-1221,4 0 540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6.453"/>
    </inkml:context>
    <inkml:brush xml:id="br0">
      <inkml:brushProperty name="width" value="0.05" units="cm"/>
      <inkml:brushProperty name="height" value="0.05" units="cm"/>
    </inkml:brush>
  </inkml:definitions>
  <inkml:trace contextRef="#ctx0" brushRef="#br0">1 36 1432,'0'0'155,"4"-4"1187,0 0-1,-1-1 1,1 1 0,-1-1 0,4-8 3068,-5 28-1211,7 8-1674,5 11 381,-10-28-1689,0 1 0,0-1 0,-1 1 0,0-1-1,0 1 1,-1 0 0,3 11 0,-4-13-144,1 0-1,0-1 0,1 1 1,-1-1-1,1 1 0,0-1 1,6 6-1,14 26 217,-13-14-182,0 2 0,10 44-1,-17-61-100,-1-1-1,1 1 1,0 0-1,0-1 1,7 10-1,-5-9-20,-1 0-1,0 0 0,0 0 0,2 8 0,-3-3-112,0-4-224,-1-1 0,0 1 0,0 0 0,-1 0 0,1 11 0,-2-18 237,0-1-1,0 0 0,0 1 1,0-1-1,0 0 1,1 1-1,-1-1 1,0 0-1,0 1 0,0-1 1,1 0-1,-1 0 1,0 1-1,0-1 0,1 0 1,-1 0-1,0 1 1,1-1-1,-1 0 1,0 0-1,1 0 0,-1 0 1,0 0-1,1 1 1,-1-1-1,0 0 0,1 0 1,-1 0-1,0 0 1,1 0-1,-1 0 1,1 0-1,-1 0 0,3-7-4251,-3-26-4804,0 25 7410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6.803"/>
    </inkml:context>
    <inkml:brush xml:id="br0">
      <inkml:brushProperty name="width" value="0.05" units="cm"/>
      <inkml:brushProperty name="height" value="0.05" units="cm"/>
    </inkml:brush>
  </inkml:definitions>
  <inkml:trace contextRef="#ctx0" brushRef="#br0">1 9 1092,'12'-8'12231,"-12"8"-12091,-3 1 2653,2-1-2748,1 0 0,0 0 0,-1 0 0,1 0 0,0 0 0,-1 0 0,1 0 0,0 0 0,-1 1 0,1-1 0,0 0 0,-1 0 0,1 0 0,0 0 0,-1 0 0,1 1 0,0-1 0,0 0 0,-1 0 0,1 0 0,0 1 0,0-1 0,-1 0 0,1 0 0,0 1-1,0-1 1,0 0 0,-1 1 0,1-1 0,0 0 0,0 1 0,0-1 0,0 0 0,0 1 0,0-1 0,0 0 0,0 1 0,0-1 0,0 18 942,0 0 0,2 0 1,6 29-1,-5 5-479,-2 1-224,5-6-137,-2 0 0,-3 51 0,-1-70-152,13 80-196,-13-38-3479,-10-69 203,10-1 3365,0 0 0,0 0-1,0 0 1,-1 0-1,1 0 1,0 0 0,0 0-1,0-1 1,-1 1 0,1 0-1,0 0 1,0 0 0,0 0-1,-1 0 1,1 0-1,0-1 1,0 1 0,0 0-1,0 0 1,0 0 0,0 0-1,-1-1 1,1 1 0,0 0-1,0 0 1,0 0-1,0-1 1,0 1 0,0 0-1,0 0 1,0 0 0,0-1-1,0 1 1,0 0 0,0 0-1,0 0 1,0-1-1,0 1 1,0 0 0,0 0-1,0 0 1,0-1 0,0 1-1,0 0 1,0 0 0,0 0-1,1-1 1,-1 1-1,0 0 1,0 0 0,0 0-1,0 0 1,0-1 0,1 1-1,-1 0 1,0 0 0,0 0-1,0 0 1,0 0 0,1 0-1,-1-1 1,23-33-6651,-10 14 5083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49:37.119"/>
    </inkml:context>
    <inkml:brush xml:id="br0">
      <inkml:brushProperty name="width" value="0.05" units="cm"/>
      <inkml:brushProperty name="height" value="0.05" units="cm"/>
    </inkml:brush>
  </inkml:definitions>
  <inkml:trace contextRef="#ctx0" brushRef="#br0">51 0 896,'-10'5'2489,"-12"5"5934,16-2-7109,12-12-5387,1-13-3372</inkml:trace>
  <inkml:trace contextRef="#ctx0" brushRef="#br0" timeOffset="1">38 157 120,'1'7'814,"-1"1"1,-1-1-1,1 0 0,-1 0 0,0 0 1,-1 0-1,0 0 0,-2 7 1,-1 21 1762,-3-13-1723,5-17-845,1 0 0,0 1 1,0-1-1,0 1 0,1 0 0,0-1 1,0 1-1,0 6 0,1-11-852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7.135"/>
    </inkml:context>
    <inkml:brush xml:id="br0">
      <inkml:brushProperty name="width" value="0.05" units="cm"/>
      <inkml:brushProperty name="height" value="0.05" units="cm"/>
    </inkml:brush>
  </inkml:definitions>
  <inkml:trace contextRef="#ctx0" brushRef="#br0">17 101 1436,'0'0'143,"1"0"-1,-1 0 1,0 0 0,1 0-1,-1 0 1,1 0 0,-1 0-1,1 0 1,-1 0 0,1 0-1,-1 0 1,0-1 0,1 1-1,-1 0 1,1 0 0,-1 0-1,0 0 1,1-1 0,-1 1-1,0 0 1,1 0 0,-1-1-1,0 1 1,1 0 0,-1-1-1,0 1 1,1 0 0,-1-1-1,0 1 1,0 0 0,0-1-1,1 1 1,-1-1 0,0 1-1,0-1 1,0 1 0,0 0-1,0-1 1,0 1-1,0-1 1,0 1 0,0-1-1,0 1 1,0-1 0,0 0 206,0 0-1,-1 0 1,1 0 0,0 0 0,-1 0 0,1 0 0,-1 0-1,1 0 1,-1 0 0,1 1 0,-1-1 0,0 0 0,1 0-1,-1 1 1,0-1 0,-1-1 0,1 4 43,1-1 0,0 0-1,-1 0 1,1 0 0,0 1 0,0-1 0,0 0-1,0 0 1,0 1 0,0-1 0,0 0 0,1 0 0,-1 1-1,1 1 1,-1-3-324,1 0-1,-1 0 1,1 1-1,-1-1 1,1 0-1,-1 1 1,0-1-1,1 1 1,-1-1 0,0 1-1,1-1 1,-1 1-1,0-1 1,1 1-1,-1-1 1,0 1-1,0-1 1,0 1-1,0-1 1,1 1-1,-1-1 1,0 1-1,0 0 1,0-1 0,0 1-1,0-1 1,0 1-1,0-1 1,-1 1-1,1 0 1,0-1-1,0 1 1,0-1-1,0 1 1,-1-1-1,1 1 1,-1 0 0,-3 9 366,-2 12 33,2 1 0,0 0 0,2-1 1,0 1-1,2 0 0,2 27 0,-1 5-161,1-24-134,1 1-1,12 48 1,-8-46-49,-3-23-40,-1 0-1,1-1 1,1 0-1,0 0 1,0 0-1,1 0 0,1-1 1,-1 0-1,1-1 1,15 15-1,-20-21-40,1 0 0,-1-1 1,0 1-1,0-1 0,1 0 0,-1 0 0,0 0 0,1 0 0,-1 0 0,1 0 0,0-1 1,-1 1-1,1-1 0,0 0 0,-1 0 0,1 0 0,4 0 0,-2-1 30,1-1 0,-1 1 0,0-1 0,0 0-1,0 0 1,0 0 0,-1-1 0,7-4 0,2-2 105,-1-2 0,0 1 1,0-2-1,19-24 0,-19 17-79,-1-1 0,0 0 0,-2 0 0,0-1 1,-1 0-1,-1 0 0,-1-1 0,5-41 0,-9 49-77,0 0-1,-2-1 1,1 1 0,-2 0-1,0-1 1,-1 1 0,0 0-1,-1 0 1,-1 0 0,0 0-1,-7-14 1,-1 2-34,10 20-33,0 0-1,-1 1 1,1-1-1,-1 1 1,-1 0-1,-6-8 1,6 7-292,-1 1 0,0-1 0,0 2 0,0-1 0,0 0 0,-1 1 1,0 0-1,0 0 0,-8-3 0,-15-7-4182,25 12 3188,0 0 0,0 0 1,0 0-1,0 1 1,0-1-1,-1 1 0,1 0 1,0 0-1,-6 0 1,8-5-3635,2-2 698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7.470"/>
    </inkml:context>
    <inkml:brush xml:id="br0">
      <inkml:brushProperty name="width" value="0.05" units="cm"/>
      <inkml:brushProperty name="height" value="0.05" units="cm"/>
    </inkml:brush>
  </inkml:definitions>
  <inkml:trace contextRef="#ctx0" brushRef="#br0">0 100 1052,'0'1'373,"0"-1"0,1 1-1,-1 0 1,0-1 0,0 1 0,1-1-1,-1 1 1,0 0 0,1-1 0,-1 1-1,1-1 1,-1 1 0,1-1 0,-1 1-1,1-1 1,-1 1 0,1-1 0,-1 0-1,1 1 1,0-1 0,-1 0 0,1 0-1,-1 1 1,1-1 0,0 0 0,-1 0-1,1 0 1,0 0 0,-1 1 0,1-1 0,0 0-1,-1 0 1,1-1 0,0 1 0,0 0-1,19-2 6206,-10-1-7800,25-13 3440,-27 12-1974,-1 1 1,2-1-1,-1 1 1,0 1-1,10-3 0,41-9 39,-26 4-316,-28 8-110,0 0 0,0 1 1,1-1-1,-1 1 0,1 0 1,7 0-1,10-6-2956,-8-6-4360,-15-3-1903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7.804"/>
    </inkml:context>
    <inkml:brush xml:id="br0">
      <inkml:brushProperty name="width" value="0.05" units="cm"/>
      <inkml:brushProperty name="height" value="0.05" units="cm"/>
    </inkml:brush>
  </inkml:definitions>
  <inkml:trace contextRef="#ctx0" brushRef="#br0">0 14 268,'13'-13'12422,"-13"60"-6245,0 1-3328,0 98-1624,13-60-1121,-13 36-1881,0-122 1704,0 0 0,0 1 0,0-1 1,0 0-1,0 0 0,0 1 0,0-1 0,0 0 0,0 1 0,0-1 1,0 0-1,0 0 0,0 1 0,0-1 0,0 0 0,1 0 1,-1 0-1,0 1 0,0-1 0,0 0 0,0 0 0,0 0 0,1 1 1,-1-1-1,0 0 0,0 0 0,1 0 0,-1 0 0,0 1 0,0-1 1,0 0-1,1 0 0,-1 0 0,0 0 0,0 0 0,1 0 1,-1 0-1,0 0 0,0 0 0,1 0 0,-1 0 0,0 0 0,1 0 1,-1 0-1,0 0 0,0 0 0,1 0 0,-1 0 0,0 0 0,0 0 1,0-1-1,1 1 0,-1 0 0,0 0 0,0 0 0,1 0 1,-1 0-1,0-1 0,0 1 0,20-14-8800,-10 6 6593,30-19-1764,-6 13 2488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8.138"/>
    </inkml:context>
    <inkml:brush xml:id="br0">
      <inkml:brushProperty name="width" value="0.05" units="cm"/>
      <inkml:brushProperty name="height" value="0.05" units="cm"/>
    </inkml:brush>
  </inkml:definitions>
  <inkml:trace contextRef="#ctx0" brushRef="#br0">167 87 1260,'-1'-3'420,"1"1"0,-1 0 0,1 0 0,-1 0 0,0 0 0,0 0 0,0 0 0,0 0 0,0 0-1,0 1 1,0-1 0,-1 0 0,1 1 0,-1-1 0,1 1 0,-1-1 0,1 1 0,-1 0 0,0-1 0,0 1 0,0 0 0,0 0 0,0 0 0,0 1 0,0-1-1,0 0 1,0 1 0,0-1 0,0 1 0,0 0 0,-1 0 0,-2 0 0,-42 0 2818,45 0-3183,0 1 0,0-1 1,0 1-1,0 0 0,0 0 0,0 0 1,0 0-1,1 0 0,-1 0 0,0 0 1,1 0-1,-1 1 0,0-1 1,1 1-1,0-1 0,-1 1 0,1 0 1,0 0-1,0-1 0,0 1 0,0 0 1,0 0-1,0 0 0,0 0 1,1 0-1,-1 0 0,1 0 0,0 0 1,-1 0-1,1 4 0,0-5-2,0 0 0,0 1 0,0-1 0,0 0 0,-1 0 1,1 1-1,-1-1 0,1 0 0,-1 0 0,1 1 0,-1-1 0,0 0 0,0 1 0,0-1-11,0 0 0,1 1 1,-1-1-1,0 0 0,1 0 0,-1 0 0,1 0 1,0 1-1,-1-1 0,1 0 0,0 0 0,0 1 0,0 0 1,0 4 106,0 1 1,0-1 0,-1 0-1,0 0 1,0 0-1,0 0 1,-1 0 0,-3 9-1,4-12-123,0 1-1,1-1 0,-1 0 0,1 0 0,0 0 1,0 0-1,0 0 0,0 0 0,0 0 0,1 1 1,-1-1-1,1 0 0,0 0 0,0 0 1,2 4-1,4 24 45,-7-30-68,0 1 0,1-1 0,-1 1 0,1-1 0,-1 1-1,1-1 1,-1 0 0,1 1 0,0-1 0,0 0 0,0 0 0,0 1 0,0-1 0,0 0 0,0 0 0,0 0 0,0 0 0,1 0 0,-1-1 0,0 1 0,1 0-1,-1 0 1,1-1 0,-1 1 0,0-1 0,1 1 0,-1-1 0,1 0 0,-1 0 0,1 1 0,-1-1 0,4-1 0,-3 1-3,0-1 0,1 1 1,-1-1-1,0 0 0,1 0 0,-1 0 0,0 0 1,0 0-1,0 0 0,0-1 0,0 1 1,0-1-1,0 0 0,-1 1 0,1-1 1,0 0-1,-1 0 0,1 0 0,-1 0 1,0 0-1,0 0 0,1-3 0,24-59-18,-22 51 14,1 1 2,-3 7 0,0 0 0,-1 0 0,1 0-1,-1 0 1,0 0 0,-1 0 0,1-7 0,12-67-54,-13 39 62,0 23-2,0 25-10,0-7 7,0-1 0,0 0 0,0 1 0,0-1 0,0 1 0,0-1 0,0 0 0,0 1 0,0-1 0,0 1 0,1-1 0,-1 0 0,0 1 0,0-1 0,0 1 0,0-1 0,1 0 0,-1 1 0,0-1 0,1 0 0,-1 0 0,0 1 0,0-1 0,1 0 0,-1 1 0,0-1 0,1 0 0,0 0 0,-1 1 8,1-1 0,-1 0 1,1 0-1,-1 1 1,0-1-1,1 0 0,-1 1 1,1-1-1,-1 1 0,0-1 1,1 1-1,-1-1 0,0 0 1,0 1-1,1-1 1,-1 1-1,0-1 0,0 1 1,0-1-1,1 1 0,-1-1 1,0 1-1,0 0 1,0-1-1,0 1 0,0-1 1,0 1-1,0 0 0,-1 31 702,0-20-345,0 1 0,1-1-1,1 0 1,0 1 0,0-1-1,1 0 1,1 0 0,4 12-1,1-2 170,-1 0-1,-1 1 1,-2-1-1,4 37 1,-1-6 255,-1-8 153,-1 64 0,-5-104-939,-1 0 0,0 0 0,0 0 0,0 0 0,0 0 0,-1 0 0,0 0 1,0-1-1,-3 6 0,-7 17-3,11-24 0,-1 0 0,1-1 0,-1 1 0,0-1 0,0 1 0,0-1 0,-4 4 0,-9 11 0,13-16-43,1 0-1,0 1 1,-1-1 0,1 0 0,-1 1-1,1-1 1,-1 0 0,0 0-1,0-1 1,1 1 0,-1 0 0,0 0-1,0-1 1,0 1 0,0-1-1,0 0 1,1 1 0,-1-1 0,0 0-1,0 0 1,-4-1 0,-43-7-5483,37-1 2387,10 7 2229,1 0 0,-1-1 0,1 1 0,0-1 1,0 1-1,0-1 0,0 1 0,1-1 0,-1 0 0,0 1 0,1-1 0,0 0 0,0 0 0,0 1 0,0-1 0,0 0 0,1-2 0,-1 3 550,1 1 0,-1-1 0,1 1 0,-1 0 1,1-1-1,-1 1 0,1 0 0,0 0 0,0 0 0,0 0 1,0-1-1,1 0 0,11-7-1433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8.796"/>
    </inkml:context>
    <inkml:brush xml:id="br0">
      <inkml:brushProperty name="width" value="0.05" units="cm"/>
      <inkml:brushProperty name="height" value="0.05" units="cm"/>
    </inkml:brush>
  </inkml:definitions>
  <inkml:trace contextRef="#ctx0" brushRef="#br0">1 51 88,'6'-5'28248,"-5"6"-28097,-1 0 1,1 0-1,0 0 1,-1-1-1,1 1 1,0 0-1,0 0 1,0-1 0,-1 1-1,1 0 1,0-1-1,0 1 1,0-1-1,0 1 1,0-1-1,0 0 1,2 1 0,26 6 1502,26-3-1602,-43-2-53,1-1 1,-1 0 0,1-1-1,0 0 1,-1-1-1,21-4 1,-21 2 0,6-1 0,0-1 0,20-8 0,-33 6-156,6-7 343,1 8-3230,-18 5-1060,-1-8 3466,4 4-1225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29.194"/>
    </inkml:context>
    <inkml:brush xml:id="br0">
      <inkml:brushProperty name="width" value="0.05" units="cm"/>
      <inkml:brushProperty name="height" value="0.05" units="cm"/>
    </inkml:brush>
  </inkml:definitions>
  <inkml:trace contextRef="#ctx0" brushRef="#br0">39 1 572,'-4'2'804,"1"-1"36,-1 1 0,1 0 0,0 0 0,0 0 0,0 1 0,0-1 0,-2 4 0,4-5-152,0 0 1,0 0-1,0 1 0,1-1 0,-1 1 0,1-1 1,-1 0-1,1 1 0,-1-1 0,1 1 0,0-1 1,0 1-1,0 2 0,0-4-387,1 1 1,0 0-1,0 0 0,0 0 1,0-1-1,0 1 1,0 0-1,0-1 0,1 1 1,-1-1-1,0 1 0,0-1 1,0 0-1,1 0 0,-1 1 1,0-1-1,0 0 1,0 0-1,1 0 0,-1 0 1,0 0-1,2-1 0,31 0 2387,-17-1-2109,0 0-1,1 2 1,-1 0 0,33 4-1,23 2-796,-50 0-898,-21-5-64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4.196"/>
    </inkml:context>
    <inkml:brush xml:id="br0">
      <inkml:brushProperty name="width" value="0.05" units="cm"/>
      <inkml:brushProperty name="height" value="0.05" units="cm"/>
    </inkml:brush>
  </inkml:definitions>
  <inkml:trace contextRef="#ctx0" brushRef="#br0">51 53 756,'0'-1'79,"0"1"-1,1 0 1,-2-1-1,1 1 1,0 0-1,0-1 1,0 1 0,0 0-1,0 0 1,0-1-1,0 1 1,0 0-1,0-1 1,0 1 0,-1 0-1,1 0 1,0-1-1,0 1 1,0 0-1,-1 0 1,1-1 0,0 1-1,0 0 1,-1 0-1,1 0 1,0 0-1,0-1 1,-1 1 0,1 0-1,0 0 1,-1 0-1,1 0 73,-1-1 0,1 1 0,-1 0 0,1 0 0,-1-1 0,1 1 0,0 0 0,-1-1-1,1 1 1,0 0 0,-1-1 0,1 1 0,0 0 0,-1-1 0,1 1 0,0-1 0,0 1 0,-1-1 0,1 1-1,0-1 1,0 1 0,0-1 0,0 1 0,0-1 0,0 1 0,-1-1 0,1 1 0,0-1 0,0 1 0,1-1 0,-1 0-1,0-3 683,14-22 18272,-15 35-14180,-2-1-6475,2-4 1593,-1 0-1,1 1 1,-1-1-1,1 0 0,1 1 1,-1-1-1,1 0 1,-1 1-1,1-1 1,1 1-1,-1-1 1,0 1-1,1-1 0,0 0 1,2 5-1,2 38 193,-5 259 206,-6-266-441,0 6 0,6-11 0,0-35 0,0 1 0,0-1 0,0 1 0,0-1 0,0 1 0,1-1 0,-1 1 0,0-1 0,0 1 0,1-1 0,-1 0 0,0 1 0,0-1 0,1 1 0,-1-1 0,0 0 0,1 1 0,-1-1 0,1 0 0,-1 1 0,0-1 0,1 0 0,-1 0 0,1 0 0,-1 1 0,1-1 0,-1 0 0,1 0 0,5 3 0,4-3 0,3-4 0,9-2 0,37-7 0,-54 13 0,0-1 0,0 1 0,0 0 0,-1 0 0,1 0 0,0 1 0,0 0 0,-1 0 0,1 0 0,0 0 0,-1 1 0,8 3 0,-8-3 0,0 1 0,1 0 0,-1 0 0,-1 0 0,1 1 0,0-1 0,-1 1 0,0 0 0,1 0 0,-2 0 0,1 0 0,0 1 0,-1-1 0,0 1 0,0 0 0,0-1 0,1 8 0,0 6 0,0 0 0,-1 0 0,-2 31 0,0-36 0,-1 3 0,-1-1 0,0 0 0,-2 0 0,1 0 0,-2-1 0,0 1 0,-1-1 0,0 0 0,-11 16 0,7-3 0,-5 4 0,0-10 0,7-11 0,0 0 0,1 1 0,-8 14 0,13-20-27,-1 0 1,0-1 0,0 1-1,-1-1 1,1 0-1,-1 0 1,0 0-1,0-1 1,0 1-1,0-1 1,-1 0-1,0 0 1,-8 3-1,10-4-251,0-1 1,0 0-1,0-1 0,1 1 0,-1 0 1,0-1-1,0 0 0,0 1 0,0-1 1,0 0-1,-6-1 0,7 0-172,0 0 0,0 1 0,0-1 0,0 0 0,0 0 0,0 0 0,0 0 0,1 0 0,-1-1 0,0 1 0,0-1 0,1 1 0,-1-1 0,1 1 0,0-1 0,-1 0 0,-1-3 0,-1-17-5052,-3 7 2742,5 11 1713,-1-1-1,1 0 1,0 0-1,1 0 1,-1 0-1,1 0 1,0 0-1,0 0 1,0-9-1,1-6-682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4.544"/>
    </inkml:context>
    <inkml:brush xml:id="br0">
      <inkml:brushProperty name="width" value="0.05" units="cm"/>
      <inkml:brushProperty name="height" value="0.05" units="cm"/>
    </inkml:brush>
  </inkml:definitions>
  <inkml:trace contextRef="#ctx0" brushRef="#br0">1 136 1460,'0'-1'157,"0"0"0,0 0 0,0 0 0,0 0 0,1 0-1,-1 0 1,0 0 0,0 1 0,1-1 0,-1 0 0,1 0 0,-1 0 0,1 1 0,-1-1-1,1 0 1,0-1 0,5-11 4222,-2 9-3278,-1 0 0,1 0-1,0 0 1,0 0 0,0 1 0,0 0 0,0 0-1,9-5 1,7-6 571,-12 8-1388,1-1 1,0 1 0,0 1 0,1 0 0,-1 0 0,1 1 0,0 0-1,0 1 1,1 0 0,-1 1 0,1 0 0,-1 0 0,1 1 0,16 0 0,-1 8-214,-25-7-79,0 0-1,0 0 1,-1 0 0,1 0 0,0 0-1,0 0 1,0 0 0,0 0-1,0 0 1,0 0 0,0 1 0,0-1-1,0 0 1,-1 0 0,1 1 0,0-1-1,0 1 1,0-1 0,0 1-1,-1-1 1,1 1 0,0-1 0,-1 1-1,1 0 1,0-1 0,-1 1 0,1 0-1,-1 0 1,1 0 0,-1-1-1,1 3 1,14 12-1489,-11-11 794,13 14-2490,-17-18 2959,0 1 0,1-1 0,-1 1 0,1-1 0,-1 1 1,0 0-1,1-1 0,-1 1 0,0 0 0,0-1 0,0 1 1,0 0-1,1 0 0,-1-1 0,0 1 0,0 0 0,0-1 1,0 1-1,0 0 0,-1-1 0,1 1 0,0 0 0,0 0 1,0-1-1,-1 1 0,1 0 0,0-1 0,-1 1 0,1-1 1,-1 2-1,0-1-160,0 1 0,0-1-1,0 1 1,0-1 0,0 1 0,0-1 0,0 1 0,0 0 0,1 0 0,-1-1 0,1 1-1,-1 0 1,1 0 0,0 0 0,0-1 0,0 1 0,0 0 0,0 0 0,0 3 0,0 15-1722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4.877"/>
    </inkml:context>
    <inkml:brush xml:id="br0">
      <inkml:brushProperty name="width" value="0.05" units="cm"/>
      <inkml:brushProperty name="height" value="0.05" units="cm"/>
    </inkml:brush>
  </inkml:definitions>
  <inkml:trace contextRef="#ctx0" brushRef="#br0">12 1 716,'13'65'7659,"-13"76"4160,0 1-10404,0-141-1476,0 0 0,0 1 0,-1-1-1,1 1 1,0-1 0,-1 0 0,1 1-1,-1-1 1,1 0 0,-1 1 0,1-1-1,-1 0 1,-1 2 0,-4 13-1848,2-8-178,-3 4 944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09:50:45.319"/>
    </inkml:context>
    <inkml:brush xml:id="br0">
      <inkml:brushProperty name="width" value="0.05" units="cm"/>
      <inkml:brushProperty name="height" value="0.05" units="cm"/>
    </inkml:brush>
  </inkml:definitions>
  <inkml:trace contextRef="#ctx0" brushRef="#br0">211 57 1620,'3'-3'902,"0"0"-1,0-1 1,0 0 0,-1 1-1,1-1 1,1-5-1,1-18 12595,-6 30-13311,1-1 0,-1 1 0,1-1 0,-1 0 0,0 1 0,0-1 0,0 0 0,0 1 0,0-1 0,-2 3 0,-37 117 2433,28-87-1866,-10 57-1,5-22-211,7-30-173,-7 58 0,-8 50 123,16-89-356,3-19-37,-3 61 1,3-30-52,3-56-34,1 0 0,1 0 0,0 0 0,1 0 0,3 18 0,-2-20 9,1 0 0,1 0 1,0 0-1,1 0 0,0-1 0,1 0 0,1 0 0,-1 0 0,2 0 1,14 19-1,-19-29-5,0 0 0,1 0 1,-1-1-1,1 1 0,-1 0 0,1-1 1,-1 0-1,1 1 0,0-1 0,0 0 1,0-1-1,-1 1 0,1 0 0,0-1 1,0 1-1,0-1 0,0 0 0,0 0 1,0 0-1,0-1 0,0 1 0,0-1 1,4-1-1,0 0 57,0 0 0,0-1 1,0 0-1,-1 0 0,1 0 1,-1-1-1,0 0 1,0 0-1,6-7 0,60-52 1281,-70 61-1336,1 0 0,-1 0-1,0 0 1,0-1 0,-1 1-1,1-1 1,0 1 0,-1-1 0,0 0-1,1 0 1,-1 1 0,0-1-1,0 0 1,-1 0 0,1-3-1,3-47-43,-4 50 32,-1 0-6,1 0 0,0-1 0,-1 1 0,0-1 0,0 1 0,0 0 0,0-1 0,0 1 0,-1 0 0,0 0 0,1 0 0,-1 0 0,0 0 0,0 0 0,-1 1 0,1-1 0,-1 1 0,1-1 0,-1 1 0,0 0 0,1 0 0,-1 0 0,0 0 0,-1 1 0,-3-2 0,0 0 0,0 0 0,0 1 0,-1 0 0,1 1 0,-1-1 0,0 1 0,1 1 0,-1-1 0,0 1 0,1 1 0,-12 1 0,-56 13-1024,0 3-7249,40-19-539,24-4 3824,11 5 4827,0 0 0,0-1 0,0 1 0,0 0 0,0 0-1,0-1 1,0 1 0,0 0 0,0 0 0,1-1 0,-1 1 0,0 0 0,0 0 0,0 0 0,0-1 0,1 1 0,-1 0 0,0 0 0,0 0-1,0-1 1,1 1 0,-1 0 0,0 0 0,0 0 0,1 0 0,-1 0 0,0 0 0,0 0 0,1-1 0,-1 1 0,0 0 0,0 0-1,1 0 1,-1 0 0,0 0 0,1 0 0,-1 0 0,0 0 0,1 1 0,11-3-2030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D5159-8FEF-3244-99DE-A53867D144F0}" type="datetimeFigureOut">
              <a:t>3/27/2023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E5093-62E1-2143-951E-47E80CCE9E87}" type="slidenum">
              <a:t>‹#›</a:t>
            </a:fld>
            <a:endParaRPr lang="en-US"/>
          </a:p>
        </p:txBody>
      </p:sp>
    </p:spTree>
    <p:extLst>
      <p:ext uri="{BB962C8B-B14F-4D97-AF65-F5344CB8AC3E}">
        <p14:creationId xmlns:p14="http://schemas.microsoft.com/office/powerpoint/2010/main" val="63086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F98E8C-1639-41EE-BD24-95A6262AF259}"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F98E8C-1639-41EE-BD24-95A6262AF259}"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F98E8C-1639-41EE-BD24-95A6262AF259}"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F98E8C-1639-41EE-BD24-95A6262AF259}"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98E8C-1639-41EE-BD24-95A6262AF259}"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F98E8C-1639-41EE-BD24-95A6262AF259}"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F98E8C-1639-41EE-BD24-95A6262AF259}" type="datetimeFigureOut">
              <a:rPr lang="en-US" smtClean="0"/>
              <a:pPr/>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F98E8C-1639-41EE-BD24-95A6262AF259}" type="datetimeFigureOut">
              <a:rPr lang="en-US" smtClean="0"/>
              <a:pPr/>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98E8C-1639-41EE-BD24-95A6262AF259}" type="datetimeFigureOut">
              <a:rPr lang="en-US" smtClean="0"/>
              <a:pPr/>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98E8C-1639-41EE-BD24-95A6262AF259}"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98E8C-1639-41EE-BD24-95A6262AF259}"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AEDB4-7791-4523-94C3-0E81BDBB9F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98E8C-1639-41EE-BD24-95A6262AF259}" type="datetimeFigureOut">
              <a:rPr lang="en-US" smtClean="0"/>
              <a:pPr/>
              <a:t>3/27/2023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AEDB4-7791-4523-94C3-0E81BDBB9F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17" Type="http://schemas.openxmlformats.org/officeDocument/2006/relationships/image" Target="../media/image577.png"/><Relationship Id="rId21" Type="http://schemas.openxmlformats.org/officeDocument/2006/relationships/image" Target="../media/image529.png"/><Relationship Id="rId42" Type="http://schemas.openxmlformats.org/officeDocument/2006/relationships/customXml" Target="../ink/ink134.xml"/><Relationship Id="rId63" Type="http://schemas.openxmlformats.org/officeDocument/2006/relationships/image" Target="../media/image550.png"/><Relationship Id="rId84" Type="http://schemas.openxmlformats.org/officeDocument/2006/relationships/customXml" Target="../ink/ink155.xml"/><Relationship Id="rId138" Type="http://schemas.openxmlformats.org/officeDocument/2006/relationships/customXml" Target="../ink/ink182.xml"/><Relationship Id="rId159" Type="http://schemas.openxmlformats.org/officeDocument/2006/relationships/image" Target="../media/image598.png"/><Relationship Id="rId170" Type="http://schemas.openxmlformats.org/officeDocument/2006/relationships/customXml" Target="../ink/ink198.xml"/><Relationship Id="rId191" Type="http://schemas.openxmlformats.org/officeDocument/2006/relationships/image" Target="../media/image614.png"/><Relationship Id="rId205" Type="http://schemas.openxmlformats.org/officeDocument/2006/relationships/image" Target="../media/image621.png"/><Relationship Id="rId226" Type="http://schemas.openxmlformats.org/officeDocument/2006/relationships/customXml" Target="../ink/ink226.xml"/><Relationship Id="rId107" Type="http://schemas.openxmlformats.org/officeDocument/2006/relationships/image" Target="../media/image572.png"/><Relationship Id="rId11" Type="http://schemas.openxmlformats.org/officeDocument/2006/relationships/image" Target="../media/image524.png"/><Relationship Id="rId32" Type="http://schemas.openxmlformats.org/officeDocument/2006/relationships/customXml" Target="../ink/ink129.xml"/><Relationship Id="rId53" Type="http://schemas.openxmlformats.org/officeDocument/2006/relationships/image" Target="../media/image545.png"/><Relationship Id="rId74" Type="http://schemas.openxmlformats.org/officeDocument/2006/relationships/customXml" Target="../ink/ink150.xml"/><Relationship Id="rId128" Type="http://schemas.openxmlformats.org/officeDocument/2006/relationships/customXml" Target="../ink/ink177.xml"/><Relationship Id="rId149" Type="http://schemas.openxmlformats.org/officeDocument/2006/relationships/image" Target="../media/image593.png"/><Relationship Id="rId5" Type="http://schemas.openxmlformats.org/officeDocument/2006/relationships/image" Target="../media/image521.png"/><Relationship Id="rId95" Type="http://schemas.openxmlformats.org/officeDocument/2006/relationships/image" Target="../media/image566.png"/><Relationship Id="rId160" Type="http://schemas.openxmlformats.org/officeDocument/2006/relationships/customXml" Target="../ink/ink193.xml"/><Relationship Id="rId181" Type="http://schemas.openxmlformats.org/officeDocument/2006/relationships/image" Target="../media/image609.png"/><Relationship Id="rId216" Type="http://schemas.openxmlformats.org/officeDocument/2006/relationships/customXml" Target="../ink/ink221.xml"/><Relationship Id="rId22" Type="http://schemas.openxmlformats.org/officeDocument/2006/relationships/customXml" Target="../ink/ink124.xml"/><Relationship Id="rId43" Type="http://schemas.openxmlformats.org/officeDocument/2006/relationships/image" Target="../media/image540.png"/><Relationship Id="rId64" Type="http://schemas.openxmlformats.org/officeDocument/2006/relationships/customXml" Target="../ink/ink145.xml"/><Relationship Id="rId118" Type="http://schemas.openxmlformats.org/officeDocument/2006/relationships/customXml" Target="../ink/ink172.xml"/><Relationship Id="rId139" Type="http://schemas.openxmlformats.org/officeDocument/2006/relationships/image" Target="../media/image588.png"/><Relationship Id="rId85" Type="http://schemas.openxmlformats.org/officeDocument/2006/relationships/image" Target="../media/image561.png"/><Relationship Id="rId150" Type="http://schemas.openxmlformats.org/officeDocument/2006/relationships/customXml" Target="../ink/ink188.xml"/><Relationship Id="rId171" Type="http://schemas.openxmlformats.org/officeDocument/2006/relationships/image" Target="../media/image604.png"/><Relationship Id="rId192" Type="http://schemas.openxmlformats.org/officeDocument/2006/relationships/customXml" Target="../ink/ink209.xml"/><Relationship Id="rId206" Type="http://schemas.openxmlformats.org/officeDocument/2006/relationships/customXml" Target="../ink/ink216.xml"/><Relationship Id="rId227" Type="http://schemas.openxmlformats.org/officeDocument/2006/relationships/image" Target="../media/image632.png"/><Relationship Id="rId12" Type="http://schemas.openxmlformats.org/officeDocument/2006/relationships/customXml" Target="../ink/ink119.xml"/><Relationship Id="rId33" Type="http://schemas.openxmlformats.org/officeDocument/2006/relationships/image" Target="../media/image535.png"/><Relationship Id="rId108" Type="http://schemas.openxmlformats.org/officeDocument/2006/relationships/customXml" Target="../ink/ink167.xml"/><Relationship Id="rId129" Type="http://schemas.openxmlformats.org/officeDocument/2006/relationships/image" Target="../media/image583.png"/><Relationship Id="rId54" Type="http://schemas.openxmlformats.org/officeDocument/2006/relationships/customXml" Target="../ink/ink140.xml"/><Relationship Id="rId75" Type="http://schemas.openxmlformats.org/officeDocument/2006/relationships/image" Target="../media/image556.png"/><Relationship Id="rId96" Type="http://schemas.openxmlformats.org/officeDocument/2006/relationships/customXml" Target="../ink/ink161.xml"/><Relationship Id="rId140" Type="http://schemas.openxmlformats.org/officeDocument/2006/relationships/customXml" Target="../ink/ink183.xml"/><Relationship Id="rId161" Type="http://schemas.openxmlformats.org/officeDocument/2006/relationships/image" Target="../media/image599.png"/><Relationship Id="rId182" Type="http://schemas.openxmlformats.org/officeDocument/2006/relationships/customXml" Target="../ink/ink204.xml"/><Relationship Id="rId217" Type="http://schemas.openxmlformats.org/officeDocument/2006/relationships/image" Target="../media/image627.png"/><Relationship Id="rId6" Type="http://schemas.openxmlformats.org/officeDocument/2006/relationships/customXml" Target="../ink/ink116.xml"/><Relationship Id="rId23" Type="http://schemas.openxmlformats.org/officeDocument/2006/relationships/image" Target="../media/image530.png"/><Relationship Id="rId119" Type="http://schemas.openxmlformats.org/officeDocument/2006/relationships/image" Target="../media/image578.png"/><Relationship Id="rId44" Type="http://schemas.openxmlformats.org/officeDocument/2006/relationships/customXml" Target="../ink/ink135.xml"/><Relationship Id="rId65" Type="http://schemas.openxmlformats.org/officeDocument/2006/relationships/image" Target="../media/image551.png"/><Relationship Id="rId86" Type="http://schemas.openxmlformats.org/officeDocument/2006/relationships/customXml" Target="../ink/ink156.xml"/><Relationship Id="rId130" Type="http://schemas.openxmlformats.org/officeDocument/2006/relationships/customXml" Target="../ink/ink178.xml"/><Relationship Id="rId151" Type="http://schemas.openxmlformats.org/officeDocument/2006/relationships/image" Target="../media/image594.png"/><Relationship Id="rId172" Type="http://schemas.openxmlformats.org/officeDocument/2006/relationships/customXml" Target="../ink/ink199.xml"/><Relationship Id="rId193" Type="http://schemas.openxmlformats.org/officeDocument/2006/relationships/image" Target="../media/image615.png"/><Relationship Id="rId207" Type="http://schemas.openxmlformats.org/officeDocument/2006/relationships/image" Target="../media/image622.png"/><Relationship Id="rId228" Type="http://schemas.openxmlformats.org/officeDocument/2006/relationships/customXml" Target="../ink/ink227.xml"/><Relationship Id="rId13" Type="http://schemas.openxmlformats.org/officeDocument/2006/relationships/image" Target="../media/image525.png"/><Relationship Id="rId109" Type="http://schemas.openxmlformats.org/officeDocument/2006/relationships/image" Target="../media/image573.png"/><Relationship Id="rId34" Type="http://schemas.openxmlformats.org/officeDocument/2006/relationships/customXml" Target="../ink/ink130.xml"/><Relationship Id="rId55" Type="http://schemas.openxmlformats.org/officeDocument/2006/relationships/image" Target="../media/image546.png"/><Relationship Id="rId76" Type="http://schemas.openxmlformats.org/officeDocument/2006/relationships/customXml" Target="../ink/ink151.xml"/><Relationship Id="rId97" Type="http://schemas.openxmlformats.org/officeDocument/2006/relationships/image" Target="../media/image567.png"/><Relationship Id="rId120" Type="http://schemas.openxmlformats.org/officeDocument/2006/relationships/customXml" Target="../ink/ink173.xml"/><Relationship Id="rId141" Type="http://schemas.openxmlformats.org/officeDocument/2006/relationships/image" Target="../media/image589.png"/><Relationship Id="rId7" Type="http://schemas.openxmlformats.org/officeDocument/2006/relationships/image" Target="../media/image522.png"/><Relationship Id="rId162" Type="http://schemas.openxmlformats.org/officeDocument/2006/relationships/customXml" Target="../ink/ink194.xml"/><Relationship Id="rId183" Type="http://schemas.openxmlformats.org/officeDocument/2006/relationships/image" Target="../media/image610.png"/><Relationship Id="rId218" Type="http://schemas.openxmlformats.org/officeDocument/2006/relationships/customXml" Target="../ink/ink222.xml"/><Relationship Id="rId24" Type="http://schemas.openxmlformats.org/officeDocument/2006/relationships/customXml" Target="../ink/ink125.xml"/><Relationship Id="rId45" Type="http://schemas.openxmlformats.org/officeDocument/2006/relationships/image" Target="../media/image541.png"/><Relationship Id="rId66" Type="http://schemas.openxmlformats.org/officeDocument/2006/relationships/customXml" Target="../ink/ink146.xml"/><Relationship Id="rId87" Type="http://schemas.openxmlformats.org/officeDocument/2006/relationships/image" Target="../media/image562.png"/><Relationship Id="rId110" Type="http://schemas.openxmlformats.org/officeDocument/2006/relationships/customXml" Target="../ink/ink168.xml"/><Relationship Id="rId131" Type="http://schemas.openxmlformats.org/officeDocument/2006/relationships/image" Target="../media/image584.png"/><Relationship Id="rId152" Type="http://schemas.openxmlformats.org/officeDocument/2006/relationships/customXml" Target="../ink/ink189.xml"/><Relationship Id="rId173" Type="http://schemas.openxmlformats.org/officeDocument/2006/relationships/image" Target="../media/image605.png"/><Relationship Id="rId194" Type="http://schemas.openxmlformats.org/officeDocument/2006/relationships/customXml" Target="../ink/ink210.xml"/><Relationship Id="rId208" Type="http://schemas.openxmlformats.org/officeDocument/2006/relationships/customXml" Target="../ink/ink217.xml"/><Relationship Id="rId229" Type="http://schemas.openxmlformats.org/officeDocument/2006/relationships/image" Target="../media/image633.png"/><Relationship Id="rId14" Type="http://schemas.openxmlformats.org/officeDocument/2006/relationships/customXml" Target="../ink/ink120.xml"/><Relationship Id="rId35" Type="http://schemas.openxmlformats.org/officeDocument/2006/relationships/image" Target="../media/image536.png"/><Relationship Id="rId56" Type="http://schemas.openxmlformats.org/officeDocument/2006/relationships/customXml" Target="../ink/ink141.xml"/><Relationship Id="rId77" Type="http://schemas.openxmlformats.org/officeDocument/2006/relationships/image" Target="../media/image557.png"/><Relationship Id="rId100" Type="http://schemas.openxmlformats.org/officeDocument/2006/relationships/customXml" Target="../ink/ink163.xml"/><Relationship Id="rId8" Type="http://schemas.openxmlformats.org/officeDocument/2006/relationships/customXml" Target="../ink/ink117.xml"/><Relationship Id="rId98" Type="http://schemas.openxmlformats.org/officeDocument/2006/relationships/customXml" Target="../ink/ink162.xml"/><Relationship Id="rId121" Type="http://schemas.openxmlformats.org/officeDocument/2006/relationships/image" Target="../media/image579.png"/><Relationship Id="rId142" Type="http://schemas.openxmlformats.org/officeDocument/2006/relationships/customXml" Target="../ink/ink184.xml"/><Relationship Id="rId163" Type="http://schemas.openxmlformats.org/officeDocument/2006/relationships/image" Target="../media/image600.png"/><Relationship Id="rId184" Type="http://schemas.openxmlformats.org/officeDocument/2006/relationships/customXml" Target="../ink/ink205.xml"/><Relationship Id="rId219" Type="http://schemas.openxmlformats.org/officeDocument/2006/relationships/image" Target="../media/image628.png"/><Relationship Id="rId230" Type="http://schemas.openxmlformats.org/officeDocument/2006/relationships/customXml" Target="../ink/ink228.xml"/><Relationship Id="rId25" Type="http://schemas.openxmlformats.org/officeDocument/2006/relationships/image" Target="../media/image531.png"/><Relationship Id="rId46" Type="http://schemas.openxmlformats.org/officeDocument/2006/relationships/customXml" Target="../ink/ink136.xml"/><Relationship Id="rId67" Type="http://schemas.openxmlformats.org/officeDocument/2006/relationships/image" Target="../media/image552.png"/><Relationship Id="rId20" Type="http://schemas.openxmlformats.org/officeDocument/2006/relationships/customXml" Target="../ink/ink123.xml"/><Relationship Id="rId41" Type="http://schemas.openxmlformats.org/officeDocument/2006/relationships/image" Target="../media/image539.png"/><Relationship Id="rId62" Type="http://schemas.openxmlformats.org/officeDocument/2006/relationships/customXml" Target="../ink/ink144.xml"/><Relationship Id="rId83" Type="http://schemas.openxmlformats.org/officeDocument/2006/relationships/image" Target="../media/image560.png"/><Relationship Id="rId88" Type="http://schemas.openxmlformats.org/officeDocument/2006/relationships/customXml" Target="../ink/ink157.xml"/><Relationship Id="rId111" Type="http://schemas.openxmlformats.org/officeDocument/2006/relationships/image" Target="../media/image574.png"/><Relationship Id="rId132" Type="http://schemas.openxmlformats.org/officeDocument/2006/relationships/customXml" Target="../ink/ink179.xml"/><Relationship Id="rId153" Type="http://schemas.openxmlformats.org/officeDocument/2006/relationships/image" Target="../media/image595.png"/><Relationship Id="rId174" Type="http://schemas.openxmlformats.org/officeDocument/2006/relationships/customXml" Target="../ink/ink200.xml"/><Relationship Id="rId179" Type="http://schemas.openxmlformats.org/officeDocument/2006/relationships/image" Target="../media/image608.png"/><Relationship Id="rId195" Type="http://schemas.openxmlformats.org/officeDocument/2006/relationships/image" Target="../media/image616.png"/><Relationship Id="rId209" Type="http://schemas.openxmlformats.org/officeDocument/2006/relationships/image" Target="../media/image623.png"/><Relationship Id="rId190" Type="http://schemas.openxmlformats.org/officeDocument/2006/relationships/customXml" Target="../ink/ink208.xml"/><Relationship Id="rId204" Type="http://schemas.openxmlformats.org/officeDocument/2006/relationships/customXml" Target="../ink/ink215.xml"/><Relationship Id="rId220" Type="http://schemas.openxmlformats.org/officeDocument/2006/relationships/customXml" Target="../ink/ink223.xml"/><Relationship Id="rId225" Type="http://schemas.openxmlformats.org/officeDocument/2006/relationships/image" Target="../media/image631.png"/><Relationship Id="rId15" Type="http://schemas.openxmlformats.org/officeDocument/2006/relationships/image" Target="../media/image526.png"/><Relationship Id="rId36" Type="http://schemas.openxmlformats.org/officeDocument/2006/relationships/customXml" Target="../ink/ink131.xml"/><Relationship Id="rId57" Type="http://schemas.openxmlformats.org/officeDocument/2006/relationships/image" Target="../media/image547.png"/><Relationship Id="rId106" Type="http://schemas.openxmlformats.org/officeDocument/2006/relationships/customXml" Target="../ink/ink166.xml"/><Relationship Id="rId127" Type="http://schemas.openxmlformats.org/officeDocument/2006/relationships/image" Target="../media/image582.png"/><Relationship Id="rId10" Type="http://schemas.openxmlformats.org/officeDocument/2006/relationships/customXml" Target="../ink/ink118.xml"/><Relationship Id="rId31" Type="http://schemas.openxmlformats.org/officeDocument/2006/relationships/image" Target="../media/image534.png"/><Relationship Id="rId52" Type="http://schemas.openxmlformats.org/officeDocument/2006/relationships/customXml" Target="../ink/ink139.xml"/><Relationship Id="rId73" Type="http://schemas.openxmlformats.org/officeDocument/2006/relationships/image" Target="../media/image555.png"/><Relationship Id="rId78" Type="http://schemas.openxmlformats.org/officeDocument/2006/relationships/customXml" Target="../ink/ink152.xml"/><Relationship Id="rId94" Type="http://schemas.openxmlformats.org/officeDocument/2006/relationships/customXml" Target="../ink/ink160.xml"/><Relationship Id="rId99" Type="http://schemas.openxmlformats.org/officeDocument/2006/relationships/image" Target="../media/image568.png"/><Relationship Id="rId101" Type="http://schemas.openxmlformats.org/officeDocument/2006/relationships/image" Target="../media/image569.png"/><Relationship Id="rId122" Type="http://schemas.openxmlformats.org/officeDocument/2006/relationships/customXml" Target="../ink/ink174.xml"/><Relationship Id="rId143" Type="http://schemas.openxmlformats.org/officeDocument/2006/relationships/image" Target="../media/image590.png"/><Relationship Id="rId148" Type="http://schemas.openxmlformats.org/officeDocument/2006/relationships/customXml" Target="../ink/ink187.xml"/><Relationship Id="rId164" Type="http://schemas.openxmlformats.org/officeDocument/2006/relationships/customXml" Target="../ink/ink195.xml"/><Relationship Id="rId169" Type="http://schemas.openxmlformats.org/officeDocument/2006/relationships/image" Target="../media/image603.png"/><Relationship Id="rId185" Type="http://schemas.openxmlformats.org/officeDocument/2006/relationships/image" Target="../media/image611.png"/><Relationship Id="rId4" Type="http://schemas.openxmlformats.org/officeDocument/2006/relationships/customXml" Target="../ink/ink115.xml"/><Relationship Id="rId9" Type="http://schemas.openxmlformats.org/officeDocument/2006/relationships/image" Target="../media/image523.png"/><Relationship Id="rId180" Type="http://schemas.openxmlformats.org/officeDocument/2006/relationships/customXml" Target="../ink/ink203.xml"/><Relationship Id="rId210" Type="http://schemas.openxmlformats.org/officeDocument/2006/relationships/customXml" Target="../ink/ink218.xml"/><Relationship Id="rId215" Type="http://schemas.openxmlformats.org/officeDocument/2006/relationships/image" Target="../media/image626.png"/><Relationship Id="rId26" Type="http://schemas.openxmlformats.org/officeDocument/2006/relationships/customXml" Target="../ink/ink126.xml"/><Relationship Id="rId231" Type="http://schemas.openxmlformats.org/officeDocument/2006/relationships/image" Target="../media/image634.png"/><Relationship Id="rId47" Type="http://schemas.openxmlformats.org/officeDocument/2006/relationships/image" Target="../media/image542.png"/><Relationship Id="rId68" Type="http://schemas.openxmlformats.org/officeDocument/2006/relationships/customXml" Target="../ink/ink147.xml"/><Relationship Id="rId89" Type="http://schemas.openxmlformats.org/officeDocument/2006/relationships/image" Target="../media/image563.png"/><Relationship Id="rId112" Type="http://schemas.openxmlformats.org/officeDocument/2006/relationships/customXml" Target="../ink/ink169.xml"/><Relationship Id="rId133" Type="http://schemas.openxmlformats.org/officeDocument/2006/relationships/image" Target="../media/image585.png"/><Relationship Id="rId154" Type="http://schemas.openxmlformats.org/officeDocument/2006/relationships/customXml" Target="../ink/ink190.xml"/><Relationship Id="rId175" Type="http://schemas.openxmlformats.org/officeDocument/2006/relationships/image" Target="../media/image606.png"/><Relationship Id="rId196" Type="http://schemas.openxmlformats.org/officeDocument/2006/relationships/customXml" Target="../ink/ink211.xml"/><Relationship Id="rId200" Type="http://schemas.openxmlformats.org/officeDocument/2006/relationships/customXml" Target="../ink/ink213.xml"/><Relationship Id="rId16" Type="http://schemas.openxmlformats.org/officeDocument/2006/relationships/customXml" Target="../ink/ink121.xml"/><Relationship Id="rId221" Type="http://schemas.openxmlformats.org/officeDocument/2006/relationships/image" Target="../media/image629.png"/><Relationship Id="rId37" Type="http://schemas.openxmlformats.org/officeDocument/2006/relationships/image" Target="../media/image537.png"/><Relationship Id="rId58" Type="http://schemas.openxmlformats.org/officeDocument/2006/relationships/customXml" Target="../ink/ink142.xml"/><Relationship Id="rId79" Type="http://schemas.openxmlformats.org/officeDocument/2006/relationships/image" Target="../media/image558.png"/><Relationship Id="rId102" Type="http://schemas.openxmlformats.org/officeDocument/2006/relationships/customXml" Target="../ink/ink164.xml"/><Relationship Id="rId123" Type="http://schemas.openxmlformats.org/officeDocument/2006/relationships/image" Target="../media/image580.png"/><Relationship Id="rId144" Type="http://schemas.openxmlformats.org/officeDocument/2006/relationships/customXml" Target="../ink/ink185.xml"/><Relationship Id="rId90" Type="http://schemas.openxmlformats.org/officeDocument/2006/relationships/customXml" Target="../ink/ink158.xml"/><Relationship Id="rId165" Type="http://schemas.openxmlformats.org/officeDocument/2006/relationships/image" Target="../media/image601.png"/><Relationship Id="rId186" Type="http://schemas.openxmlformats.org/officeDocument/2006/relationships/customXml" Target="../ink/ink206.xml"/><Relationship Id="rId211" Type="http://schemas.openxmlformats.org/officeDocument/2006/relationships/image" Target="../media/image624.png"/><Relationship Id="rId232" Type="http://schemas.openxmlformats.org/officeDocument/2006/relationships/customXml" Target="../ink/ink229.xml"/><Relationship Id="rId27" Type="http://schemas.openxmlformats.org/officeDocument/2006/relationships/image" Target="../media/image532.png"/><Relationship Id="rId48" Type="http://schemas.openxmlformats.org/officeDocument/2006/relationships/customXml" Target="../ink/ink137.xml"/><Relationship Id="rId69" Type="http://schemas.openxmlformats.org/officeDocument/2006/relationships/image" Target="../media/image553.png"/><Relationship Id="rId113" Type="http://schemas.openxmlformats.org/officeDocument/2006/relationships/image" Target="../media/image575.png"/><Relationship Id="rId134" Type="http://schemas.openxmlformats.org/officeDocument/2006/relationships/customXml" Target="../ink/ink180.xml"/><Relationship Id="rId80" Type="http://schemas.openxmlformats.org/officeDocument/2006/relationships/customXml" Target="../ink/ink153.xml"/><Relationship Id="rId155" Type="http://schemas.openxmlformats.org/officeDocument/2006/relationships/image" Target="../media/image596.png"/><Relationship Id="rId176" Type="http://schemas.openxmlformats.org/officeDocument/2006/relationships/customXml" Target="../ink/ink201.xml"/><Relationship Id="rId197" Type="http://schemas.openxmlformats.org/officeDocument/2006/relationships/image" Target="../media/image617.png"/><Relationship Id="rId201" Type="http://schemas.openxmlformats.org/officeDocument/2006/relationships/image" Target="../media/image619.png"/><Relationship Id="rId222" Type="http://schemas.openxmlformats.org/officeDocument/2006/relationships/customXml" Target="../ink/ink224.xml"/><Relationship Id="rId17" Type="http://schemas.openxmlformats.org/officeDocument/2006/relationships/image" Target="../media/image527.png"/><Relationship Id="rId38" Type="http://schemas.openxmlformats.org/officeDocument/2006/relationships/customXml" Target="../ink/ink132.xml"/><Relationship Id="rId59" Type="http://schemas.openxmlformats.org/officeDocument/2006/relationships/image" Target="../media/image548.png"/><Relationship Id="rId103" Type="http://schemas.openxmlformats.org/officeDocument/2006/relationships/image" Target="../media/image570.png"/><Relationship Id="rId124" Type="http://schemas.openxmlformats.org/officeDocument/2006/relationships/customXml" Target="../ink/ink175.xml"/><Relationship Id="rId70" Type="http://schemas.openxmlformats.org/officeDocument/2006/relationships/customXml" Target="../ink/ink148.xml"/><Relationship Id="rId91" Type="http://schemas.openxmlformats.org/officeDocument/2006/relationships/image" Target="../media/image564.png"/><Relationship Id="rId145" Type="http://schemas.openxmlformats.org/officeDocument/2006/relationships/image" Target="../media/image591.png"/><Relationship Id="rId166" Type="http://schemas.openxmlformats.org/officeDocument/2006/relationships/customXml" Target="../ink/ink196.xml"/><Relationship Id="rId187" Type="http://schemas.openxmlformats.org/officeDocument/2006/relationships/image" Target="../media/image612.png"/><Relationship Id="rId1" Type="http://schemas.openxmlformats.org/officeDocument/2006/relationships/slideLayout" Target="../slideLayouts/slideLayout7.xml"/><Relationship Id="rId212" Type="http://schemas.openxmlformats.org/officeDocument/2006/relationships/customXml" Target="../ink/ink219.xml"/><Relationship Id="rId233" Type="http://schemas.openxmlformats.org/officeDocument/2006/relationships/image" Target="../media/image635.png"/><Relationship Id="rId28" Type="http://schemas.openxmlformats.org/officeDocument/2006/relationships/customXml" Target="../ink/ink127.xml"/><Relationship Id="rId49" Type="http://schemas.openxmlformats.org/officeDocument/2006/relationships/image" Target="../media/image543.png"/><Relationship Id="rId114" Type="http://schemas.openxmlformats.org/officeDocument/2006/relationships/customXml" Target="../ink/ink170.xml"/><Relationship Id="rId60" Type="http://schemas.openxmlformats.org/officeDocument/2006/relationships/customXml" Target="../ink/ink143.xml"/><Relationship Id="rId81" Type="http://schemas.openxmlformats.org/officeDocument/2006/relationships/image" Target="../media/image559.png"/><Relationship Id="rId135" Type="http://schemas.openxmlformats.org/officeDocument/2006/relationships/image" Target="../media/image586.png"/><Relationship Id="rId156" Type="http://schemas.openxmlformats.org/officeDocument/2006/relationships/customXml" Target="../ink/ink191.xml"/><Relationship Id="rId177" Type="http://schemas.openxmlformats.org/officeDocument/2006/relationships/image" Target="../media/image607.png"/><Relationship Id="rId198" Type="http://schemas.openxmlformats.org/officeDocument/2006/relationships/customXml" Target="../ink/ink212.xml"/><Relationship Id="rId202" Type="http://schemas.openxmlformats.org/officeDocument/2006/relationships/customXml" Target="../ink/ink214.xml"/><Relationship Id="rId223" Type="http://schemas.openxmlformats.org/officeDocument/2006/relationships/image" Target="../media/image630.png"/><Relationship Id="rId18" Type="http://schemas.openxmlformats.org/officeDocument/2006/relationships/customXml" Target="../ink/ink122.xml"/><Relationship Id="rId39" Type="http://schemas.openxmlformats.org/officeDocument/2006/relationships/image" Target="../media/image538.png"/><Relationship Id="rId50" Type="http://schemas.openxmlformats.org/officeDocument/2006/relationships/customXml" Target="../ink/ink138.xml"/><Relationship Id="rId104" Type="http://schemas.openxmlformats.org/officeDocument/2006/relationships/customXml" Target="../ink/ink165.xml"/><Relationship Id="rId125" Type="http://schemas.openxmlformats.org/officeDocument/2006/relationships/image" Target="../media/image581.png"/><Relationship Id="rId146" Type="http://schemas.openxmlformats.org/officeDocument/2006/relationships/customXml" Target="../ink/ink186.xml"/><Relationship Id="rId167" Type="http://schemas.openxmlformats.org/officeDocument/2006/relationships/image" Target="../media/image602.png"/><Relationship Id="rId188" Type="http://schemas.openxmlformats.org/officeDocument/2006/relationships/customXml" Target="../ink/ink207.xml"/><Relationship Id="rId71" Type="http://schemas.openxmlformats.org/officeDocument/2006/relationships/image" Target="../media/image554.png"/><Relationship Id="rId92" Type="http://schemas.openxmlformats.org/officeDocument/2006/relationships/customXml" Target="../ink/ink159.xml"/><Relationship Id="rId213" Type="http://schemas.openxmlformats.org/officeDocument/2006/relationships/image" Target="../media/image625.png"/><Relationship Id="rId234" Type="http://schemas.openxmlformats.org/officeDocument/2006/relationships/customXml" Target="../ink/ink230.xml"/><Relationship Id="rId2" Type="http://schemas.openxmlformats.org/officeDocument/2006/relationships/customXml" Target="../ink/ink114.xml"/><Relationship Id="rId29" Type="http://schemas.openxmlformats.org/officeDocument/2006/relationships/image" Target="../media/image533.png"/><Relationship Id="rId40" Type="http://schemas.openxmlformats.org/officeDocument/2006/relationships/customXml" Target="../ink/ink133.xml"/><Relationship Id="rId115" Type="http://schemas.openxmlformats.org/officeDocument/2006/relationships/image" Target="../media/image576.png"/><Relationship Id="rId136" Type="http://schemas.openxmlformats.org/officeDocument/2006/relationships/customXml" Target="../ink/ink181.xml"/><Relationship Id="rId157" Type="http://schemas.openxmlformats.org/officeDocument/2006/relationships/image" Target="../media/image597.png"/><Relationship Id="rId178" Type="http://schemas.openxmlformats.org/officeDocument/2006/relationships/customXml" Target="../ink/ink202.xml"/><Relationship Id="rId61" Type="http://schemas.openxmlformats.org/officeDocument/2006/relationships/image" Target="../media/image549.png"/><Relationship Id="rId82" Type="http://schemas.openxmlformats.org/officeDocument/2006/relationships/customXml" Target="../ink/ink154.xml"/><Relationship Id="rId199" Type="http://schemas.openxmlformats.org/officeDocument/2006/relationships/image" Target="../media/image618.png"/><Relationship Id="rId203" Type="http://schemas.openxmlformats.org/officeDocument/2006/relationships/image" Target="../media/image620.png"/><Relationship Id="rId19" Type="http://schemas.openxmlformats.org/officeDocument/2006/relationships/image" Target="../media/image528.png"/><Relationship Id="rId224" Type="http://schemas.openxmlformats.org/officeDocument/2006/relationships/customXml" Target="../ink/ink225.xml"/><Relationship Id="rId30" Type="http://schemas.openxmlformats.org/officeDocument/2006/relationships/customXml" Target="../ink/ink128.xml"/><Relationship Id="rId105" Type="http://schemas.openxmlformats.org/officeDocument/2006/relationships/image" Target="../media/image571.png"/><Relationship Id="rId126" Type="http://schemas.openxmlformats.org/officeDocument/2006/relationships/customXml" Target="../ink/ink176.xml"/><Relationship Id="rId147" Type="http://schemas.openxmlformats.org/officeDocument/2006/relationships/image" Target="../media/image592.png"/><Relationship Id="rId168" Type="http://schemas.openxmlformats.org/officeDocument/2006/relationships/customXml" Target="../ink/ink197.xml"/><Relationship Id="rId51" Type="http://schemas.openxmlformats.org/officeDocument/2006/relationships/image" Target="../media/image544.png"/><Relationship Id="rId72" Type="http://schemas.openxmlformats.org/officeDocument/2006/relationships/customXml" Target="../ink/ink149.xml"/><Relationship Id="rId93" Type="http://schemas.openxmlformats.org/officeDocument/2006/relationships/image" Target="../media/image565.png"/><Relationship Id="rId189" Type="http://schemas.openxmlformats.org/officeDocument/2006/relationships/image" Target="../media/image613.png"/><Relationship Id="rId3" Type="http://schemas.openxmlformats.org/officeDocument/2006/relationships/image" Target="../media/image520.png"/><Relationship Id="rId214" Type="http://schemas.openxmlformats.org/officeDocument/2006/relationships/customXml" Target="../ink/ink220.xml"/><Relationship Id="rId235" Type="http://schemas.openxmlformats.org/officeDocument/2006/relationships/image" Target="../media/image636.png"/><Relationship Id="rId116" Type="http://schemas.openxmlformats.org/officeDocument/2006/relationships/customXml" Target="../ink/ink171.xml"/><Relationship Id="rId137" Type="http://schemas.openxmlformats.org/officeDocument/2006/relationships/image" Target="../media/image587.png"/><Relationship Id="rId158" Type="http://schemas.openxmlformats.org/officeDocument/2006/relationships/customXml" Target="../ink/ink192.xml"/></Relationships>
</file>

<file path=ppt/slides/_rels/slide11.xml.rels><?xml version="1.0" encoding="UTF-8" standalone="yes"?>
<Relationships xmlns="http://schemas.openxmlformats.org/package/2006/relationships"><Relationship Id="rId117" Type="http://schemas.openxmlformats.org/officeDocument/2006/relationships/image" Target="../media/image736.png"/><Relationship Id="rId21" Type="http://schemas.openxmlformats.org/officeDocument/2006/relationships/image" Target="../media/image688.png"/><Relationship Id="rId42" Type="http://schemas.openxmlformats.org/officeDocument/2006/relationships/customXml" Target="../ink/ink251.xml"/><Relationship Id="rId63" Type="http://schemas.openxmlformats.org/officeDocument/2006/relationships/image" Target="../media/image709.png"/><Relationship Id="rId84" Type="http://schemas.openxmlformats.org/officeDocument/2006/relationships/customXml" Target="../ink/ink272.xml"/><Relationship Id="rId138" Type="http://schemas.openxmlformats.org/officeDocument/2006/relationships/customXml" Target="../ink/ink299.xml"/><Relationship Id="rId159" Type="http://schemas.openxmlformats.org/officeDocument/2006/relationships/image" Target="../media/image757.png"/><Relationship Id="rId170" Type="http://schemas.openxmlformats.org/officeDocument/2006/relationships/customXml" Target="../ink/ink315.xml"/><Relationship Id="rId191" Type="http://schemas.openxmlformats.org/officeDocument/2006/relationships/image" Target="../media/image773.png"/><Relationship Id="rId205" Type="http://schemas.openxmlformats.org/officeDocument/2006/relationships/image" Target="../media/image780.png"/><Relationship Id="rId226" Type="http://schemas.openxmlformats.org/officeDocument/2006/relationships/customXml" Target="../ink/ink343.xml"/><Relationship Id="rId247" Type="http://schemas.openxmlformats.org/officeDocument/2006/relationships/image" Target="../media/image801.png"/><Relationship Id="rId107" Type="http://schemas.openxmlformats.org/officeDocument/2006/relationships/image" Target="../media/image731.png"/><Relationship Id="rId11" Type="http://schemas.openxmlformats.org/officeDocument/2006/relationships/image" Target="../media/image683.png"/><Relationship Id="rId32" Type="http://schemas.openxmlformats.org/officeDocument/2006/relationships/customXml" Target="../ink/ink246.xml"/><Relationship Id="rId53" Type="http://schemas.openxmlformats.org/officeDocument/2006/relationships/image" Target="../media/image704.png"/><Relationship Id="rId74" Type="http://schemas.openxmlformats.org/officeDocument/2006/relationships/customXml" Target="../ink/ink267.xml"/><Relationship Id="rId128" Type="http://schemas.openxmlformats.org/officeDocument/2006/relationships/customXml" Target="../ink/ink294.xml"/><Relationship Id="rId149" Type="http://schemas.openxmlformats.org/officeDocument/2006/relationships/image" Target="../media/image752.png"/><Relationship Id="rId5" Type="http://schemas.openxmlformats.org/officeDocument/2006/relationships/image" Target="../media/image680.png"/><Relationship Id="rId95" Type="http://schemas.openxmlformats.org/officeDocument/2006/relationships/image" Target="../media/image725.png"/><Relationship Id="rId160" Type="http://schemas.openxmlformats.org/officeDocument/2006/relationships/customXml" Target="../ink/ink310.xml"/><Relationship Id="rId181" Type="http://schemas.openxmlformats.org/officeDocument/2006/relationships/image" Target="../media/image768.png"/><Relationship Id="rId216" Type="http://schemas.openxmlformats.org/officeDocument/2006/relationships/customXml" Target="../ink/ink338.xml"/><Relationship Id="rId237" Type="http://schemas.openxmlformats.org/officeDocument/2006/relationships/image" Target="../media/image796.png"/><Relationship Id="rId22" Type="http://schemas.openxmlformats.org/officeDocument/2006/relationships/customXml" Target="../ink/ink241.xml"/><Relationship Id="rId43" Type="http://schemas.openxmlformats.org/officeDocument/2006/relationships/image" Target="../media/image699.png"/><Relationship Id="rId64" Type="http://schemas.openxmlformats.org/officeDocument/2006/relationships/customXml" Target="../ink/ink262.xml"/><Relationship Id="rId118" Type="http://schemas.openxmlformats.org/officeDocument/2006/relationships/customXml" Target="../ink/ink289.xml"/><Relationship Id="rId139" Type="http://schemas.openxmlformats.org/officeDocument/2006/relationships/image" Target="../media/image747.png"/><Relationship Id="rId85" Type="http://schemas.openxmlformats.org/officeDocument/2006/relationships/image" Target="../media/image720.png"/><Relationship Id="rId150" Type="http://schemas.openxmlformats.org/officeDocument/2006/relationships/customXml" Target="../ink/ink305.xml"/><Relationship Id="rId171" Type="http://schemas.openxmlformats.org/officeDocument/2006/relationships/image" Target="../media/image763.png"/><Relationship Id="rId192" Type="http://schemas.openxmlformats.org/officeDocument/2006/relationships/customXml" Target="../ink/ink326.xml"/><Relationship Id="rId206" Type="http://schemas.openxmlformats.org/officeDocument/2006/relationships/customXml" Target="../ink/ink333.xml"/><Relationship Id="rId227" Type="http://schemas.openxmlformats.org/officeDocument/2006/relationships/image" Target="../media/image791.png"/><Relationship Id="rId12" Type="http://schemas.openxmlformats.org/officeDocument/2006/relationships/customXml" Target="../ink/ink236.xml"/><Relationship Id="rId33" Type="http://schemas.openxmlformats.org/officeDocument/2006/relationships/image" Target="../media/image694.png"/><Relationship Id="rId108" Type="http://schemas.openxmlformats.org/officeDocument/2006/relationships/customXml" Target="../ink/ink284.xml"/><Relationship Id="rId129" Type="http://schemas.openxmlformats.org/officeDocument/2006/relationships/image" Target="../media/image742.png"/><Relationship Id="rId54" Type="http://schemas.openxmlformats.org/officeDocument/2006/relationships/customXml" Target="../ink/ink257.xml"/><Relationship Id="rId75" Type="http://schemas.openxmlformats.org/officeDocument/2006/relationships/image" Target="../media/image715.png"/><Relationship Id="rId96" Type="http://schemas.openxmlformats.org/officeDocument/2006/relationships/customXml" Target="../ink/ink278.xml"/><Relationship Id="rId140" Type="http://schemas.openxmlformats.org/officeDocument/2006/relationships/customXml" Target="../ink/ink300.xml"/><Relationship Id="rId161" Type="http://schemas.openxmlformats.org/officeDocument/2006/relationships/image" Target="../media/image758.png"/><Relationship Id="rId182" Type="http://schemas.openxmlformats.org/officeDocument/2006/relationships/customXml" Target="../ink/ink321.xml"/><Relationship Id="rId217" Type="http://schemas.openxmlformats.org/officeDocument/2006/relationships/image" Target="../media/image786.png"/><Relationship Id="rId6" Type="http://schemas.openxmlformats.org/officeDocument/2006/relationships/customXml" Target="../ink/ink233.xml"/><Relationship Id="rId238" Type="http://schemas.openxmlformats.org/officeDocument/2006/relationships/customXml" Target="../ink/ink349.xml"/><Relationship Id="rId23" Type="http://schemas.openxmlformats.org/officeDocument/2006/relationships/image" Target="../media/image689.png"/><Relationship Id="rId119" Type="http://schemas.openxmlformats.org/officeDocument/2006/relationships/image" Target="../media/image737.png"/><Relationship Id="rId44" Type="http://schemas.openxmlformats.org/officeDocument/2006/relationships/customXml" Target="../ink/ink252.xml"/><Relationship Id="rId65" Type="http://schemas.openxmlformats.org/officeDocument/2006/relationships/image" Target="../media/image710.png"/><Relationship Id="rId86" Type="http://schemas.openxmlformats.org/officeDocument/2006/relationships/customXml" Target="../ink/ink273.xml"/><Relationship Id="rId130" Type="http://schemas.openxmlformats.org/officeDocument/2006/relationships/customXml" Target="../ink/ink295.xml"/><Relationship Id="rId151" Type="http://schemas.openxmlformats.org/officeDocument/2006/relationships/image" Target="../media/image753.png"/><Relationship Id="rId172" Type="http://schemas.openxmlformats.org/officeDocument/2006/relationships/customXml" Target="../ink/ink316.xml"/><Relationship Id="rId193" Type="http://schemas.openxmlformats.org/officeDocument/2006/relationships/image" Target="../media/image774.png"/><Relationship Id="rId207" Type="http://schemas.openxmlformats.org/officeDocument/2006/relationships/image" Target="../media/image781.png"/><Relationship Id="rId228" Type="http://schemas.openxmlformats.org/officeDocument/2006/relationships/customXml" Target="../ink/ink344.xml"/><Relationship Id="rId13" Type="http://schemas.openxmlformats.org/officeDocument/2006/relationships/image" Target="../media/image684.png"/><Relationship Id="rId109" Type="http://schemas.openxmlformats.org/officeDocument/2006/relationships/image" Target="../media/image732.png"/><Relationship Id="rId34" Type="http://schemas.openxmlformats.org/officeDocument/2006/relationships/customXml" Target="../ink/ink247.xml"/><Relationship Id="rId55" Type="http://schemas.openxmlformats.org/officeDocument/2006/relationships/image" Target="../media/image705.png"/><Relationship Id="rId76" Type="http://schemas.openxmlformats.org/officeDocument/2006/relationships/customXml" Target="../ink/ink268.xml"/><Relationship Id="rId97" Type="http://schemas.openxmlformats.org/officeDocument/2006/relationships/image" Target="../media/image726.png"/><Relationship Id="rId120" Type="http://schemas.openxmlformats.org/officeDocument/2006/relationships/customXml" Target="../ink/ink290.xml"/><Relationship Id="rId141" Type="http://schemas.openxmlformats.org/officeDocument/2006/relationships/image" Target="../media/image748.png"/><Relationship Id="rId7" Type="http://schemas.openxmlformats.org/officeDocument/2006/relationships/image" Target="../media/image681.png"/><Relationship Id="rId162" Type="http://schemas.openxmlformats.org/officeDocument/2006/relationships/customXml" Target="../ink/ink311.xml"/><Relationship Id="rId183" Type="http://schemas.openxmlformats.org/officeDocument/2006/relationships/image" Target="../media/image769.png"/><Relationship Id="rId218" Type="http://schemas.openxmlformats.org/officeDocument/2006/relationships/customXml" Target="../ink/ink339.xml"/><Relationship Id="rId239" Type="http://schemas.openxmlformats.org/officeDocument/2006/relationships/image" Target="../media/image797.png"/><Relationship Id="rId24" Type="http://schemas.openxmlformats.org/officeDocument/2006/relationships/customXml" Target="../ink/ink242.xml"/><Relationship Id="rId45" Type="http://schemas.openxmlformats.org/officeDocument/2006/relationships/image" Target="../media/image700.png"/><Relationship Id="rId66" Type="http://schemas.openxmlformats.org/officeDocument/2006/relationships/customXml" Target="../ink/ink263.xml"/><Relationship Id="rId87" Type="http://schemas.openxmlformats.org/officeDocument/2006/relationships/image" Target="../media/image721.png"/><Relationship Id="rId110" Type="http://schemas.openxmlformats.org/officeDocument/2006/relationships/customXml" Target="../ink/ink285.xml"/><Relationship Id="rId131" Type="http://schemas.openxmlformats.org/officeDocument/2006/relationships/image" Target="../media/image743.png"/><Relationship Id="rId152" Type="http://schemas.openxmlformats.org/officeDocument/2006/relationships/customXml" Target="../ink/ink306.xml"/><Relationship Id="rId173" Type="http://schemas.openxmlformats.org/officeDocument/2006/relationships/image" Target="../media/image764.png"/><Relationship Id="rId194" Type="http://schemas.openxmlformats.org/officeDocument/2006/relationships/customXml" Target="../ink/ink327.xml"/><Relationship Id="rId208" Type="http://schemas.openxmlformats.org/officeDocument/2006/relationships/customXml" Target="../ink/ink334.xml"/><Relationship Id="rId229" Type="http://schemas.openxmlformats.org/officeDocument/2006/relationships/image" Target="../media/image792.png"/><Relationship Id="rId240" Type="http://schemas.openxmlformats.org/officeDocument/2006/relationships/customXml" Target="../ink/ink350.xml"/><Relationship Id="rId14" Type="http://schemas.openxmlformats.org/officeDocument/2006/relationships/customXml" Target="../ink/ink237.xml"/><Relationship Id="rId35" Type="http://schemas.openxmlformats.org/officeDocument/2006/relationships/image" Target="../media/image695.png"/><Relationship Id="rId56" Type="http://schemas.openxmlformats.org/officeDocument/2006/relationships/customXml" Target="../ink/ink258.xml"/><Relationship Id="rId77" Type="http://schemas.openxmlformats.org/officeDocument/2006/relationships/image" Target="../media/image716.png"/><Relationship Id="rId100" Type="http://schemas.openxmlformats.org/officeDocument/2006/relationships/customXml" Target="../ink/ink280.xml"/><Relationship Id="rId8" Type="http://schemas.openxmlformats.org/officeDocument/2006/relationships/customXml" Target="../ink/ink234.xml"/><Relationship Id="rId98" Type="http://schemas.openxmlformats.org/officeDocument/2006/relationships/customXml" Target="../ink/ink279.xml"/><Relationship Id="rId121" Type="http://schemas.openxmlformats.org/officeDocument/2006/relationships/image" Target="../media/image738.png"/><Relationship Id="rId142" Type="http://schemas.openxmlformats.org/officeDocument/2006/relationships/customXml" Target="../ink/ink301.xml"/><Relationship Id="rId163" Type="http://schemas.openxmlformats.org/officeDocument/2006/relationships/image" Target="../media/image759.png"/><Relationship Id="rId184" Type="http://schemas.openxmlformats.org/officeDocument/2006/relationships/customXml" Target="../ink/ink322.xml"/><Relationship Id="rId219" Type="http://schemas.openxmlformats.org/officeDocument/2006/relationships/image" Target="../media/image787.png"/><Relationship Id="rId230" Type="http://schemas.openxmlformats.org/officeDocument/2006/relationships/customXml" Target="../ink/ink345.xml"/><Relationship Id="rId25" Type="http://schemas.openxmlformats.org/officeDocument/2006/relationships/image" Target="../media/image690.png"/><Relationship Id="rId46" Type="http://schemas.openxmlformats.org/officeDocument/2006/relationships/customXml" Target="../ink/ink253.xml"/><Relationship Id="rId67" Type="http://schemas.openxmlformats.org/officeDocument/2006/relationships/image" Target="../media/image711.png"/><Relationship Id="rId88" Type="http://schemas.openxmlformats.org/officeDocument/2006/relationships/customXml" Target="../ink/ink274.xml"/><Relationship Id="rId111" Type="http://schemas.openxmlformats.org/officeDocument/2006/relationships/image" Target="../media/image733.png"/><Relationship Id="rId132" Type="http://schemas.openxmlformats.org/officeDocument/2006/relationships/customXml" Target="../ink/ink296.xml"/><Relationship Id="rId153" Type="http://schemas.openxmlformats.org/officeDocument/2006/relationships/image" Target="../media/image754.png"/><Relationship Id="rId174" Type="http://schemas.openxmlformats.org/officeDocument/2006/relationships/customXml" Target="../ink/ink317.xml"/><Relationship Id="rId195" Type="http://schemas.openxmlformats.org/officeDocument/2006/relationships/image" Target="../media/image775.png"/><Relationship Id="rId209" Type="http://schemas.openxmlformats.org/officeDocument/2006/relationships/image" Target="../media/image782.png"/><Relationship Id="rId220" Type="http://schemas.openxmlformats.org/officeDocument/2006/relationships/customXml" Target="../ink/ink340.xml"/><Relationship Id="rId241" Type="http://schemas.openxmlformats.org/officeDocument/2006/relationships/image" Target="../media/image798.png"/><Relationship Id="rId15" Type="http://schemas.openxmlformats.org/officeDocument/2006/relationships/image" Target="../media/image685.png"/><Relationship Id="rId36" Type="http://schemas.openxmlformats.org/officeDocument/2006/relationships/customXml" Target="../ink/ink248.xml"/><Relationship Id="rId57" Type="http://schemas.openxmlformats.org/officeDocument/2006/relationships/image" Target="../media/image706.png"/><Relationship Id="rId10" Type="http://schemas.openxmlformats.org/officeDocument/2006/relationships/customXml" Target="../ink/ink235.xml"/><Relationship Id="rId31" Type="http://schemas.openxmlformats.org/officeDocument/2006/relationships/image" Target="../media/image693.png"/><Relationship Id="rId52" Type="http://schemas.openxmlformats.org/officeDocument/2006/relationships/customXml" Target="../ink/ink256.xml"/><Relationship Id="rId73" Type="http://schemas.openxmlformats.org/officeDocument/2006/relationships/image" Target="../media/image714.png"/><Relationship Id="rId78" Type="http://schemas.openxmlformats.org/officeDocument/2006/relationships/customXml" Target="../ink/ink269.xml"/><Relationship Id="rId94" Type="http://schemas.openxmlformats.org/officeDocument/2006/relationships/customXml" Target="../ink/ink277.xml"/><Relationship Id="rId99" Type="http://schemas.openxmlformats.org/officeDocument/2006/relationships/image" Target="../media/image727.png"/><Relationship Id="rId101" Type="http://schemas.openxmlformats.org/officeDocument/2006/relationships/image" Target="../media/image728.png"/><Relationship Id="rId122" Type="http://schemas.openxmlformats.org/officeDocument/2006/relationships/customXml" Target="../ink/ink291.xml"/><Relationship Id="rId143" Type="http://schemas.openxmlformats.org/officeDocument/2006/relationships/image" Target="../media/image749.png"/><Relationship Id="rId148" Type="http://schemas.openxmlformats.org/officeDocument/2006/relationships/customXml" Target="../ink/ink304.xml"/><Relationship Id="rId164" Type="http://schemas.openxmlformats.org/officeDocument/2006/relationships/customXml" Target="../ink/ink312.xml"/><Relationship Id="rId169" Type="http://schemas.openxmlformats.org/officeDocument/2006/relationships/image" Target="../media/image762.png"/><Relationship Id="rId185" Type="http://schemas.openxmlformats.org/officeDocument/2006/relationships/image" Target="../media/image770.png"/><Relationship Id="rId4" Type="http://schemas.openxmlformats.org/officeDocument/2006/relationships/customXml" Target="../ink/ink232.xml"/><Relationship Id="rId9" Type="http://schemas.openxmlformats.org/officeDocument/2006/relationships/image" Target="../media/image682.png"/><Relationship Id="rId180" Type="http://schemas.openxmlformats.org/officeDocument/2006/relationships/customXml" Target="../ink/ink320.xml"/><Relationship Id="rId210" Type="http://schemas.openxmlformats.org/officeDocument/2006/relationships/customXml" Target="../ink/ink335.xml"/><Relationship Id="rId215" Type="http://schemas.openxmlformats.org/officeDocument/2006/relationships/image" Target="../media/image785.png"/><Relationship Id="rId236" Type="http://schemas.openxmlformats.org/officeDocument/2006/relationships/customXml" Target="../ink/ink348.xml"/><Relationship Id="rId26" Type="http://schemas.openxmlformats.org/officeDocument/2006/relationships/customXml" Target="../ink/ink243.xml"/><Relationship Id="rId231" Type="http://schemas.openxmlformats.org/officeDocument/2006/relationships/image" Target="../media/image793.png"/><Relationship Id="rId47" Type="http://schemas.openxmlformats.org/officeDocument/2006/relationships/image" Target="../media/image701.png"/><Relationship Id="rId68" Type="http://schemas.openxmlformats.org/officeDocument/2006/relationships/customXml" Target="../ink/ink264.xml"/><Relationship Id="rId89" Type="http://schemas.openxmlformats.org/officeDocument/2006/relationships/image" Target="../media/image722.png"/><Relationship Id="rId112" Type="http://schemas.openxmlformats.org/officeDocument/2006/relationships/customXml" Target="../ink/ink286.xml"/><Relationship Id="rId133" Type="http://schemas.openxmlformats.org/officeDocument/2006/relationships/image" Target="../media/image744.png"/><Relationship Id="rId154" Type="http://schemas.openxmlformats.org/officeDocument/2006/relationships/customXml" Target="../ink/ink307.xml"/><Relationship Id="rId175" Type="http://schemas.openxmlformats.org/officeDocument/2006/relationships/image" Target="../media/image765.png"/><Relationship Id="rId196" Type="http://schemas.openxmlformats.org/officeDocument/2006/relationships/customXml" Target="../ink/ink328.xml"/><Relationship Id="rId200" Type="http://schemas.openxmlformats.org/officeDocument/2006/relationships/customXml" Target="../ink/ink330.xml"/><Relationship Id="rId16" Type="http://schemas.openxmlformats.org/officeDocument/2006/relationships/customXml" Target="../ink/ink238.xml"/><Relationship Id="rId221" Type="http://schemas.openxmlformats.org/officeDocument/2006/relationships/image" Target="../media/image788.png"/><Relationship Id="rId242" Type="http://schemas.openxmlformats.org/officeDocument/2006/relationships/customXml" Target="../ink/ink351.xml"/><Relationship Id="rId37" Type="http://schemas.openxmlformats.org/officeDocument/2006/relationships/image" Target="../media/image696.png"/><Relationship Id="rId58" Type="http://schemas.openxmlformats.org/officeDocument/2006/relationships/customXml" Target="../ink/ink259.xml"/><Relationship Id="rId79" Type="http://schemas.openxmlformats.org/officeDocument/2006/relationships/image" Target="../media/image717.png"/><Relationship Id="rId102" Type="http://schemas.openxmlformats.org/officeDocument/2006/relationships/customXml" Target="../ink/ink281.xml"/><Relationship Id="rId123" Type="http://schemas.openxmlformats.org/officeDocument/2006/relationships/image" Target="../media/image739.png"/><Relationship Id="rId144" Type="http://schemas.openxmlformats.org/officeDocument/2006/relationships/customXml" Target="../ink/ink302.xml"/><Relationship Id="rId90" Type="http://schemas.openxmlformats.org/officeDocument/2006/relationships/customXml" Target="../ink/ink275.xml"/><Relationship Id="rId165" Type="http://schemas.openxmlformats.org/officeDocument/2006/relationships/image" Target="../media/image760.png"/><Relationship Id="rId186" Type="http://schemas.openxmlformats.org/officeDocument/2006/relationships/customXml" Target="../ink/ink323.xml"/><Relationship Id="rId211" Type="http://schemas.openxmlformats.org/officeDocument/2006/relationships/image" Target="../media/image783.png"/><Relationship Id="rId232" Type="http://schemas.openxmlformats.org/officeDocument/2006/relationships/customXml" Target="../ink/ink346.xml"/><Relationship Id="rId27" Type="http://schemas.openxmlformats.org/officeDocument/2006/relationships/image" Target="../media/image691.png"/><Relationship Id="rId48" Type="http://schemas.openxmlformats.org/officeDocument/2006/relationships/customXml" Target="../ink/ink254.xml"/><Relationship Id="rId69" Type="http://schemas.openxmlformats.org/officeDocument/2006/relationships/image" Target="../media/image712.png"/><Relationship Id="rId113" Type="http://schemas.openxmlformats.org/officeDocument/2006/relationships/image" Target="../media/image734.png"/><Relationship Id="rId134" Type="http://schemas.openxmlformats.org/officeDocument/2006/relationships/customXml" Target="../ink/ink297.xml"/><Relationship Id="rId80" Type="http://schemas.openxmlformats.org/officeDocument/2006/relationships/customXml" Target="../ink/ink270.xml"/><Relationship Id="rId155" Type="http://schemas.openxmlformats.org/officeDocument/2006/relationships/image" Target="../media/image755.png"/><Relationship Id="rId176" Type="http://schemas.openxmlformats.org/officeDocument/2006/relationships/customXml" Target="../ink/ink318.xml"/><Relationship Id="rId197" Type="http://schemas.openxmlformats.org/officeDocument/2006/relationships/image" Target="../media/image776.png"/><Relationship Id="rId201" Type="http://schemas.openxmlformats.org/officeDocument/2006/relationships/image" Target="../media/image778.png"/><Relationship Id="rId222" Type="http://schemas.openxmlformats.org/officeDocument/2006/relationships/customXml" Target="../ink/ink341.xml"/><Relationship Id="rId243" Type="http://schemas.openxmlformats.org/officeDocument/2006/relationships/image" Target="../media/image799.png"/><Relationship Id="rId17" Type="http://schemas.openxmlformats.org/officeDocument/2006/relationships/image" Target="../media/image686.png"/><Relationship Id="rId38" Type="http://schemas.openxmlformats.org/officeDocument/2006/relationships/customXml" Target="../ink/ink249.xml"/><Relationship Id="rId59" Type="http://schemas.openxmlformats.org/officeDocument/2006/relationships/image" Target="../media/image707.png"/><Relationship Id="rId103" Type="http://schemas.openxmlformats.org/officeDocument/2006/relationships/image" Target="../media/image729.png"/><Relationship Id="rId124" Type="http://schemas.openxmlformats.org/officeDocument/2006/relationships/customXml" Target="../ink/ink292.xml"/><Relationship Id="rId70" Type="http://schemas.openxmlformats.org/officeDocument/2006/relationships/customXml" Target="../ink/ink265.xml"/><Relationship Id="rId91" Type="http://schemas.openxmlformats.org/officeDocument/2006/relationships/image" Target="../media/image723.png"/><Relationship Id="rId145" Type="http://schemas.openxmlformats.org/officeDocument/2006/relationships/image" Target="../media/image750.png"/><Relationship Id="rId166" Type="http://schemas.openxmlformats.org/officeDocument/2006/relationships/customXml" Target="../ink/ink313.xml"/><Relationship Id="rId187" Type="http://schemas.openxmlformats.org/officeDocument/2006/relationships/image" Target="../media/image771.png"/><Relationship Id="rId1" Type="http://schemas.openxmlformats.org/officeDocument/2006/relationships/slideLayout" Target="../slideLayouts/slideLayout7.xml"/><Relationship Id="rId212" Type="http://schemas.openxmlformats.org/officeDocument/2006/relationships/customXml" Target="../ink/ink336.xml"/><Relationship Id="rId233" Type="http://schemas.openxmlformats.org/officeDocument/2006/relationships/image" Target="../media/image794.png"/><Relationship Id="rId28" Type="http://schemas.openxmlformats.org/officeDocument/2006/relationships/customXml" Target="../ink/ink244.xml"/><Relationship Id="rId49" Type="http://schemas.openxmlformats.org/officeDocument/2006/relationships/image" Target="../media/image702.png"/><Relationship Id="rId114" Type="http://schemas.openxmlformats.org/officeDocument/2006/relationships/customXml" Target="../ink/ink287.xml"/><Relationship Id="rId60" Type="http://schemas.openxmlformats.org/officeDocument/2006/relationships/customXml" Target="../ink/ink260.xml"/><Relationship Id="rId81" Type="http://schemas.openxmlformats.org/officeDocument/2006/relationships/image" Target="../media/image718.png"/><Relationship Id="rId135" Type="http://schemas.openxmlformats.org/officeDocument/2006/relationships/image" Target="../media/image745.png"/><Relationship Id="rId156" Type="http://schemas.openxmlformats.org/officeDocument/2006/relationships/customXml" Target="../ink/ink308.xml"/><Relationship Id="rId177" Type="http://schemas.openxmlformats.org/officeDocument/2006/relationships/image" Target="../media/image766.png"/><Relationship Id="rId198" Type="http://schemas.openxmlformats.org/officeDocument/2006/relationships/customXml" Target="../ink/ink329.xml"/><Relationship Id="rId202" Type="http://schemas.openxmlformats.org/officeDocument/2006/relationships/customXml" Target="../ink/ink331.xml"/><Relationship Id="rId223" Type="http://schemas.openxmlformats.org/officeDocument/2006/relationships/image" Target="../media/image789.png"/><Relationship Id="rId244" Type="http://schemas.openxmlformats.org/officeDocument/2006/relationships/customXml" Target="../ink/ink352.xml"/><Relationship Id="rId18" Type="http://schemas.openxmlformats.org/officeDocument/2006/relationships/customXml" Target="../ink/ink239.xml"/><Relationship Id="rId39" Type="http://schemas.openxmlformats.org/officeDocument/2006/relationships/image" Target="../media/image697.png"/><Relationship Id="rId50" Type="http://schemas.openxmlformats.org/officeDocument/2006/relationships/customXml" Target="../ink/ink255.xml"/><Relationship Id="rId104" Type="http://schemas.openxmlformats.org/officeDocument/2006/relationships/customXml" Target="../ink/ink282.xml"/><Relationship Id="rId125" Type="http://schemas.openxmlformats.org/officeDocument/2006/relationships/image" Target="../media/image740.png"/><Relationship Id="rId146" Type="http://schemas.openxmlformats.org/officeDocument/2006/relationships/customXml" Target="../ink/ink303.xml"/><Relationship Id="rId167" Type="http://schemas.openxmlformats.org/officeDocument/2006/relationships/image" Target="../media/image761.png"/><Relationship Id="rId188" Type="http://schemas.openxmlformats.org/officeDocument/2006/relationships/customXml" Target="../ink/ink324.xml"/><Relationship Id="rId71" Type="http://schemas.openxmlformats.org/officeDocument/2006/relationships/image" Target="../media/image713.png"/><Relationship Id="rId92" Type="http://schemas.openxmlformats.org/officeDocument/2006/relationships/customXml" Target="../ink/ink276.xml"/><Relationship Id="rId213" Type="http://schemas.openxmlformats.org/officeDocument/2006/relationships/image" Target="../media/image784.png"/><Relationship Id="rId234" Type="http://schemas.openxmlformats.org/officeDocument/2006/relationships/customXml" Target="../ink/ink347.xml"/><Relationship Id="rId2" Type="http://schemas.openxmlformats.org/officeDocument/2006/relationships/customXml" Target="../ink/ink231.xml"/><Relationship Id="rId29" Type="http://schemas.openxmlformats.org/officeDocument/2006/relationships/image" Target="../media/image692.png"/><Relationship Id="rId40" Type="http://schemas.openxmlformats.org/officeDocument/2006/relationships/customXml" Target="../ink/ink250.xml"/><Relationship Id="rId115" Type="http://schemas.openxmlformats.org/officeDocument/2006/relationships/image" Target="../media/image735.png"/><Relationship Id="rId136" Type="http://schemas.openxmlformats.org/officeDocument/2006/relationships/customXml" Target="../ink/ink298.xml"/><Relationship Id="rId157" Type="http://schemas.openxmlformats.org/officeDocument/2006/relationships/image" Target="../media/image756.png"/><Relationship Id="rId178" Type="http://schemas.openxmlformats.org/officeDocument/2006/relationships/customXml" Target="../ink/ink319.xml"/><Relationship Id="rId61" Type="http://schemas.openxmlformats.org/officeDocument/2006/relationships/image" Target="../media/image708.png"/><Relationship Id="rId82" Type="http://schemas.openxmlformats.org/officeDocument/2006/relationships/customXml" Target="../ink/ink271.xml"/><Relationship Id="rId199" Type="http://schemas.openxmlformats.org/officeDocument/2006/relationships/image" Target="../media/image777.png"/><Relationship Id="rId203" Type="http://schemas.openxmlformats.org/officeDocument/2006/relationships/image" Target="../media/image779.png"/><Relationship Id="rId19" Type="http://schemas.openxmlformats.org/officeDocument/2006/relationships/image" Target="../media/image687.png"/><Relationship Id="rId224" Type="http://schemas.openxmlformats.org/officeDocument/2006/relationships/customXml" Target="../ink/ink342.xml"/><Relationship Id="rId245" Type="http://schemas.openxmlformats.org/officeDocument/2006/relationships/image" Target="../media/image800.png"/><Relationship Id="rId30" Type="http://schemas.openxmlformats.org/officeDocument/2006/relationships/customXml" Target="../ink/ink245.xml"/><Relationship Id="rId105" Type="http://schemas.openxmlformats.org/officeDocument/2006/relationships/image" Target="../media/image730.png"/><Relationship Id="rId126" Type="http://schemas.openxmlformats.org/officeDocument/2006/relationships/customXml" Target="../ink/ink293.xml"/><Relationship Id="rId147" Type="http://schemas.openxmlformats.org/officeDocument/2006/relationships/image" Target="../media/image751.png"/><Relationship Id="rId168" Type="http://schemas.openxmlformats.org/officeDocument/2006/relationships/customXml" Target="../ink/ink314.xml"/><Relationship Id="rId51" Type="http://schemas.openxmlformats.org/officeDocument/2006/relationships/image" Target="../media/image703.png"/><Relationship Id="rId72" Type="http://schemas.openxmlformats.org/officeDocument/2006/relationships/customXml" Target="../ink/ink266.xml"/><Relationship Id="rId93" Type="http://schemas.openxmlformats.org/officeDocument/2006/relationships/image" Target="../media/image724.png"/><Relationship Id="rId189" Type="http://schemas.openxmlformats.org/officeDocument/2006/relationships/image" Target="../media/image772.png"/><Relationship Id="rId3" Type="http://schemas.openxmlformats.org/officeDocument/2006/relationships/image" Target="../media/image679.png"/><Relationship Id="rId214" Type="http://schemas.openxmlformats.org/officeDocument/2006/relationships/customXml" Target="../ink/ink337.xml"/><Relationship Id="rId235" Type="http://schemas.openxmlformats.org/officeDocument/2006/relationships/image" Target="../media/image795.png"/><Relationship Id="rId116" Type="http://schemas.openxmlformats.org/officeDocument/2006/relationships/customXml" Target="../ink/ink288.xml"/><Relationship Id="rId137" Type="http://schemas.openxmlformats.org/officeDocument/2006/relationships/image" Target="../media/image746.png"/><Relationship Id="rId158" Type="http://schemas.openxmlformats.org/officeDocument/2006/relationships/customXml" Target="../ink/ink309.xml"/><Relationship Id="rId20" Type="http://schemas.openxmlformats.org/officeDocument/2006/relationships/customXml" Target="../ink/ink240.xml"/><Relationship Id="rId41" Type="http://schemas.openxmlformats.org/officeDocument/2006/relationships/image" Target="../media/image698.png"/><Relationship Id="rId62" Type="http://schemas.openxmlformats.org/officeDocument/2006/relationships/customXml" Target="../ink/ink261.xml"/><Relationship Id="rId83" Type="http://schemas.openxmlformats.org/officeDocument/2006/relationships/image" Target="../media/image719.png"/><Relationship Id="rId179" Type="http://schemas.openxmlformats.org/officeDocument/2006/relationships/image" Target="../media/image767.png"/><Relationship Id="rId190" Type="http://schemas.openxmlformats.org/officeDocument/2006/relationships/customXml" Target="../ink/ink325.xml"/><Relationship Id="rId204" Type="http://schemas.openxmlformats.org/officeDocument/2006/relationships/customXml" Target="../ink/ink332.xml"/><Relationship Id="rId225" Type="http://schemas.openxmlformats.org/officeDocument/2006/relationships/image" Target="../media/image790.png"/><Relationship Id="rId246" Type="http://schemas.openxmlformats.org/officeDocument/2006/relationships/customXml" Target="../ink/ink353.xml"/><Relationship Id="rId106" Type="http://schemas.openxmlformats.org/officeDocument/2006/relationships/customXml" Target="../ink/ink283.xml"/><Relationship Id="rId127" Type="http://schemas.openxmlformats.org/officeDocument/2006/relationships/image" Target="../media/image741.png"/></Relationships>
</file>

<file path=ppt/slides/_rels/slide12.xml.rels><?xml version="1.0" encoding="UTF-8" standalone="yes"?>
<Relationships xmlns="http://schemas.openxmlformats.org/package/2006/relationships"><Relationship Id="rId117" Type="http://schemas.openxmlformats.org/officeDocument/2006/relationships/image" Target="../media/image859.png"/><Relationship Id="rId299" Type="http://schemas.openxmlformats.org/officeDocument/2006/relationships/image" Target="../media/image950.png"/><Relationship Id="rId21" Type="http://schemas.openxmlformats.org/officeDocument/2006/relationships/image" Target="../media/image811.png"/><Relationship Id="rId63" Type="http://schemas.openxmlformats.org/officeDocument/2006/relationships/image" Target="../media/image832.png"/><Relationship Id="rId159" Type="http://schemas.openxmlformats.org/officeDocument/2006/relationships/image" Target="../media/image880.png"/><Relationship Id="rId170" Type="http://schemas.openxmlformats.org/officeDocument/2006/relationships/customXml" Target="../ink/ink438.xml"/><Relationship Id="rId226" Type="http://schemas.openxmlformats.org/officeDocument/2006/relationships/customXml" Target="../ink/ink466.xml"/><Relationship Id="rId268" Type="http://schemas.openxmlformats.org/officeDocument/2006/relationships/customXml" Target="../ink/ink487.xml"/><Relationship Id="rId32" Type="http://schemas.openxmlformats.org/officeDocument/2006/relationships/customXml" Target="../ink/ink369.xml"/><Relationship Id="rId74" Type="http://schemas.openxmlformats.org/officeDocument/2006/relationships/customXml" Target="../ink/ink390.xml"/><Relationship Id="rId128" Type="http://schemas.openxmlformats.org/officeDocument/2006/relationships/customXml" Target="../ink/ink417.xml"/><Relationship Id="rId5" Type="http://schemas.openxmlformats.org/officeDocument/2006/relationships/image" Target="../media/image803.png"/><Relationship Id="rId181" Type="http://schemas.openxmlformats.org/officeDocument/2006/relationships/image" Target="../media/image891.png"/><Relationship Id="rId237" Type="http://schemas.openxmlformats.org/officeDocument/2006/relationships/image" Target="../media/image919.png"/><Relationship Id="rId279" Type="http://schemas.openxmlformats.org/officeDocument/2006/relationships/image" Target="../media/image940.png"/><Relationship Id="rId43" Type="http://schemas.openxmlformats.org/officeDocument/2006/relationships/image" Target="../media/image822.png"/><Relationship Id="rId139" Type="http://schemas.openxmlformats.org/officeDocument/2006/relationships/image" Target="../media/image870.png"/><Relationship Id="rId290" Type="http://schemas.openxmlformats.org/officeDocument/2006/relationships/customXml" Target="../ink/ink498.xml"/><Relationship Id="rId304" Type="http://schemas.openxmlformats.org/officeDocument/2006/relationships/customXml" Target="../ink/ink505.xml"/><Relationship Id="rId85" Type="http://schemas.openxmlformats.org/officeDocument/2006/relationships/image" Target="../media/image843.png"/><Relationship Id="rId150" Type="http://schemas.openxmlformats.org/officeDocument/2006/relationships/customXml" Target="../ink/ink428.xml"/><Relationship Id="rId192" Type="http://schemas.openxmlformats.org/officeDocument/2006/relationships/customXml" Target="../ink/ink449.xml"/><Relationship Id="rId206" Type="http://schemas.openxmlformats.org/officeDocument/2006/relationships/customXml" Target="../ink/ink456.xml"/><Relationship Id="rId248" Type="http://schemas.openxmlformats.org/officeDocument/2006/relationships/customXml" Target="../ink/ink477.xml"/><Relationship Id="rId12" Type="http://schemas.openxmlformats.org/officeDocument/2006/relationships/customXml" Target="../ink/ink359.xml"/><Relationship Id="rId108" Type="http://schemas.openxmlformats.org/officeDocument/2006/relationships/customXml" Target="../ink/ink407.xml"/><Relationship Id="rId54" Type="http://schemas.openxmlformats.org/officeDocument/2006/relationships/customXml" Target="../ink/ink380.xml"/><Relationship Id="rId96" Type="http://schemas.openxmlformats.org/officeDocument/2006/relationships/customXml" Target="../ink/ink401.xml"/><Relationship Id="rId161" Type="http://schemas.openxmlformats.org/officeDocument/2006/relationships/image" Target="../media/image881.png"/><Relationship Id="rId217" Type="http://schemas.openxmlformats.org/officeDocument/2006/relationships/image" Target="../media/image909.png"/><Relationship Id="rId259" Type="http://schemas.openxmlformats.org/officeDocument/2006/relationships/image" Target="../media/image930.png"/><Relationship Id="rId23" Type="http://schemas.openxmlformats.org/officeDocument/2006/relationships/image" Target="../media/image812.png"/><Relationship Id="rId119" Type="http://schemas.openxmlformats.org/officeDocument/2006/relationships/image" Target="../media/image860.png"/><Relationship Id="rId270" Type="http://schemas.openxmlformats.org/officeDocument/2006/relationships/customXml" Target="../ink/ink488.xml"/><Relationship Id="rId65" Type="http://schemas.openxmlformats.org/officeDocument/2006/relationships/image" Target="../media/image833.png"/><Relationship Id="rId130" Type="http://schemas.openxmlformats.org/officeDocument/2006/relationships/customXml" Target="../ink/ink418.xml"/><Relationship Id="rId172" Type="http://schemas.openxmlformats.org/officeDocument/2006/relationships/customXml" Target="../ink/ink439.xml"/><Relationship Id="rId193" Type="http://schemas.openxmlformats.org/officeDocument/2006/relationships/image" Target="../media/image897.png"/><Relationship Id="rId207" Type="http://schemas.openxmlformats.org/officeDocument/2006/relationships/image" Target="../media/image904.png"/><Relationship Id="rId228" Type="http://schemas.openxmlformats.org/officeDocument/2006/relationships/customXml" Target="../ink/ink467.xml"/><Relationship Id="rId249" Type="http://schemas.openxmlformats.org/officeDocument/2006/relationships/image" Target="../media/image925.png"/><Relationship Id="rId13" Type="http://schemas.openxmlformats.org/officeDocument/2006/relationships/image" Target="../media/image807.png"/><Relationship Id="rId109" Type="http://schemas.openxmlformats.org/officeDocument/2006/relationships/image" Target="../media/image855.png"/><Relationship Id="rId260" Type="http://schemas.openxmlformats.org/officeDocument/2006/relationships/customXml" Target="../ink/ink483.xml"/><Relationship Id="rId281" Type="http://schemas.openxmlformats.org/officeDocument/2006/relationships/image" Target="../media/image941.png"/><Relationship Id="rId34" Type="http://schemas.openxmlformats.org/officeDocument/2006/relationships/customXml" Target="../ink/ink370.xml"/><Relationship Id="rId55" Type="http://schemas.openxmlformats.org/officeDocument/2006/relationships/image" Target="../media/image828.png"/><Relationship Id="rId76" Type="http://schemas.openxmlformats.org/officeDocument/2006/relationships/customXml" Target="../ink/ink391.xml"/><Relationship Id="rId97" Type="http://schemas.openxmlformats.org/officeDocument/2006/relationships/image" Target="../media/image849.png"/><Relationship Id="rId120" Type="http://schemas.openxmlformats.org/officeDocument/2006/relationships/customXml" Target="../ink/ink413.xml"/><Relationship Id="rId141" Type="http://schemas.openxmlformats.org/officeDocument/2006/relationships/image" Target="../media/image871.png"/><Relationship Id="rId7" Type="http://schemas.openxmlformats.org/officeDocument/2006/relationships/image" Target="../media/image804.png"/><Relationship Id="rId162" Type="http://schemas.openxmlformats.org/officeDocument/2006/relationships/customXml" Target="../ink/ink434.xml"/><Relationship Id="rId183" Type="http://schemas.openxmlformats.org/officeDocument/2006/relationships/image" Target="../media/image892.png"/><Relationship Id="rId218" Type="http://schemas.openxmlformats.org/officeDocument/2006/relationships/customXml" Target="../ink/ink462.xml"/><Relationship Id="rId239" Type="http://schemas.openxmlformats.org/officeDocument/2006/relationships/image" Target="../media/image920.png"/><Relationship Id="rId250" Type="http://schemas.openxmlformats.org/officeDocument/2006/relationships/customXml" Target="../ink/ink478.xml"/><Relationship Id="rId271" Type="http://schemas.openxmlformats.org/officeDocument/2006/relationships/image" Target="../media/image936.png"/><Relationship Id="rId292" Type="http://schemas.openxmlformats.org/officeDocument/2006/relationships/customXml" Target="../ink/ink499.xml"/><Relationship Id="rId306" Type="http://schemas.openxmlformats.org/officeDocument/2006/relationships/customXml" Target="../ink/ink506.xml"/><Relationship Id="rId24" Type="http://schemas.openxmlformats.org/officeDocument/2006/relationships/customXml" Target="../ink/ink365.xml"/><Relationship Id="rId45" Type="http://schemas.openxmlformats.org/officeDocument/2006/relationships/image" Target="../media/image823.png"/><Relationship Id="rId66" Type="http://schemas.openxmlformats.org/officeDocument/2006/relationships/customXml" Target="../ink/ink386.xml"/><Relationship Id="rId87" Type="http://schemas.openxmlformats.org/officeDocument/2006/relationships/image" Target="../media/image844.png"/><Relationship Id="rId110" Type="http://schemas.openxmlformats.org/officeDocument/2006/relationships/customXml" Target="../ink/ink408.xml"/><Relationship Id="rId131" Type="http://schemas.openxmlformats.org/officeDocument/2006/relationships/image" Target="../media/image866.png"/><Relationship Id="rId152" Type="http://schemas.openxmlformats.org/officeDocument/2006/relationships/customXml" Target="../ink/ink429.xml"/><Relationship Id="rId173" Type="http://schemas.openxmlformats.org/officeDocument/2006/relationships/image" Target="../media/image887.png"/><Relationship Id="rId194" Type="http://schemas.openxmlformats.org/officeDocument/2006/relationships/customXml" Target="../ink/ink450.xml"/><Relationship Id="rId208" Type="http://schemas.openxmlformats.org/officeDocument/2006/relationships/customXml" Target="../ink/ink457.xml"/><Relationship Id="rId229" Type="http://schemas.openxmlformats.org/officeDocument/2006/relationships/image" Target="../media/image915.png"/><Relationship Id="rId240" Type="http://schemas.openxmlformats.org/officeDocument/2006/relationships/customXml" Target="../ink/ink473.xml"/><Relationship Id="rId261" Type="http://schemas.openxmlformats.org/officeDocument/2006/relationships/image" Target="../media/image931.png"/><Relationship Id="rId14" Type="http://schemas.openxmlformats.org/officeDocument/2006/relationships/customXml" Target="../ink/ink360.xml"/><Relationship Id="rId35" Type="http://schemas.openxmlformats.org/officeDocument/2006/relationships/image" Target="../media/image818.png"/><Relationship Id="rId56" Type="http://schemas.openxmlformats.org/officeDocument/2006/relationships/customXml" Target="../ink/ink381.xml"/><Relationship Id="rId77" Type="http://schemas.openxmlformats.org/officeDocument/2006/relationships/image" Target="../media/image839.png"/><Relationship Id="rId100" Type="http://schemas.openxmlformats.org/officeDocument/2006/relationships/customXml" Target="../ink/ink403.xml"/><Relationship Id="rId282" Type="http://schemas.openxmlformats.org/officeDocument/2006/relationships/customXml" Target="../ink/ink494.xml"/><Relationship Id="rId8" Type="http://schemas.openxmlformats.org/officeDocument/2006/relationships/customXml" Target="../ink/ink357.xml"/><Relationship Id="rId98" Type="http://schemas.openxmlformats.org/officeDocument/2006/relationships/customXml" Target="../ink/ink402.xml"/><Relationship Id="rId121" Type="http://schemas.openxmlformats.org/officeDocument/2006/relationships/image" Target="../media/image861.png"/><Relationship Id="rId142" Type="http://schemas.openxmlformats.org/officeDocument/2006/relationships/customXml" Target="../ink/ink424.xml"/><Relationship Id="rId163" Type="http://schemas.openxmlformats.org/officeDocument/2006/relationships/image" Target="../media/image882.png"/><Relationship Id="rId184" Type="http://schemas.openxmlformats.org/officeDocument/2006/relationships/customXml" Target="../ink/ink445.xml"/><Relationship Id="rId219" Type="http://schemas.openxmlformats.org/officeDocument/2006/relationships/image" Target="../media/image910.png"/><Relationship Id="rId230" Type="http://schemas.openxmlformats.org/officeDocument/2006/relationships/customXml" Target="../ink/ink468.xml"/><Relationship Id="rId251" Type="http://schemas.openxmlformats.org/officeDocument/2006/relationships/image" Target="../media/image926.png"/><Relationship Id="rId25" Type="http://schemas.openxmlformats.org/officeDocument/2006/relationships/image" Target="../media/image813.png"/><Relationship Id="rId46" Type="http://schemas.openxmlformats.org/officeDocument/2006/relationships/customXml" Target="../ink/ink376.xml"/><Relationship Id="rId67" Type="http://schemas.openxmlformats.org/officeDocument/2006/relationships/image" Target="../media/image834.png"/><Relationship Id="rId272" Type="http://schemas.openxmlformats.org/officeDocument/2006/relationships/customXml" Target="../ink/ink489.xml"/><Relationship Id="rId293" Type="http://schemas.openxmlformats.org/officeDocument/2006/relationships/image" Target="../media/image947.png"/><Relationship Id="rId307" Type="http://schemas.openxmlformats.org/officeDocument/2006/relationships/image" Target="../media/image954.png"/><Relationship Id="rId88" Type="http://schemas.openxmlformats.org/officeDocument/2006/relationships/customXml" Target="../ink/ink397.xml"/><Relationship Id="rId111" Type="http://schemas.openxmlformats.org/officeDocument/2006/relationships/image" Target="../media/image856.png"/><Relationship Id="rId132" Type="http://schemas.openxmlformats.org/officeDocument/2006/relationships/customXml" Target="../ink/ink419.xml"/><Relationship Id="rId153" Type="http://schemas.openxmlformats.org/officeDocument/2006/relationships/image" Target="../media/image877.png"/><Relationship Id="rId174" Type="http://schemas.openxmlformats.org/officeDocument/2006/relationships/customXml" Target="../ink/ink440.xml"/><Relationship Id="rId195" Type="http://schemas.openxmlformats.org/officeDocument/2006/relationships/image" Target="../media/image898.png"/><Relationship Id="rId209" Type="http://schemas.openxmlformats.org/officeDocument/2006/relationships/image" Target="../media/image905.png"/><Relationship Id="rId220" Type="http://schemas.openxmlformats.org/officeDocument/2006/relationships/customXml" Target="../ink/ink463.xml"/><Relationship Id="rId241" Type="http://schemas.openxmlformats.org/officeDocument/2006/relationships/image" Target="../media/image921.png"/><Relationship Id="rId15" Type="http://schemas.openxmlformats.org/officeDocument/2006/relationships/image" Target="../media/image808.png"/><Relationship Id="rId36" Type="http://schemas.openxmlformats.org/officeDocument/2006/relationships/customXml" Target="../ink/ink371.xml"/><Relationship Id="rId57" Type="http://schemas.openxmlformats.org/officeDocument/2006/relationships/image" Target="../media/image829.png"/><Relationship Id="rId262" Type="http://schemas.openxmlformats.org/officeDocument/2006/relationships/customXml" Target="../ink/ink484.xml"/><Relationship Id="rId283" Type="http://schemas.openxmlformats.org/officeDocument/2006/relationships/image" Target="../media/image942.png"/><Relationship Id="rId78" Type="http://schemas.openxmlformats.org/officeDocument/2006/relationships/customXml" Target="../ink/ink392.xml"/><Relationship Id="rId99" Type="http://schemas.openxmlformats.org/officeDocument/2006/relationships/image" Target="../media/image850.png"/><Relationship Id="rId101" Type="http://schemas.openxmlformats.org/officeDocument/2006/relationships/image" Target="../media/image851.png"/><Relationship Id="rId122" Type="http://schemas.openxmlformats.org/officeDocument/2006/relationships/customXml" Target="../ink/ink414.xml"/><Relationship Id="rId143" Type="http://schemas.openxmlformats.org/officeDocument/2006/relationships/image" Target="../media/image872.png"/><Relationship Id="rId164" Type="http://schemas.openxmlformats.org/officeDocument/2006/relationships/customXml" Target="../ink/ink435.xml"/><Relationship Id="rId185" Type="http://schemas.openxmlformats.org/officeDocument/2006/relationships/image" Target="../media/image893.png"/><Relationship Id="rId9" Type="http://schemas.openxmlformats.org/officeDocument/2006/relationships/image" Target="../media/image805.png"/><Relationship Id="rId210" Type="http://schemas.openxmlformats.org/officeDocument/2006/relationships/customXml" Target="../ink/ink458.xml"/><Relationship Id="rId26" Type="http://schemas.openxmlformats.org/officeDocument/2006/relationships/customXml" Target="../ink/ink366.xml"/><Relationship Id="rId231" Type="http://schemas.openxmlformats.org/officeDocument/2006/relationships/image" Target="../media/image916.png"/><Relationship Id="rId252" Type="http://schemas.openxmlformats.org/officeDocument/2006/relationships/customXml" Target="../ink/ink479.xml"/><Relationship Id="rId273" Type="http://schemas.openxmlformats.org/officeDocument/2006/relationships/image" Target="../media/image937.png"/><Relationship Id="rId294" Type="http://schemas.openxmlformats.org/officeDocument/2006/relationships/customXml" Target="../ink/ink500.xml"/><Relationship Id="rId308" Type="http://schemas.openxmlformats.org/officeDocument/2006/relationships/customXml" Target="../ink/ink507.xml"/><Relationship Id="rId47" Type="http://schemas.openxmlformats.org/officeDocument/2006/relationships/image" Target="../media/image824.png"/><Relationship Id="rId68" Type="http://schemas.openxmlformats.org/officeDocument/2006/relationships/customXml" Target="../ink/ink387.xml"/><Relationship Id="rId89" Type="http://schemas.openxmlformats.org/officeDocument/2006/relationships/image" Target="../media/image845.png"/><Relationship Id="rId112" Type="http://schemas.openxmlformats.org/officeDocument/2006/relationships/customXml" Target="../ink/ink409.xml"/><Relationship Id="rId133" Type="http://schemas.openxmlformats.org/officeDocument/2006/relationships/image" Target="../media/image867.png"/><Relationship Id="rId154" Type="http://schemas.openxmlformats.org/officeDocument/2006/relationships/customXml" Target="../ink/ink430.xml"/><Relationship Id="rId175" Type="http://schemas.openxmlformats.org/officeDocument/2006/relationships/image" Target="../media/image888.png"/><Relationship Id="rId196" Type="http://schemas.openxmlformats.org/officeDocument/2006/relationships/customXml" Target="../ink/ink451.xml"/><Relationship Id="rId200" Type="http://schemas.openxmlformats.org/officeDocument/2006/relationships/customXml" Target="../ink/ink453.xml"/><Relationship Id="rId16" Type="http://schemas.openxmlformats.org/officeDocument/2006/relationships/customXml" Target="../ink/ink361.xml"/><Relationship Id="rId221" Type="http://schemas.openxmlformats.org/officeDocument/2006/relationships/image" Target="../media/image911.png"/><Relationship Id="rId242" Type="http://schemas.openxmlformats.org/officeDocument/2006/relationships/customXml" Target="../ink/ink474.xml"/><Relationship Id="rId263" Type="http://schemas.openxmlformats.org/officeDocument/2006/relationships/image" Target="../media/image932.png"/><Relationship Id="rId284" Type="http://schemas.openxmlformats.org/officeDocument/2006/relationships/customXml" Target="../ink/ink495.xml"/><Relationship Id="rId37" Type="http://schemas.openxmlformats.org/officeDocument/2006/relationships/image" Target="../media/image819.png"/><Relationship Id="rId58" Type="http://schemas.openxmlformats.org/officeDocument/2006/relationships/customXml" Target="../ink/ink382.xml"/><Relationship Id="rId79" Type="http://schemas.openxmlformats.org/officeDocument/2006/relationships/image" Target="../media/image840.png"/><Relationship Id="rId102" Type="http://schemas.openxmlformats.org/officeDocument/2006/relationships/customXml" Target="../ink/ink404.xml"/><Relationship Id="rId123" Type="http://schemas.openxmlformats.org/officeDocument/2006/relationships/image" Target="../media/image862.png"/><Relationship Id="rId144" Type="http://schemas.openxmlformats.org/officeDocument/2006/relationships/customXml" Target="../ink/ink425.xml"/><Relationship Id="rId90" Type="http://schemas.openxmlformats.org/officeDocument/2006/relationships/customXml" Target="../ink/ink398.xml"/><Relationship Id="rId165" Type="http://schemas.openxmlformats.org/officeDocument/2006/relationships/image" Target="../media/image883.png"/><Relationship Id="rId186" Type="http://schemas.openxmlformats.org/officeDocument/2006/relationships/customXml" Target="../ink/ink446.xml"/><Relationship Id="rId211" Type="http://schemas.openxmlformats.org/officeDocument/2006/relationships/image" Target="../media/image906.png"/><Relationship Id="rId232" Type="http://schemas.openxmlformats.org/officeDocument/2006/relationships/customXml" Target="../ink/ink469.xml"/><Relationship Id="rId253" Type="http://schemas.openxmlformats.org/officeDocument/2006/relationships/image" Target="../media/image927.png"/><Relationship Id="rId274" Type="http://schemas.openxmlformats.org/officeDocument/2006/relationships/customXml" Target="../ink/ink490.xml"/><Relationship Id="rId295" Type="http://schemas.openxmlformats.org/officeDocument/2006/relationships/image" Target="../media/image948.png"/><Relationship Id="rId309" Type="http://schemas.openxmlformats.org/officeDocument/2006/relationships/image" Target="../media/image955.png"/><Relationship Id="rId27" Type="http://schemas.openxmlformats.org/officeDocument/2006/relationships/image" Target="../media/image814.png"/><Relationship Id="rId48" Type="http://schemas.openxmlformats.org/officeDocument/2006/relationships/customXml" Target="../ink/ink377.xml"/><Relationship Id="rId69" Type="http://schemas.openxmlformats.org/officeDocument/2006/relationships/image" Target="../media/image835.png"/><Relationship Id="rId113" Type="http://schemas.openxmlformats.org/officeDocument/2006/relationships/image" Target="../media/image857.png"/><Relationship Id="rId134" Type="http://schemas.openxmlformats.org/officeDocument/2006/relationships/customXml" Target="../ink/ink420.xml"/><Relationship Id="rId80" Type="http://schemas.openxmlformats.org/officeDocument/2006/relationships/customXml" Target="../ink/ink393.xml"/><Relationship Id="rId155" Type="http://schemas.openxmlformats.org/officeDocument/2006/relationships/image" Target="../media/image878.png"/><Relationship Id="rId176" Type="http://schemas.openxmlformats.org/officeDocument/2006/relationships/customXml" Target="../ink/ink441.xml"/><Relationship Id="rId197" Type="http://schemas.openxmlformats.org/officeDocument/2006/relationships/image" Target="../media/image899.png"/><Relationship Id="rId201" Type="http://schemas.openxmlformats.org/officeDocument/2006/relationships/image" Target="../media/image901.png"/><Relationship Id="rId222" Type="http://schemas.openxmlformats.org/officeDocument/2006/relationships/customXml" Target="../ink/ink464.xml"/><Relationship Id="rId243" Type="http://schemas.openxmlformats.org/officeDocument/2006/relationships/image" Target="../media/image922.png"/><Relationship Id="rId264" Type="http://schemas.openxmlformats.org/officeDocument/2006/relationships/customXml" Target="../ink/ink485.xml"/><Relationship Id="rId285" Type="http://schemas.openxmlformats.org/officeDocument/2006/relationships/image" Target="../media/image943.png"/><Relationship Id="rId17" Type="http://schemas.openxmlformats.org/officeDocument/2006/relationships/image" Target="../media/image809.png"/><Relationship Id="rId38" Type="http://schemas.openxmlformats.org/officeDocument/2006/relationships/customXml" Target="../ink/ink372.xml"/><Relationship Id="rId59" Type="http://schemas.openxmlformats.org/officeDocument/2006/relationships/image" Target="../media/image830.png"/><Relationship Id="rId103" Type="http://schemas.openxmlformats.org/officeDocument/2006/relationships/image" Target="../media/image852.png"/><Relationship Id="rId124" Type="http://schemas.openxmlformats.org/officeDocument/2006/relationships/customXml" Target="../ink/ink415.xml"/><Relationship Id="rId310" Type="http://schemas.openxmlformats.org/officeDocument/2006/relationships/customXml" Target="../ink/ink508.xml"/><Relationship Id="rId70" Type="http://schemas.openxmlformats.org/officeDocument/2006/relationships/customXml" Target="../ink/ink388.xml"/><Relationship Id="rId91" Type="http://schemas.openxmlformats.org/officeDocument/2006/relationships/image" Target="../media/image846.png"/><Relationship Id="rId145" Type="http://schemas.openxmlformats.org/officeDocument/2006/relationships/image" Target="../media/image873.png"/><Relationship Id="rId166" Type="http://schemas.openxmlformats.org/officeDocument/2006/relationships/customXml" Target="../ink/ink436.xml"/><Relationship Id="rId187" Type="http://schemas.openxmlformats.org/officeDocument/2006/relationships/image" Target="../media/image894.png"/><Relationship Id="rId1" Type="http://schemas.openxmlformats.org/officeDocument/2006/relationships/slideLayout" Target="../slideLayouts/slideLayout7.xml"/><Relationship Id="rId212" Type="http://schemas.openxmlformats.org/officeDocument/2006/relationships/customXml" Target="../ink/ink459.xml"/><Relationship Id="rId233" Type="http://schemas.openxmlformats.org/officeDocument/2006/relationships/image" Target="../media/image917.png"/><Relationship Id="rId254" Type="http://schemas.openxmlformats.org/officeDocument/2006/relationships/customXml" Target="../ink/ink480.xml"/><Relationship Id="rId28" Type="http://schemas.openxmlformats.org/officeDocument/2006/relationships/customXml" Target="../ink/ink367.xml"/><Relationship Id="rId49" Type="http://schemas.openxmlformats.org/officeDocument/2006/relationships/image" Target="../media/image825.png"/><Relationship Id="rId114" Type="http://schemas.openxmlformats.org/officeDocument/2006/relationships/customXml" Target="../ink/ink410.xml"/><Relationship Id="rId275" Type="http://schemas.openxmlformats.org/officeDocument/2006/relationships/image" Target="../media/image938.png"/><Relationship Id="rId296" Type="http://schemas.openxmlformats.org/officeDocument/2006/relationships/customXml" Target="../ink/ink501.xml"/><Relationship Id="rId300" Type="http://schemas.openxmlformats.org/officeDocument/2006/relationships/customXml" Target="../ink/ink503.xml"/><Relationship Id="rId60" Type="http://schemas.openxmlformats.org/officeDocument/2006/relationships/customXml" Target="../ink/ink383.xml"/><Relationship Id="rId81" Type="http://schemas.openxmlformats.org/officeDocument/2006/relationships/image" Target="../media/image841.png"/><Relationship Id="rId135" Type="http://schemas.openxmlformats.org/officeDocument/2006/relationships/image" Target="../media/image868.png"/><Relationship Id="rId156" Type="http://schemas.openxmlformats.org/officeDocument/2006/relationships/customXml" Target="../ink/ink431.xml"/><Relationship Id="rId177" Type="http://schemas.openxmlformats.org/officeDocument/2006/relationships/image" Target="../media/image889.png"/><Relationship Id="rId198" Type="http://schemas.openxmlformats.org/officeDocument/2006/relationships/customXml" Target="../ink/ink452.xml"/><Relationship Id="rId202" Type="http://schemas.openxmlformats.org/officeDocument/2006/relationships/customXml" Target="../ink/ink454.xml"/><Relationship Id="rId223" Type="http://schemas.openxmlformats.org/officeDocument/2006/relationships/image" Target="../media/image912.png"/><Relationship Id="rId244" Type="http://schemas.openxmlformats.org/officeDocument/2006/relationships/customXml" Target="../ink/ink475.xml"/><Relationship Id="rId18" Type="http://schemas.openxmlformats.org/officeDocument/2006/relationships/customXml" Target="../ink/ink362.xml"/><Relationship Id="rId39" Type="http://schemas.openxmlformats.org/officeDocument/2006/relationships/image" Target="../media/image820.png"/><Relationship Id="rId265" Type="http://schemas.openxmlformats.org/officeDocument/2006/relationships/image" Target="../media/image933.png"/><Relationship Id="rId286" Type="http://schemas.openxmlformats.org/officeDocument/2006/relationships/customXml" Target="../ink/ink496.xml"/><Relationship Id="rId50" Type="http://schemas.openxmlformats.org/officeDocument/2006/relationships/customXml" Target="../ink/ink378.xml"/><Relationship Id="rId104" Type="http://schemas.openxmlformats.org/officeDocument/2006/relationships/customXml" Target="../ink/ink405.xml"/><Relationship Id="rId125" Type="http://schemas.openxmlformats.org/officeDocument/2006/relationships/image" Target="../media/image863.png"/><Relationship Id="rId146" Type="http://schemas.openxmlformats.org/officeDocument/2006/relationships/customXml" Target="../ink/ink426.xml"/><Relationship Id="rId167" Type="http://schemas.openxmlformats.org/officeDocument/2006/relationships/image" Target="../media/image884.png"/><Relationship Id="rId188" Type="http://schemas.openxmlformats.org/officeDocument/2006/relationships/customXml" Target="../ink/ink447.xml"/><Relationship Id="rId311" Type="http://schemas.openxmlformats.org/officeDocument/2006/relationships/image" Target="../media/image116.png"/><Relationship Id="rId71" Type="http://schemas.openxmlformats.org/officeDocument/2006/relationships/image" Target="../media/image836.png"/><Relationship Id="rId92" Type="http://schemas.openxmlformats.org/officeDocument/2006/relationships/customXml" Target="../ink/ink399.xml"/><Relationship Id="rId213" Type="http://schemas.openxmlformats.org/officeDocument/2006/relationships/image" Target="../media/image907.png"/><Relationship Id="rId234" Type="http://schemas.openxmlformats.org/officeDocument/2006/relationships/customXml" Target="../ink/ink470.xml"/><Relationship Id="rId2" Type="http://schemas.openxmlformats.org/officeDocument/2006/relationships/customXml" Target="../ink/ink354.xml"/><Relationship Id="rId29" Type="http://schemas.openxmlformats.org/officeDocument/2006/relationships/image" Target="../media/image815.png"/><Relationship Id="rId255" Type="http://schemas.openxmlformats.org/officeDocument/2006/relationships/image" Target="../media/image928.png"/><Relationship Id="rId276" Type="http://schemas.openxmlformats.org/officeDocument/2006/relationships/customXml" Target="../ink/ink491.xml"/><Relationship Id="rId297" Type="http://schemas.openxmlformats.org/officeDocument/2006/relationships/image" Target="../media/image949.png"/><Relationship Id="rId40" Type="http://schemas.openxmlformats.org/officeDocument/2006/relationships/customXml" Target="../ink/ink373.xml"/><Relationship Id="rId115" Type="http://schemas.openxmlformats.org/officeDocument/2006/relationships/image" Target="../media/image858.png"/><Relationship Id="rId136" Type="http://schemas.openxmlformats.org/officeDocument/2006/relationships/customXml" Target="../ink/ink421.xml"/><Relationship Id="rId157" Type="http://schemas.openxmlformats.org/officeDocument/2006/relationships/image" Target="../media/image879.png"/><Relationship Id="rId178" Type="http://schemas.openxmlformats.org/officeDocument/2006/relationships/customXml" Target="../ink/ink442.xml"/><Relationship Id="rId301" Type="http://schemas.openxmlformats.org/officeDocument/2006/relationships/image" Target="../media/image951.png"/><Relationship Id="rId61" Type="http://schemas.openxmlformats.org/officeDocument/2006/relationships/image" Target="../media/image831.png"/><Relationship Id="rId82" Type="http://schemas.openxmlformats.org/officeDocument/2006/relationships/customXml" Target="../ink/ink394.xml"/><Relationship Id="rId199" Type="http://schemas.openxmlformats.org/officeDocument/2006/relationships/image" Target="../media/image900.png"/><Relationship Id="rId203" Type="http://schemas.openxmlformats.org/officeDocument/2006/relationships/image" Target="../media/image902.png"/><Relationship Id="rId19" Type="http://schemas.openxmlformats.org/officeDocument/2006/relationships/image" Target="../media/image810.png"/><Relationship Id="rId224" Type="http://schemas.openxmlformats.org/officeDocument/2006/relationships/customXml" Target="../ink/ink465.xml"/><Relationship Id="rId245" Type="http://schemas.openxmlformats.org/officeDocument/2006/relationships/image" Target="../media/image923.png"/><Relationship Id="rId266" Type="http://schemas.openxmlformats.org/officeDocument/2006/relationships/customXml" Target="../ink/ink486.xml"/><Relationship Id="rId287" Type="http://schemas.openxmlformats.org/officeDocument/2006/relationships/image" Target="../media/image944.png"/><Relationship Id="rId30" Type="http://schemas.openxmlformats.org/officeDocument/2006/relationships/customXml" Target="../ink/ink368.xml"/><Relationship Id="rId105" Type="http://schemas.openxmlformats.org/officeDocument/2006/relationships/image" Target="../media/image853.png"/><Relationship Id="rId126" Type="http://schemas.openxmlformats.org/officeDocument/2006/relationships/customXml" Target="../ink/ink416.xml"/><Relationship Id="rId147" Type="http://schemas.openxmlformats.org/officeDocument/2006/relationships/image" Target="../media/image874.png"/><Relationship Id="rId168" Type="http://schemas.openxmlformats.org/officeDocument/2006/relationships/customXml" Target="../ink/ink437.xml"/><Relationship Id="rId312" Type="http://schemas.openxmlformats.org/officeDocument/2006/relationships/customXml" Target="../ink/ink509.xml"/><Relationship Id="rId51" Type="http://schemas.openxmlformats.org/officeDocument/2006/relationships/image" Target="../media/image826.png"/><Relationship Id="rId72" Type="http://schemas.openxmlformats.org/officeDocument/2006/relationships/customXml" Target="../ink/ink389.xml"/><Relationship Id="rId93" Type="http://schemas.openxmlformats.org/officeDocument/2006/relationships/image" Target="../media/image847.png"/><Relationship Id="rId189" Type="http://schemas.openxmlformats.org/officeDocument/2006/relationships/image" Target="../media/image895.png"/><Relationship Id="rId3" Type="http://schemas.openxmlformats.org/officeDocument/2006/relationships/image" Target="../media/image802.png"/><Relationship Id="rId214" Type="http://schemas.openxmlformats.org/officeDocument/2006/relationships/customXml" Target="../ink/ink460.xml"/><Relationship Id="rId235" Type="http://schemas.openxmlformats.org/officeDocument/2006/relationships/image" Target="../media/image918.png"/><Relationship Id="rId256" Type="http://schemas.openxmlformats.org/officeDocument/2006/relationships/customXml" Target="../ink/ink481.xml"/><Relationship Id="rId277" Type="http://schemas.openxmlformats.org/officeDocument/2006/relationships/image" Target="../media/image939.png"/><Relationship Id="rId298" Type="http://schemas.openxmlformats.org/officeDocument/2006/relationships/customXml" Target="../ink/ink502.xml"/><Relationship Id="rId116" Type="http://schemas.openxmlformats.org/officeDocument/2006/relationships/customXml" Target="../ink/ink411.xml"/><Relationship Id="rId137" Type="http://schemas.openxmlformats.org/officeDocument/2006/relationships/image" Target="../media/image869.png"/><Relationship Id="rId158" Type="http://schemas.openxmlformats.org/officeDocument/2006/relationships/customXml" Target="../ink/ink432.xml"/><Relationship Id="rId302" Type="http://schemas.openxmlformats.org/officeDocument/2006/relationships/customXml" Target="../ink/ink504.xml"/><Relationship Id="rId20" Type="http://schemas.openxmlformats.org/officeDocument/2006/relationships/customXml" Target="../ink/ink363.xml"/><Relationship Id="rId41" Type="http://schemas.openxmlformats.org/officeDocument/2006/relationships/image" Target="../media/image821.png"/><Relationship Id="rId62" Type="http://schemas.openxmlformats.org/officeDocument/2006/relationships/customXml" Target="../ink/ink384.xml"/><Relationship Id="rId83" Type="http://schemas.openxmlformats.org/officeDocument/2006/relationships/image" Target="../media/image842.png"/><Relationship Id="rId179" Type="http://schemas.openxmlformats.org/officeDocument/2006/relationships/image" Target="../media/image890.png"/><Relationship Id="rId190" Type="http://schemas.openxmlformats.org/officeDocument/2006/relationships/customXml" Target="../ink/ink448.xml"/><Relationship Id="rId204" Type="http://schemas.openxmlformats.org/officeDocument/2006/relationships/customXml" Target="../ink/ink455.xml"/><Relationship Id="rId225" Type="http://schemas.openxmlformats.org/officeDocument/2006/relationships/image" Target="../media/image913.png"/><Relationship Id="rId246" Type="http://schemas.openxmlformats.org/officeDocument/2006/relationships/customXml" Target="../ink/ink476.xml"/><Relationship Id="rId267" Type="http://schemas.openxmlformats.org/officeDocument/2006/relationships/image" Target="../media/image934.png"/><Relationship Id="rId288" Type="http://schemas.openxmlformats.org/officeDocument/2006/relationships/customXml" Target="../ink/ink497.xml"/><Relationship Id="rId106" Type="http://schemas.openxmlformats.org/officeDocument/2006/relationships/customXml" Target="../ink/ink406.xml"/><Relationship Id="rId127" Type="http://schemas.openxmlformats.org/officeDocument/2006/relationships/image" Target="../media/image864.png"/><Relationship Id="rId313" Type="http://schemas.openxmlformats.org/officeDocument/2006/relationships/image" Target="../media/image117.png"/><Relationship Id="rId10" Type="http://schemas.openxmlformats.org/officeDocument/2006/relationships/customXml" Target="../ink/ink358.xml"/><Relationship Id="rId31" Type="http://schemas.openxmlformats.org/officeDocument/2006/relationships/image" Target="../media/image816.png"/><Relationship Id="rId52" Type="http://schemas.openxmlformats.org/officeDocument/2006/relationships/customXml" Target="../ink/ink379.xml"/><Relationship Id="rId73" Type="http://schemas.openxmlformats.org/officeDocument/2006/relationships/image" Target="../media/image837.png"/><Relationship Id="rId94" Type="http://schemas.openxmlformats.org/officeDocument/2006/relationships/customXml" Target="../ink/ink400.xml"/><Relationship Id="rId148" Type="http://schemas.openxmlformats.org/officeDocument/2006/relationships/customXml" Target="../ink/ink427.xml"/><Relationship Id="rId169" Type="http://schemas.openxmlformats.org/officeDocument/2006/relationships/image" Target="../media/image885.png"/><Relationship Id="rId4" Type="http://schemas.openxmlformats.org/officeDocument/2006/relationships/customXml" Target="../ink/ink355.xml"/><Relationship Id="rId180" Type="http://schemas.openxmlformats.org/officeDocument/2006/relationships/customXml" Target="../ink/ink443.xml"/><Relationship Id="rId215" Type="http://schemas.openxmlformats.org/officeDocument/2006/relationships/image" Target="../media/image908.png"/><Relationship Id="rId236" Type="http://schemas.openxmlformats.org/officeDocument/2006/relationships/customXml" Target="../ink/ink471.xml"/><Relationship Id="rId257" Type="http://schemas.openxmlformats.org/officeDocument/2006/relationships/image" Target="../media/image929.png"/><Relationship Id="rId278" Type="http://schemas.openxmlformats.org/officeDocument/2006/relationships/customXml" Target="../ink/ink492.xml"/><Relationship Id="rId303" Type="http://schemas.openxmlformats.org/officeDocument/2006/relationships/image" Target="../media/image952.png"/><Relationship Id="rId42" Type="http://schemas.openxmlformats.org/officeDocument/2006/relationships/customXml" Target="../ink/ink374.xml"/><Relationship Id="rId84" Type="http://schemas.openxmlformats.org/officeDocument/2006/relationships/customXml" Target="../ink/ink395.xml"/><Relationship Id="rId138" Type="http://schemas.openxmlformats.org/officeDocument/2006/relationships/customXml" Target="../ink/ink422.xml"/><Relationship Id="rId191" Type="http://schemas.openxmlformats.org/officeDocument/2006/relationships/image" Target="../media/image896.png"/><Relationship Id="rId205" Type="http://schemas.openxmlformats.org/officeDocument/2006/relationships/image" Target="../media/image903.png"/><Relationship Id="rId247" Type="http://schemas.openxmlformats.org/officeDocument/2006/relationships/image" Target="../media/image924.png"/><Relationship Id="rId107" Type="http://schemas.openxmlformats.org/officeDocument/2006/relationships/image" Target="../media/image854.png"/><Relationship Id="rId289" Type="http://schemas.openxmlformats.org/officeDocument/2006/relationships/image" Target="../media/image945.png"/><Relationship Id="rId11" Type="http://schemas.openxmlformats.org/officeDocument/2006/relationships/image" Target="../media/image806.png"/><Relationship Id="rId53" Type="http://schemas.openxmlformats.org/officeDocument/2006/relationships/image" Target="../media/image827.png"/><Relationship Id="rId149" Type="http://schemas.openxmlformats.org/officeDocument/2006/relationships/image" Target="../media/image875.png"/><Relationship Id="rId95" Type="http://schemas.openxmlformats.org/officeDocument/2006/relationships/image" Target="../media/image848.png"/><Relationship Id="rId160" Type="http://schemas.openxmlformats.org/officeDocument/2006/relationships/customXml" Target="../ink/ink433.xml"/><Relationship Id="rId216" Type="http://schemas.openxmlformats.org/officeDocument/2006/relationships/customXml" Target="../ink/ink461.xml"/><Relationship Id="rId258" Type="http://schemas.openxmlformats.org/officeDocument/2006/relationships/customXml" Target="../ink/ink482.xml"/><Relationship Id="rId22" Type="http://schemas.openxmlformats.org/officeDocument/2006/relationships/customXml" Target="../ink/ink364.xml"/><Relationship Id="rId64" Type="http://schemas.openxmlformats.org/officeDocument/2006/relationships/customXml" Target="../ink/ink385.xml"/><Relationship Id="rId118" Type="http://schemas.openxmlformats.org/officeDocument/2006/relationships/customXml" Target="../ink/ink412.xml"/><Relationship Id="rId171" Type="http://schemas.openxmlformats.org/officeDocument/2006/relationships/image" Target="../media/image886.png"/><Relationship Id="rId227" Type="http://schemas.openxmlformats.org/officeDocument/2006/relationships/image" Target="../media/image914.png"/><Relationship Id="rId269" Type="http://schemas.openxmlformats.org/officeDocument/2006/relationships/image" Target="../media/image935.png"/><Relationship Id="rId33" Type="http://schemas.openxmlformats.org/officeDocument/2006/relationships/image" Target="../media/image817.png"/><Relationship Id="rId129" Type="http://schemas.openxmlformats.org/officeDocument/2006/relationships/image" Target="../media/image865.png"/><Relationship Id="rId280" Type="http://schemas.openxmlformats.org/officeDocument/2006/relationships/customXml" Target="../ink/ink493.xml"/><Relationship Id="rId75" Type="http://schemas.openxmlformats.org/officeDocument/2006/relationships/image" Target="../media/image838.png"/><Relationship Id="rId140" Type="http://schemas.openxmlformats.org/officeDocument/2006/relationships/customXml" Target="../ink/ink423.xml"/><Relationship Id="rId182" Type="http://schemas.openxmlformats.org/officeDocument/2006/relationships/customXml" Target="../ink/ink444.xml"/><Relationship Id="rId6" Type="http://schemas.openxmlformats.org/officeDocument/2006/relationships/customXml" Target="../ink/ink356.xml"/><Relationship Id="rId238" Type="http://schemas.openxmlformats.org/officeDocument/2006/relationships/customXml" Target="../ink/ink472.xml"/><Relationship Id="rId291" Type="http://schemas.openxmlformats.org/officeDocument/2006/relationships/image" Target="../media/image946.png"/><Relationship Id="rId305" Type="http://schemas.openxmlformats.org/officeDocument/2006/relationships/image" Target="../media/image953.png"/><Relationship Id="rId44" Type="http://schemas.openxmlformats.org/officeDocument/2006/relationships/customXml" Target="../ink/ink375.xml"/><Relationship Id="rId86" Type="http://schemas.openxmlformats.org/officeDocument/2006/relationships/customXml" Target="../ink/ink396.xml"/><Relationship Id="rId151" Type="http://schemas.openxmlformats.org/officeDocument/2006/relationships/image" Target="../media/image87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8" Type="http://schemas.openxmlformats.org/officeDocument/2006/relationships/customXml" Target="../ink/ink2.xml"/><Relationship Id="rId17"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19" Type="http://schemas.openxmlformats.org/officeDocument/2006/relationships/image" Target="../media/image3.png"/></Relationships>
</file>

<file path=ppt/slides/_rels/slide5.xml.rels><?xml version="1.0" encoding="UTF-8" standalone="yes"?>
<Relationships xmlns="http://schemas.openxmlformats.org/package/2006/relationships"><Relationship Id="rId117" Type="http://schemas.openxmlformats.org/officeDocument/2006/relationships/image" Target="../media/image61.png"/><Relationship Id="rId21" Type="http://schemas.openxmlformats.org/officeDocument/2006/relationships/image" Target="../media/image13.png"/><Relationship Id="rId42" Type="http://schemas.openxmlformats.org/officeDocument/2006/relationships/customXml" Target="../ink/ink23.xml"/><Relationship Id="rId63" Type="http://schemas.openxmlformats.org/officeDocument/2006/relationships/image" Target="../media/image34.png"/><Relationship Id="rId84" Type="http://schemas.openxmlformats.org/officeDocument/2006/relationships/customXml" Target="../ink/ink44.xml"/><Relationship Id="rId138" Type="http://schemas.openxmlformats.org/officeDocument/2006/relationships/customXml" Target="../ink/ink71.xml"/><Relationship Id="rId159" Type="http://schemas.openxmlformats.org/officeDocument/2006/relationships/image" Target="../media/image82.png"/><Relationship Id="rId170" Type="http://schemas.openxmlformats.org/officeDocument/2006/relationships/customXml" Target="../ink/ink87.xml"/><Relationship Id="rId191" Type="http://schemas.openxmlformats.org/officeDocument/2006/relationships/image" Target="../media/image98.png"/><Relationship Id="rId205" Type="http://schemas.openxmlformats.org/officeDocument/2006/relationships/image" Target="../media/image105.png"/><Relationship Id="rId107" Type="http://schemas.openxmlformats.org/officeDocument/2006/relationships/image" Target="../media/image56.png"/><Relationship Id="rId11" Type="http://schemas.openxmlformats.org/officeDocument/2006/relationships/image" Target="../media/image8.png"/><Relationship Id="rId32" Type="http://schemas.openxmlformats.org/officeDocument/2006/relationships/customXml" Target="../ink/ink18.xml"/><Relationship Id="rId53" Type="http://schemas.openxmlformats.org/officeDocument/2006/relationships/image" Target="../media/image29.png"/><Relationship Id="rId74" Type="http://schemas.openxmlformats.org/officeDocument/2006/relationships/customXml" Target="../ink/ink39.xml"/><Relationship Id="rId128" Type="http://schemas.openxmlformats.org/officeDocument/2006/relationships/customXml" Target="../ink/ink66.xml"/><Relationship Id="rId149" Type="http://schemas.openxmlformats.org/officeDocument/2006/relationships/image" Target="../media/image77.png"/><Relationship Id="rId5" Type="http://schemas.openxmlformats.org/officeDocument/2006/relationships/image" Target="../media/image5.png"/><Relationship Id="rId95" Type="http://schemas.openxmlformats.org/officeDocument/2006/relationships/image" Target="../media/image50.png"/><Relationship Id="rId160" Type="http://schemas.openxmlformats.org/officeDocument/2006/relationships/customXml" Target="../ink/ink82.xml"/><Relationship Id="rId181" Type="http://schemas.openxmlformats.org/officeDocument/2006/relationships/image" Target="../media/image93.png"/><Relationship Id="rId216" Type="http://schemas.openxmlformats.org/officeDocument/2006/relationships/customXml" Target="../ink/ink110.xml"/><Relationship Id="rId22" Type="http://schemas.openxmlformats.org/officeDocument/2006/relationships/customXml" Target="../ink/ink13.xml"/><Relationship Id="rId43" Type="http://schemas.openxmlformats.org/officeDocument/2006/relationships/image" Target="../media/image24.png"/><Relationship Id="rId64" Type="http://schemas.openxmlformats.org/officeDocument/2006/relationships/customXml" Target="../ink/ink34.xml"/><Relationship Id="rId118" Type="http://schemas.openxmlformats.org/officeDocument/2006/relationships/customXml" Target="../ink/ink61.xml"/><Relationship Id="rId139" Type="http://schemas.openxmlformats.org/officeDocument/2006/relationships/image" Target="../media/image72.png"/><Relationship Id="rId85" Type="http://schemas.openxmlformats.org/officeDocument/2006/relationships/image" Target="../media/image45.png"/><Relationship Id="rId150" Type="http://schemas.openxmlformats.org/officeDocument/2006/relationships/customXml" Target="../ink/ink77.xml"/><Relationship Id="rId171" Type="http://schemas.openxmlformats.org/officeDocument/2006/relationships/image" Target="../media/image88.png"/><Relationship Id="rId192" Type="http://schemas.openxmlformats.org/officeDocument/2006/relationships/customXml" Target="../ink/ink98.xml"/><Relationship Id="rId206" Type="http://schemas.openxmlformats.org/officeDocument/2006/relationships/customXml" Target="../ink/ink105.xml"/><Relationship Id="rId12" Type="http://schemas.openxmlformats.org/officeDocument/2006/relationships/customXml" Target="../ink/ink8.xml"/><Relationship Id="rId33" Type="http://schemas.openxmlformats.org/officeDocument/2006/relationships/image" Target="../media/image19.png"/><Relationship Id="rId108" Type="http://schemas.openxmlformats.org/officeDocument/2006/relationships/customXml" Target="../ink/ink56.xml"/><Relationship Id="rId129" Type="http://schemas.openxmlformats.org/officeDocument/2006/relationships/image" Target="../media/image67.png"/><Relationship Id="rId54" Type="http://schemas.openxmlformats.org/officeDocument/2006/relationships/customXml" Target="../ink/ink29.xml"/><Relationship Id="rId75" Type="http://schemas.openxmlformats.org/officeDocument/2006/relationships/image" Target="../media/image40.png"/><Relationship Id="rId96" Type="http://schemas.openxmlformats.org/officeDocument/2006/relationships/customXml" Target="../ink/ink50.xml"/><Relationship Id="rId140" Type="http://schemas.openxmlformats.org/officeDocument/2006/relationships/customXml" Target="../ink/ink72.xml"/><Relationship Id="rId161" Type="http://schemas.openxmlformats.org/officeDocument/2006/relationships/image" Target="../media/image83.png"/><Relationship Id="rId182" Type="http://schemas.openxmlformats.org/officeDocument/2006/relationships/customXml" Target="../ink/ink93.xml"/><Relationship Id="rId217" Type="http://schemas.openxmlformats.org/officeDocument/2006/relationships/image" Target="../media/image111.png"/><Relationship Id="rId6" Type="http://schemas.openxmlformats.org/officeDocument/2006/relationships/customXml" Target="../ink/ink5.xml"/><Relationship Id="rId23" Type="http://schemas.openxmlformats.org/officeDocument/2006/relationships/image" Target="../media/image14.png"/><Relationship Id="rId119" Type="http://schemas.openxmlformats.org/officeDocument/2006/relationships/image" Target="../media/image62.png"/><Relationship Id="rId44" Type="http://schemas.openxmlformats.org/officeDocument/2006/relationships/customXml" Target="../ink/ink24.xml"/><Relationship Id="rId65" Type="http://schemas.openxmlformats.org/officeDocument/2006/relationships/image" Target="../media/image35.png"/><Relationship Id="rId86" Type="http://schemas.openxmlformats.org/officeDocument/2006/relationships/customXml" Target="../ink/ink45.xml"/><Relationship Id="rId130" Type="http://schemas.openxmlformats.org/officeDocument/2006/relationships/customXml" Target="../ink/ink67.xml"/><Relationship Id="rId151" Type="http://schemas.openxmlformats.org/officeDocument/2006/relationships/image" Target="../media/image78.png"/><Relationship Id="rId172" Type="http://schemas.openxmlformats.org/officeDocument/2006/relationships/customXml" Target="../ink/ink88.xml"/><Relationship Id="rId193" Type="http://schemas.openxmlformats.org/officeDocument/2006/relationships/image" Target="../media/image99.png"/><Relationship Id="rId207" Type="http://schemas.openxmlformats.org/officeDocument/2006/relationships/image" Target="../media/image106.png"/><Relationship Id="rId13" Type="http://schemas.openxmlformats.org/officeDocument/2006/relationships/image" Target="../media/image9.png"/><Relationship Id="rId109" Type="http://schemas.openxmlformats.org/officeDocument/2006/relationships/image" Target="../media/image57.png"/><Relationship Id="rId34" Type="http://schemas.openxmlformats.org/officeDocument/2006/relationships/customXml" Target="../ink/ink19.xml"/><Relationship Id="rId55" Type="http://schemas.openxmlformats.org/officeDocument/2006/relationships/image" Target="../media/image30.png"/><Relationship Id="rId76" Type="http://schemas.openxmlformats.org/officeDocument/2006/relationships/customXml" Target="../ink/ink40.xml"/><Relationship Id="rId97" Type="http://schemas.openxmlformats.org/officeDocument/2006/relationships/image" Target="../media/image51.png"/><Relationship Id="rId120" Type="http://schemas.openxmlformats.org/officeDocument/2006/relationships/customXml" Target="../ink/ink62.xml"/><Relationship Id="rId141" Type="http://schemas.openxmlformats.org/officeDocument/2006/relationships/image" Target="../media/image73.png"/><Relationship Id="rId7" Type="http://schemas.openxmlformats.org/officeDocument/2006/relationships/image" Target="../media/image6.png"/><Relationship Id="rId162" Type="http://schemas.openxmlformats.org/officeDocument/2006/relationships/customXml" Target="../ink/ink83.xml"/><Relationship Id="rId183" Type="http://schemas.openxmlformats.org/officeDocument/2006/relationships/image" Target="../media/image94.png"/><Relationship Id="rId218" Type="http://schemas.openxmlformats.org/officeDocument/2006/relationships/customXml" Target="../ink/ink111.xml"/><Relationship Id="rId24" Type="http://schemas.openxmlformats.org/officeDocument/2006/relationships/customXml" Target="../ink/ink14.xml"/><Relationship Id="rId45" Type="http://schemas.openxmlformats.org/officeDocument/2006/relationships/image" Target="../media/image25.png"/><Relationship Id="rId66" Type="http://schemas.openxmlformats.org/officeDocument/2006/relationships/customXml" Target="../ink/ink35.xml"/><Relationship Id="rId87" Type="http://schemas.openxmlformats.org/officeDocument/2006/relationships/image" Target="../media/image46.png"/><Relationship Id="rId110" Type="http://schemas.openxmlformats.org/officeDocument/2006/relationships/customXml" Target="../ink/ink57.xml"/><Relationship Id="rId131" Type="http://schemas.openxmlformats.org/officeDocument/2006/relationships/image" Target="../media/image68.png"/><Relationship Id="rId152" Type="http://schemas.openxmlformats.org/officeDocument/2006/relationships/customXml" Target="../ink/ink78.xml"/><Relationship Id="rId173" Type="http://schemas.openxmlformats.org/officeDocument/2006/relationships/image" Target="../media/image89.png"/><Relationship Id="rId194" Type="http://schemas.openxmlformats.org/officeDocument/2006/relationships/customXml" Target="../ink/ink99.xml"/><Relationship Id="rId208" Type="http://schemas.openxmlformats.org/officeDocument/2006/relationships/customXml" Target="../ink/ink106.xml"/><Relationship Id="rId14" Type="http://schemas.openxmlformats.org/officeDocument/2006/relationships/customXml" Target="../ink/ink9.xml"/><Relationship Id="rId35" Type="http://schemas.openxmlformats.org/officeDocument/2006/relationships/image" Target="../media/image20.png"/><Relationship Id="rId56" Type="http://schemas.openxmlformats.org/officeDocument/2006/relationships/customXml" Target="../ink/ink30.xml"/><Relationship Id="rId77" Type="http://schemas.openxmlformats.org/officeDocument/2006/relationships/image" Target="../media/image41.png"/><Relationship Id="rId100" Type="http://schemas.openxmlformats.org/officeDocument/2006/relationships/customXml" Target="../ink/ink52.xml"/><Relationship Id="rId8" Type="http://schemas.openxmlformats.org/officeDocument/2006/relationships/customXml" Target="../ink/ink6.xml"/><Relationship Id="rId51" Type="http://schemas.openxmlformats.org/officeDocument/2006/relationships/image" Target="../media/image28.png"/><Relationship Id="rId72" Type="http://schemas.openxmlformats.org/officeDocument/2006/relationships/customXml" Target="../ink/ink38.xml"/><Relationship Id="rId93" Type="http://schemas.openxmlformats.org/officeDocument/2006/relationships/image" Target="../media/image49.png"/><Relationship Id="rId98" Type="http://schemas.openxmlformats.org/officeDocument/2006/relationships/customXml" Target="../ink/ink51.xml"/><Relationship Id="rId121" Type="http://schemas.openxmlformats.org/officeDocument/2006/relationships/image" Target="../media/image63.png"/><Relationship Id="rId142" Type="http://schemas.openxmlformats.org/officeDocument/2006/relationships/customXml" Target="../ink/ink73.xml"/><Relationship Id="rId163" Type="http://schemas.openxmlformats.org/officeDocument/2006/relationships/image" Target="../media/image84.png"/><Relationship Id="rId184" Type="http://schemas.openxmlformats.org/officeDocument/2006/relationships/customXml" Target="../ink/ink94.xml"/><Relationship Id="rId189" Type="http://schemas.openxmlformats.org/officeDocument/2006/relationships/image" Target="../media/image97.png"/><Relationship Id="rId219" Type="http://schemas.openxmlformats.org/officeDocument/2006/relationships/image" Target="../media/image112.png"/><Relationship Id="rId3" Type="http://schemas.openxmlformats.org/officeDocument/2006/relationships/image" Target="../media/image4.png"/><Relationship Id="rId214" Type="http://schemas.openxmlformats.org/officeDocument/2006/relationships/customXml" Target="../ink/ink109.xml"/><Relationship Id="rId25" Type="http://schemas.openxmlformats.org/officeDocument/2006/relationships/image" Target="../media/image15.png"/><Relationship Id="rId46" Type="http://schemas.openxmlformats.org/officeDocument/2006/relationships/customXml" Target="../ink/ink25.xml"/><Relationship Id="rId67" Type="http://schemas.openxmlformats.org/officeDocument/2006/relationships/image" Target="../media/image36.png"/><Relationship Id="rId116" Type="http://schemas.openxmlformats.org/officeDocument/2006/relationships/customXml" Target="../ink/ink60.xml"/><Relationship Id="rId137" Type="http://schemas.openxmlformats.org/officeDocument/2006/relationships/image" Target="../media/image71.png"/><Relationship Id="rId158" Type="http://schemas.openxmlformats.org/officeDocument/2006/relationships/customXml" Target="../ink/ink81.xml"/><Relationship Id="rId20" Type="http://schemas.openxmlformats.org/officeDocument/2006/relationships/customXml" Target="../ink/ink12.xml"/><Relationship Id="rId41" Type="http://schemas.openxmlformats.org/officeDocument/2006/relationships/image" Target="../media/image23.png"/><Relationship Id="rId62" Type="http://schemas.openxmlformats.org/officeDocument/2006/relationships/customXml" Target="../ink/ink33.xml"/><Relationship Id="rId83" Type="http://schemas.openxmlformats.org/officeDocument/2006/relationships/image" Target="../media/image44.png"/><Relationship Id="rId88" Type="http://schemas.openxmlformats.org/officeDocument/2006/relationships/customXml" Target="../ink/ink46.xml"/><Relationship Id="rId111" Type="http://schemas.openxmlformats.org/officeDocument/2006/relationships/image" Target="../media/image58.png"/><Relationship Id="rId132" Type="http://schemas.openxmlformats.org/officeDocument/2006/relationships/customXml" Target="../ink/ink68.xml"/><Relationship Id="rId153" Type="http://schemas.openxmlformats.org/officeDocument/2006/relationships/image" Target="../media/image79.png"/><Relationship Id="rId174" Type="http://schemas.openxmlformats.org/officeDocument/2006/relationships/customXml" Target="../ink/ink89.xml"/><Relationship Id="rId179" Type="http://schemas.openxmlformats.org/officeDocument/2006/relationships/image" Target="../media/image92.png"/><Relationship Id="rId195" Type="http://schemas.openxmlformats.org/officeDocument/2006/relationships/image" Target="../media/image100.png"/><Relationship Id="rId209" Type="http://schemas.openxmlformats.org/officeDocument/2006/relationships/image" Target="../media/image107.png"/><Relationship Id="rId190" Type="http://schemas.openxmlformats.org/officeDocument/2006/relationships/customXml" Target="../ink/ink97.xml"/><Relationship Id="rId204" Type="http://schemas.openxmlformats.org/officeDocument/2006/relationships/customXml" Target="../ink/ink104.xml"/><Relationship Id="rId220" Type="http://schemas.openxmlformats.org/officeDocument/2006/relationships/customXml" Target="../ink/ink112.xml"/><Relationship Id="rId15" Type="http://schemas.openxmlformats.org/officeDocument/2006/relationships/image" Target="../media/image10.png"/><Relationship Id="rId36" Type="http://schemas.openxmlformats.org/officeDocument/2006/relationships/customXml" Target="../ink/ink20.xml"/><Relationship Id="rId57" Type="http://schemas.openxmlformats.org/officeDocument/2006/relationships/image" Target="../media/image31.png"/><Relationship Id="rId106" Type="http://schemas.openxmlformats.org/officeDocument/2006/relationships/customXml" Target="../ink/ink55.xml"/><Relationship Id="rId127" Type="http://schemas.openxmlformats.org/officeDocument/2006/relationships/image" Target="../media/image66.png"/><Relationship Id="rId10" Type="http://schemas.openxmlformats.org/officeDocument/2006/relationships/customXml" Target="../ink/ink7.xml"/><Relationship Id="rId31" Type="http://schemas.openxmlformats.org/officeDocument/2006/relationships/image" Target="../media/image18.png"/><Relationship Id="rId52" Type="http://schemas.openxmlformats.org/officeDocument/2006/relationships/customXml" Target="../ink/ink28.xml"/><Relationship Id="rId73" Type="http://schemas.openxmlformats.org/officeDocument/2006/relationships/image" Target="../media/image39.png"/><Relationship Id="rId78" Type="http://schemas.openxmlformats.org/officeDocument/2006/relationships/customXml" Target="../ink/ink41.xml"/><Relationship Id="rId94" Type="http://schemas.openxmlformats.org/officeDocument/2006/relationships/customXml" Target="../ink/ink49.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3.xml"/><Relationship Id="rId143" Type="http://schemas.openxmlformats.org/officeDocument/2006/relationships/image" Target="../media/image74.png"/><Relationship Id="rId148" Type="http://schemas.openxmlformats.org/officeDocument/2006/relationships/customXml" Target="../ink/ink76.xml"/><Relationship Id="rId164" Type="http://schemas.openxmlformats.org/officeDocument/2006/relationships/customXml" Target="../ink/ink84.xml"/><Relationship Id="rId169" Type="http://schemas.openxmlformats.org/officeDocument/2006/relationships/image" Target="../media/image87.png"/><Relationship Id="rId185" Type="http://schemas.openxmlformats.org/officeDocument/2006/relationships/image" Target="../media/image95.png"/><Relationship Id="rId4" Type="http://schemas.openxmlformats.org/officeDocument/2006/relationships/customXml" Target="../ink/ink4.xml"/><Relationship Id="rId9" Type="http://schemas.openxmlformats.org/officeDocument/2006/relationships/image" Target="../media/image7.png"/><Relationship Id="rId180" Type="http://schemas.openxmlformats.org/officeDocument/2006/relationships/customXml" Target="../ink/ink92.xml"/><Relationship Id="rId210" Type="http://schemas.openxmlformats.org/officeDocument/2006/relationships/customXml" Target="../ink/ink107.xml"/><Relationship Id="rId215" Type="http://schemas.openxmlformats.org/officeDocument/2006/relationships/image" Target="../media/image110.png"/><Relationship Id="rId26" Type="http://schemas.openxmlformats.org/officeDocument/2006/relationships/customXml" Target="../ink/ink15.xml"/><Relationship Id="rId47" Type="http://schemas.openxmlformats.org/officeDocument/2006/relationships/image" Target="../media/image26.png"/><Relationship Id="rId68" Type="http://schemas.openxmlformats.org/officeDocument/2006/relationships/customXml" Target="../ink/ink36.xml"/><Relationship Id="rId89" Type="http://schemas.openxmlformats.org/officeDocument/2006/relationships/image" Target="../media/image47.png"/><Relationship Id="rId112" Type="http://schemas.openxmlformats.org/officeDocument/2006/relationships/customXml" Target="../ink/ink58.xml"/><Relationship Id="rId133" Type="http://schemas.openxmlformats.org/officeDocument/2006/relationships/image" Target="../media/image69.png"/><Relationship Id="rId154" Type="http://schemas.openxmlformats.org/officeDocument/2006/relationships/customXml" Target="../ink/ink79.xml"/><Relationship Id="rId175" Type="http://schemas.openxmlformats.org/officeDocument/2006/relationships/image" Target="../media/image90.png"/><Relationship Id="rId196" Type="http://schemas.openxmlformats.org/officeDocument/2006/relationships/customXml" Target="../ink/ink100.xml"/><Relationship Id="rId200" Type="http://schemas.openxmlformats.org/officeDocument/2006/relationships/customXml" Target="../ink/ink102.xml"/><Relationship Id="rId16" Type="http://schemas.openxmlformats.org/officeDocument/2006/relationships/customXml" Target="../ink/ink10.xml"/><Relationship Id="rId221" Type="http://schemas.openxmlformats.org/officeDocument/2006/relationships/image" Target="../media/image113.png"/><Relationship Id="rId37" Type="http://schemas.openxmlformats.org/officeDocument/2006/relationships/image" Target="../media/image21.png"/><Relationship Id="rId58" Type="http://schemas.openxmlformats.org/officeDocument/2006/relationships/customXml" Target="../ink/ink31.xml"/><Relationship Id="rId79" Type="http://schemas.openxmlformats.org/officeDocument/2006/relationships/image" Target="../media/image42.png"/><Relationship Id="rId102" Type="http://schemas.openxmlformats.org/officeDocument/2006/relationships/customXml" Target="../ink/ink53.xml"/><Relationship Id="rId123" Type="http://schemas.openxmlformats.org/officeDocument/2006/relationships/image" Target="../media/image64.png"/><Relationship Id="rId144" Type="http://schemas.openxmlformats.org/officeDocument/2006/relationships/customXml" Target="../ink/ink74.xml"/><Relationship Id="rId90" Type="http://schemas.openxmlformats.org/officeDocument/2006/relationships/customXml" Target="../ink/ink47.xml"/><Relationship Id="rId165" Type="http://schemas.openxmlformats.org/officeDocument/2006/relationships/image" Target="../media/image85.png"/><Relationship Id="rId186" Type="http://schemas.openxmlformats.org/officeDocument/2006/relationships/customXml" Target="../ink/ink95.xml"/><Relationship Id="rId211" Type="http://schemas.openxmlformats.org/officeDocument/2006/relationships/image" Target="../media/image108.png"/><Relationship Id="rId27" Type="http://schemas.openxmlformats.org/officeDocument/2006/relationships/image" Target="../media/image16.png"/><Relationship Id="rId48" Type="http://schemas.openxmlformats.org/officeDocument/2006/relationships/customXml" Target="../ink/ink26.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9.xml"/><Relationship Id="rId80" Type="http://schemas.openxmlformats.org/officeDocument/2006/relationships/customXml" Target="../ink/ink42.xml"/><Relationship Id="rId155" Type="http://schemas.openxmlformats.org/officeDocument/2006/relationships/image" Target="../media/image80.png"/><Relationship Id="rId176" Type="http://schemas.openxmlformats.org/officeDocument/2006/relationships/customXml" Target="../ink/ink90.xml"/><Relationship Id="rId197" Type="http://schemas.openxmlformats.org/officeDocument/2006/relationships/image" Target="../media/image101.png"/><Relationship Id="rId201" Type="http://schemas.openxmlformats.org/officeDocument/2006/relationships/image" Target="../media/image103.png"/><Relationship Id="rId222" Type="http://schemas.openxmlformats.org/officeDocument/2006/relationships/customXml" Target="../ink/ink113.xml"/><Relationship Id="rId17" Type="http://schemas.openxmlformats.org/officeDocument/2006/relationships/image" Target="../media/image11.png"/><Relationship Id="rId38" Type="http://schemas.openxmlformats.org/officeDocument/2006/relationships/customXml" Target="../ink/ink21.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4.xml"/><Relationship Id="rId70" Type="http://schemas.openxmlformats.org/officeDocument/2006/relationships/customXml" Target="../ink/ink37.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85.xml"/><Relationship Id="rId187" Type="http://schemas.openxmlformats.org/officeDocument/2006/relationships/image" Target="../media/image96.png"/><Relationship Id="rId1" Type="http://schemas.openxmlformats.org/officeDocument/2006/relationships/slideLayout" Target="../slideLayouts/slideLayout7.xml"/><Relationship Id="rId212" Type="http://schemas.openxmlformats.org/officeDocument/2006/relationships/customXml" Target="../ink/ink108.xml"/><Relationship Id="rId28" Type="http://schemas.openxmlformats.org/officeDocument/2006/relationships/customXml" Target="../ink/ink16.xml"/><Relationship Id="rId49" Type="http://schemas.openxmlformats.org/officeDocument/2006/relationships/image" Target="../media/image27.png"/><Relationship Id="rId114" Type="http://schemas.openxmlformats.org/officeDocument/2006/relationships/customXml" Target="../ink/ink59.xml"/><Relationship Id="rId60" Type="http://schemas.openxmlformats.org/officeDocument/2006/relationships/customXml" Target="../ink/ink32.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80.xml"/><Relationship Id="rId177" Type="http://schemas.openxmlformats.org/officeDocument/2006/relationships/image" Target="../media/image91.png"/><Relationship Id="rId198" Type="http://schemas.openxmlformats.org/officeDocument/2006/relationships/customXml" Target="../ink/ink101.xml"/><Relationship Id="rId202" Type="http://schemas.openxmlformats.org/officeDocument/2006/relationships/customXml" Target="../ink/ink103.xml"/><Relationship Id="rId223" Type="http://schemas.openxmlformats.org/officeDocument/2006/relationships/image" Target="../media/image114.png"/><Relationship Id="rId18" Type="http://schemas.openxmlformats.org/officeDocument/2006/relationships/customXml" Target="../ink/ink11.xml"/><Relationship Id="rId39" Type="http://schemas.openxmlformats.org/officeDocument/2006/relationships/image" Target="../media/image22.png"/><Relationship Id="rId50" Type="http://schemas.openxmlformats.org/officeDocument/2006/relationships/customXml" Target="../ink/ink27.xml"/><Relationship Id="rId104" Type="http://schemas.openxmlformats.org/officeDocument/2006/relationships/customXml" Target="../ink/ink54.xml"/><Relationship Id="rId125" Type="http://schemas.openxmlformats.org/officeDocument/2006/relationships/image" Target="../media/image65.png"/><Relationship Id="rId146" Type="http://schemas.openxmlformats.org/officeDocument/2006/relationships/customXml" Target="../ink/ink75.xml"/><Relationship Id="rId167" Type="http://schemas.openxmlformats.org/officeDocument/2006/relationships/image" Target="../media/image86.png"/><Relationship Id="rId188" Type="http://schemas.openxmlformats.org/officeDocument/2006/relationships/customXml" Target="../ink/ink96.xml"/><Relationship Id="rId71" Type="http://schemas.openxmlformats.org/officeDocument/2006/relationships/image" Target="../media/image38.png"/><Relationship Id="rId92" Type="http://schemas.openxmlformats.org/officeDocument/2006/relationships/customXml" Target="../ink/ink48.xml"/><Relationship Id="rId213" Type="http://schemas.openxmlformats.org/officeDocument/2006/relationships/image" Target="../media/image109.png"/><Relationship Id="rId2" Type="http://schemas.openxmlformats.org/officeDocument/2006/relationships/customXml" Target="../ink/ink3.xml"/><Relationship Id="rId29" Type="http://schemas.openxmlformats.org/officeDocument/2006/relationships/image" Target="../media/image17.png"/><Relationship Id="rId40" Type="http://schemas.openxmlformats.org/officeDocument/2006/relationships/customXml" Target="../ink/ink22.xml"/><Relationship Id="rId115" Type="http://schemas.openxmlformats.org/officeDocument/2006/relationships/image" Target="../media/image60.png"/><Relationship Id="rId136" Type="http://schemas.openxmlformats.org/officeDocument/2006/relationships/customXml" Target="../ink/ink70.xml"/><Relationship Id="rId157" Type="http://schemas.openxmlformats.org/officeDocument/2006/relationships/image" Target="../media/image81.png"/><Relationship Id="rId178" Type="http://schemas.openxmlformats.org/officeDocument/2006/relationships/customXml" Target="../ink/ink91.xml"/><Relationship Id="rId61" Type="http://schemas.openxmlformats.org/officeDocument/2006/relationships/image" Target="../media/image33.png"/><Relationship Id="rId82" Type="http://schemas.openxmlformats.org/officeDocument/2006/relationships/customXml" Target="../ink/ink43.xml"/><Relationship Id="rId199" Type="http://schemas.openxmlformats.org/officeDocument/2006/relationships/image" Target="../media/image102.png"/><Relationship Id="rId203" Type="http://schemas.openxmlformats.org/officeDocument/2006/relationships/image" Target="../media/image104.png"/><Relationship Id="rId19" Type="http://schemas.openxmlformats.org/officeDocument/2006/relationships/image" Target="../media/image12.png"/><Relationship Id="rId30" Type="http://schemas.openxmlformats.org/officeDocument/2006/relationships/customXml" Target="../ink/ink17.xml"/><Relationship Id="rId105" Type="http://schemas.openxmlformats.org/officeDocument/2006/relationships/image" Target="../media/image55.png"/><Relationship Id="rId126" Type="http://schemas.openxmlformats.org/officeDocument/2006/relationships/customXml" Target="../ink/ink65.xml"/><Relationship Id="rId147" Type="http://schemas.openxmlformats.org/officeDocument/2006/relationships/image" Target="../media/image76.png"/><Relationship Id="rId168" Type="http://schemas.openxmlformats.org/officeDocument/2006/relationships/customXml" Target="../ink/ink8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9062-34A6-4C3E-BE79-4919FFA3863D}"/>
              </a:ext>
            </a:extLst>
          </p:cNvPr>
          <p:cNvSpPr>
            <a:spLocks noGrp="1"/>
          </p:cNvSpPr>
          <p:nvPr>
            <p:ph type="title"/>
          </p:nvPr>
        </p:nvSpPr>
        <p:spPr/>
        <p:txBody>
          <a:bodyPr/>
          <a:lstStyle/>
          <a:p>
            <a:r>
              <a:rPr lang="en-US" b="1"/>
              <a:t>MEDAN LISTRIK</a:t>
            </a:r>
            <a:endParaRPr lang="en-ID" b="1"/>
          </a:p>
        </p:txBody>
      </p:sp>
      <p:sp>
        <p:nvSpPr>
          <p:cNvPr id="3" name="Content Placeholder 2">
            <a:extLst>
              <a:ext uri="{FF2B5EF4-FFF2-40B4-BE49-F238E27FC236}">
                <a16:creationId xmlns:a16="http://schemas.microsoft.com/office/drawing/2014/main" id="{63B57A41-E9C2-4448-851D-EE14ACC4D734}"/>
              </a:ext>
            </a:extLst>
          </p:cNvPr>
          <p:cNvSpPr>
            <a:spLocks noGrp="1"/>
          </p:cNvSpPr>
          <p:nvPr>
            <p:ph idx="1"/>
          </p:nvPr>
        </p:nvSpPr>
        <p:spPr/>
        <p:txBody>
          <a:bodyPr>
            <a:normAutofit lnSpcReduction="10000"/>
          </a:bodyPr>
          <a:lstStyle/>
          <a:p>
            <a:pPr algn="just"/>
            <a:r>
              <a:rPr lang="en-US"/>
              <a:t>Jika kita menempatkan sebuah muatan uji di dalam ruang di dekat sebuah tongkat bermuatan, maka sebuah gaya elektrostatika akan bekerja pada muatan tersebut. Kita mengatakan bahwa di dalam ruang ini ada </a:t>
            </a:r>
            <a:r>
              <a:rPr lang="en-US" b="1"/>
              <a:t>medan listrik (electric field).</a:t>
            </a:r>
            <a:endParaRPr lang="en-US"/>
          </a:p>
          <a:p>
            <a:pPr algn="just"/>
            <a:r>
              <a:rPr lang="en-US"/>
              <a:t>Arah medan listrik di suatu tempat sama dengan arah gaya yang dialami muatan uji di tempat tersebut.</a:t>
            </a:r>
            <a:endParaRPr lang="en-ID"/>
          </a:p>
        </p:txBody>
      </p:sp>
    </p:spTree>
    <p:extLst>
      <p:ext uri="{BB962C8B-B14F-4D97-AF65-F5344CB8AC3E}">
        <p14:creationId xmlns:p14="http://schemas.microsoft.com/office/powerpoint/2010/main" val="278302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E365D6C-C2EB-4D83-8D7A-ACB36FCD1379}"/>
              </a:ext>
            </a:extLst>
          </p:cNvPr>
          <p:cNvGrpSpPr/>
          <p:nvPr/>
        </p:nvGrpSpPr>
        <p:grpSpPr>
          <a:xfrm>
            <a:off x="710151" y="280924"/>
            <a:ext cx="742320" cy="583920"/>
            <a:chOff x="710151" y="280924"/>
            <a:chExt cx="742320" cy="58392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A8044F5-F490-455A-B302-AD237A90D9CA}"/>
                    </a:ext>
                  </a:extLst>
                </p14:cNvPr>
                <p14:cNvContentPartPr/>
                <p14:nvPr/>
              </p14:nvContentPartPr>
              <p14:xfrm>
                <a:off x="710151" y="346444"/>
                <a:ext cx="119880" cy="518400"/>
              </p14:xfrm>
            </p:contentPart>
          </mc:Choice>
          <mc:Fallback xmlns="">
            <p:pic>
              <p:nvPicPr>
                <p:cNvPr id="2" name="Ink 1">
                  <a:extLst>
                    <a:ext uri="{FF2B5EF4-FFF2-40B4-BE49-F238E27FC236}">
                      <a16:creationId xmlns:a16="http://schemas.microsoft.com/office/drawing/2014/main" id="{3A8044F5-F490-455A-B302-AD237A90D9CA}"/>
                    </a:ext>
                  </a:extLst>
                </p:cNvPr>
                <p:cNvPicPr/>
                <p:nvPr/>
              </p:nvPicPr>
              <p:blipFill>
                <a:blip r:embed="rId3"/>
                <a:stretch>
                  <a:fillRect/>
                </a:stretch>
              </p:blipFill>
              <p:spPr>
                <a:xfrm>
                  <a:off x="701511" y="337804"/>
                  <a:ext cx="13752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1FEFB26-55E9-4A14-8263-E0EE19048154}"/>
                    </a:ext>
                  </a:extLst>
                </p14:cNvPr>
                <p14:cNvContentPartPr/>
                <p14:nvPr/>
              </p14:nvContentPartPr>
              <p14:xfrm>
                <a:off x="722751" y="280924"/>
                <a:ext cx="266400" cy="103320"/>
              </p14:xfrm>
            </p:contentPart>
          </mc:Choice>
          <mc:Fallback xmlns="">
            <p:pic>
              <p:nvPicPr>
                <p:cNvPr id="3" name="Ink 2">
                  <a:extLst>
                    <a:ext uri="{FF2B5EF4-FFF2-40B4-BE49-F238E27FC236}">
                      <a16:creationId xmlns:a16="http://schemas.microsoft.com/office/drawing/2014/main" id="{E1FEFB26-55E9-4A14-8263-E0EE19048154}"/>
                    </a:ext>
                  </a:extLst>
                </p:cNvPr>
                <p:cNvPicPr/>
                <p:nvPr/>
              </p:nvPicPr>
              <p:blipFill>
                <a:blip r:embed="rId5"/>
                <a:stretch>
                  <a:fillRect/>
                </a:stretch>
              </p:blipFill>
              <p:spPr>
                <a:xfrm>
                  <a:off x="714111" y="272284"/>
                  <a:ext cx="2840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FCE7748-6C94-49E5-B6E2-6F7E1900A61E}"/>
                    </a:ext>
                  </a:extLst>
                </p14:cNvPr>
                <p14:cNvContentPartPr/>
                <p14:nvPr/>
              </p14:nvContentPartPr>
              <p14:xfrm>
                <a:off x="722751" y="477844"/>
                <a:ext cx="279360" cy="29880"/>
              </p14:xfrm>
            </p:contentPart>
          </mc:Choice>
          <mc:Fallback xmlns="">
            <p:pic>
              <p:nvPicPr>
                <p:cNvPr id="4" name="Ink 3">
                  <a:extLst>
                    <a:ext uri="{FF2B5EF4-FFF2-40B4-BE49-F238E27FC236}">
                      <a16:creationId xmlns:a16="http://schemas.microsoft.com/office/drawing/2014/main" id="{CFCE7748-6C94-49E5-B6E2-6F7E1900A61E}"/>
                    </a:ext>
                  </a:extLst>
                </p:cNvPr>
                <p:cNvPicPr/>
                <p:nvPr/>
              </p:nvPicPr>
              <p:blipFill>
                <a:blip r:embed="rId7"/>
                <a:stretch>
                  <a:fillRect/>
                </a:stretch>
              </p:blipFill>
              <p:spPr>
                <a:xfrm>
                  <a:off x="714111" y="468844"/>
                  <a:ext cx="2970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617D139-E24D-4BC8-BD8B-57E8C50B3C28}"/>
                    </a:ext>
                  </a:extLst>
                </p14:cNvPr>
                <p14:cNvContentPartPr/>
                <p14:nvPr/>
              </p14:nvContentPartPr>
              <p14:xfrm>
                <a:off x="930831" y="627964"/>
                <a:ext cx="126000" cy="162000"/>
              </p14:xfrm>
            </p:contentPart>
          </mc:Choice>
          <mc:Fallback xmlns="">
            <p:pic>
              <p:nvPicPr>
                <p:cNvPr id="5" name="Ink 4">
                  <a:extLst>
                    <a:ext uri="{FF2B5EF4-FFF2-40B4-BE49-F238E27FC236}">
                      <a16:creationId xmlns:a16="http://schemas.microsoft.com/office/drawing/2014/main" id="{2617D139-E24D-4BC8-BD8B-57E8C50B3C28}"/>
                    </a:ext>
                  </a:extLst>
                </p:cNvPr>
                <p:cNvPicPr/>
                <p:nvPr/>
              </p:nvPicPr>
              <p:blipFill>
                <a:blip r:embed="rId9"/>
                <a:stretch>
                  <a:fillRect/>
                </a:stretch>
              </p:blipFill>
              <p:spPr>
                <a:xfrm>
                  <a:off x="921831" y="618964"/>
                  <a:ext cx="1436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D98BE54B-BE29-443A-BDE9-D053DC5405E1}"/>
                    </a:ext>
                  </a:extLst>
                </p14:cNvPr>
                <p14:cNvContentPartPr/>
                <p14:nvPr/>
              </p14:nvContentPartPr>
              <p14:xfrm>
                <a:off x="1210551" y="302524"/>
                <a:ext cx="241920" cy="513360"/>
              </p14:xfrm>
            </p:contentPart>
          </mc:Choice>
          <mc:Fallback xmlns="">
            <p:pic>
              <p:nvPicPr>
                <p:cNvPr id="6" name="Ink 5">
                  <a:extLst>
                    <a:ext uri="{FF2B5EF4-FFF2-40B4-BE49-F238E27FC236}">
                      <a16:creationId xmlns:a16="http://schemas.microsoft.com/office/drawing/2014/main" id="{D98BE54B-BE29-443A-BDE9-D053DC5405E1}"/>
                    </a:ext>
                  </a:extLst>
                </p:cNvPr>
                <p:cNvPicPr/>
                <p:nvPr/>
              </p:nvPicPr>
              <p:blipFill>
                <a:blip r:embed="rId11"/>
                <a:stretch>
                  <a:fillRect/>
                </a:stretch>
              </p:blipFill>
              <p:spPr>
                <a:xfrm>
                  <a:off x="1201551" y="293524"/>
                  <a:ext cx="259560" cy="531000"/>
                </a:xfrm>
                <a:prstGeom prst="rect">
                  <a:avLst/>
                </a:prstGeom>
              </p:spPr>
            </p:pic>
          </mc:Fallback>
        </mc:AlternateContent>
      </p:grpSp>
      <p:grpSp>
        <p:nvGrpSpPr>
          <p:cNvPr id="30" name="Group 29">
            <a:extLst>
              <a:ext uri="{FF2B5EF4-FFF2-40B4-BE49-F238E27FC236}">
                <a16:creationId xmlns:a16="http://schemas.microsoft.com/office/drawing/2014/main" id="{160F6A1E-3AE3-448D-B5CC-6E14549FE2DB}"/>
              </a:ext>
            </a:extLst>
          </p:cNvPr>
          <p:cNvGrpSpPr/>
          <p:nvPr/>
        </p:nvGrpSpPr>
        <p:grpSpPr>
          <a:xfrm>
            <a:off x="1797711" y="1063924"/>
            <a:ext cx="346680" cy="400680"/>
            <a:chOff x="1797711" y="1063924"/>
            <a:chExt cx="346680" cy="400680"/>
          </a:xfrm>
        </p:grpSpPr>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693536CF-65A8-4859-AD71-8A4FE3462A78}"/>
                    </a:ext>
                  </a:extLst>
                </p14:cNvPr>
                <p14:cNvContentPartPr/>
                <p14:nvPr/>
              </p14:nvContentPartPr>
              <p14:xfrm>
                <a:off x="1797711" y="1071124"/>
                <a:ext cx="269280" cy="393480"/>
              </p14:xfrm>
            </p:contentPart>
          </mc:Choice>
          <mc:Fallback xmlns="">
            <p:pic>
              <p:nvPicPr>
                <p:cNvPr id="12" name="Ink 11">
                  <a:extLst>
                    <a:ext uri="{FF2B5EF4-FFF2-40B4-BE49-F238E27FC236}">
                      <a16:creationId xmlns:a16="http://schemas.microsoft.com/office/drawing/2014/main" id="{693536CF-65A8-4859-AD71-8A4FE3462A78}"/>
                    </a:ext>
                  </a:extLst>
                </p:cNvPr>
                <p:cNvPicPr/>
                <p:nvPr/>
              </p:nvPicPr>
              <p:blipFill>
                <a:blip r:embed="rId13"/>
                <a:stretch>
                  <a:fillRect/>
                </a:stretch>
              </p:blipFill>
              <p:spPr>
                <a:xfrm>
                  <a:off x="1788711" y="1062484"/>
                  <a:ext cx="286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9373C3D8-EDC7-43A7-ACAA-ABB4E8DD9F4C}"/>
                    </a:ext>
                  </a:extLst>
                </p14:cNvPr>
                <p14:cNvContentPartPr/>
                <p14:nvPr/>
              </p14:nvContentPartPr>
              <p14:xfrm>
                <a:off x="1914711" y="1244284"/>
                <a:ext cx="46080" cy="47160"/>
              </p14:xfrm>
            </p:contentPart>
          </mc:Choice>
          <mc:Fallback xmlns="">
            <p:pic>
              <p:nvPicPr>
                <p:cNvPr id="13" name="Ink 12">
                  <a:extLst>
                    <a:ext uri="{FF2B5EF4-FFF2-40B4-BE49-F238E27FC236}">
                      <a16:creationId xmlns:a16="http://schemas.microsoft.com/office/drawing/2014/main" id="{9373C3D8-EDC7-43A7-ACAA-ABB4E8DD9F4C}"/>
                    </a:ext>
                  </a:extLst>
                </p:cNvPr>
                <p:cNvPicPr/>
                <p:nvPr/>
              </p:nvPicPr>
              <p:blipFill>
                <a:blip r:embed="rId15"/>
                <a:stretch>
                  <a:fillRect/>
                </a:stretch>
              </p:blipFill>
              <p:spPr>
                <a:xfrm>
                  <a:off x="1905711" y="1235284"/>
                  <a:ext cx="637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76C1712C-72C8-44F5-BE55-006212576D5A}"/>
                    </a:ext>
                  </a:extLst>
                </p14:cNvPr>
                <p14:cNvContentPartPr/>
                <p14:nvPr/>
              </p14:nvContentPartPr>
              <p14:xfrm>
                <a:off x="2047911" y="1063924"/>
                <a:ext cx="96480" cy="199440"/>
              </p14:xfrm>
            </p:contentPart>
          </mc:Choice>
          <mc:Fallback xmlns="">
            <p:pic>
              <p:nvPicPr>
                <p:cNvPr id="14" name="Ink 13">
                  <a:extLst>
                    <a:ext uri="{FF2B5EF4-FFF2-40B4-BE49-F238E27FC236}">
                      <a16:creationId xmlns:a16="http://schemas.microsoft.com/office/drawing/2014/main" id="{76C1712C-72C8-44F5-BE55-006212576D5A}"/>
                    </a:ext>
                  </a:extLst>
                </p:cNvPr>
                <p:cNvPicPr/>
                <p:nvPr/>
              </p:nvPicPr>
              <p:blipFill>
                <a:blip r:embed="rId17"/>
                <a:stretch>
                  <a:fillRect/>
                </a:stretch>
              </p:blipFill>
              <p:spPr>
                <a:xfrm>
                  <a:off x="2038911" y="1054924"/>
                  <a:ext cx="114120" cy="217080"/>
                </a:xfrm>
                <a:prstGeom prst="rect">
                  <a:avLst/>
                </a:prstGeom>
              </p:spPr>
            </p:pic>
          </mc:Fallback>
        </mc:AlternateContent>
      </p:grpSp>
      <p:grpSp>
        <p:nvGrpSpPr>
          <p:cNvPr id="29" name="Group 28">
            <a:extLst>
              <a:ext uri="{FF2B5EF4-FFF2-40B4-BE49-F238E27FC236}">
                <a16:creationId xmlns:a16="http://schemas.microsoft.com/office/drawing/2014/main" id="{80A680D0-2CEC-4A60-8534-1A39635F5B6D}"/>
              </a:ext>
            </a:extLst>
          </p:cNvPr>
          <p:cNvGrpSpPr/>
          <p:nvPr/>
        </p:nvGrpSpPr>
        <p:grpSpPr>
          <a:xfrm>
            <a:off x="1713471" y="269044"/>
            <a:ext cx="655560" cy="650520"/>
            <a:chOff x="1713471" y="269044"/>
            <a:chExt cx="655560" cy="650520"/>
          </a:xfrm>
        </p:grpSpPr>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8B273EBE-2BEF-4CC7-AB8A-CD1BDF386635}"/>
                    </a:ext>
                  </a:extLst>
                </p14:cNvPr>
                <p14:cNvContentPartPr/>
                <p14:nvPr/>
              </p14:nvContentPartPr>
              <p14:xfrm>
                <a:off x="1713471" y="269044"/>
                <a:ext cx="138960" cy="393120"/>
              </p14:xfrm>
            </p:contentPart>
          </mc:Choice>
          <mc:Fallback xmlns="">
            <p:pic>
              <p:nvPicPr>
                <p:cNvPr id="7" name="Ink 6">
                  <a:extLst>
                    <a:ext uri="{FF2B5EF4-FFF2-40B4-BE49-F238E27FC236}">
                      <a16:creationId xmlns:a16="http://schemas.microsoft.com/office/drawing/2014/main" id="{8B273EBE-2BEF-4CC7-AB8A-CD1BDF386635}"/>
                    </a:ext>
                  </a:extLst>
                </p:cNvPr>
                <p:cNvPicPr/>
                <p:nvPr/>
              </p:nvPicPr>
              <p:blipFill>
                <a:blip r:embed="rId19"/>
                <a:stretch>
                  <a:fillRect/>
                </a:stretch>
              </p:blipFill>
              <p:spPr>
                <a:xfrm>
                  <a:off x="1704831" y="260044"/>
                  <a:ext cx="15660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 name="Ink 7">
                  <a:extLst>
                    <a:ext uri="{FF2B5EF4-FFF2-40B4-BE49-F238E27FC236}">
                      <a16:creationId xmlns:a16="http://schemas.microsoft.com/office/drawing/2014/main" id="{6B738D9D-D359-4064-B0AE-64819541F917}"/>
                    </a:ext>
                  </a:extLst>
                </p14:cNvPr>
                <p14:cNvContentPartPr/>
                <p14:nvPr/>
              </p14:nvContentPartPr>
              <p14:xfrm>
                <a:off x="1864671" y="487204"/>
                <a:ext cx="38160" cy="220680"/>
              </p14:xfrm>
            </p:contentPart>
          </mc:Choice>
          <mc:Fallback xmlns="">
            <p:pic>
              <p:nvPicPr>
                <p:cNvPr id="8" name="Ink 7">
                  <a:extLst>
                    <a:ext uri="{FF2B5EF4-FFF2-40B4-BE49-F238E27FC236}">
                      <a16:creationId xmlns:a16="http://schemas.microsoft.com/office/drawing/2014/main" id="{6B738D9D-D359-4064-B0AE-64819541F917}"/>
                    </a:ext>
                  </a:extLst>
                </p:cNvPr>
                <p:cNvPicPr/>
                <p:nvPr/>
              </p:nvPicPr>
              <p:blipFill>
                <a:blip r:embed="rId21"/>
                <a:stretch>
                  <a:fillRect/>
                </a:stretch>
              </p:blipFill>
              <p:spPr>
                <a:xfrm>
                  <a:off x="1855671" y="478204"/>
                  <a:ext cx="558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 name="Ink 8">
                  <a:extLst>
                    <a:ext uri="{FF2B5EF4-FFF2-40B4-BE49-F238E27FC236}">
                      <a16:creationId xmlns:a16="http://schemas.microsoft.com/office/drawing/2014/main" id="{DB532741-0B61-45AC-B01D-8AC07FDA9785}"/>
                    </a:ext>
                  </a:extLst>
                </p14:cNvPr>
                <p14:cNvContentPartPr/>
                <p14:nvPr/>
              </p14:nvContentPartPr>
              <p14:xfrm>
                <a:off x="2048271" y="316564"/>
                <a:ext cx="187200" cy="466200"/>
              </p14:xfrm>
            </p:contentPart>
          </mc:Choice>
          <mc:Fallback xmlns="">
            <p:pic>
              <p:nvPicPr>
                <p:cNvPr id="9" name="Ink 8">
                  <a:extLst>
                    <a:ext uri="{FF2B5EF4-FFF2-40B4-BE49-F238E27FC236}">
                      <a16:creationId xmlns:a16="http://schemas.microsoft.com/office/drawing/2014/main" id="{DB532741-0B61-45AC-B01D-8AC07FDA9785}"/>
                    </a:ext>
                  </a:extLst>
                </p:cNvPr>
                <p:cNvPicPr/>
                <p:nvPr/>
              </p:nvPicPr>
              <p:blipFill>
                <a:blip r:embed="rId23"/>
                <a:stretch>
                  <a:fillRect/>
                </a:stretch>
              </p:blipFill>
              <p:spPr>
                <a:xfrm>
                  <a:off x="2039631" y="307564"/>
                  <a:ext cx="20484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 name="Ink 9">
                  <a:extLst>
                    <a:ext uri="{FF2B5EF4-FFF2-40B4-BE49-F238E27FC236}">
                      <a16:creationId xmlns:a16="http://schemas.microsoft.com/office/drawing/2014/main" id="{CDE6F1E1-9598-431D-B9E0-07B95850618F}"/>
                    </a:ext>
                  </a:extLst>
                </p14:cNvPr>
                <p14:cNvContentPartPr/>
                <p14:nvPr/>
              </p14:nvContentPartPr>
              <p14:xfrm>
                <a:off x="2235471" y="529324"/>
                <a:ext cx="116280" cy="195480"/>
              </p14:xfrm>
            </p:contentPart>
          </mc:Choice>
          <mc:Fallback xmlns="">
            <p:pic>
              <p:nvPicPr>
                <p:cNvPr id="10" name="Ink 9">
                  <a:extLst>
                    <a:ext uri="{FF2B5EF4-FFF2-40B4-BE49-F238E27FC236}">
                      <a16:creationId xmlns:a16="http://schemas.microsoft.com/office/drawing/2014/main" id="{CDE6F1E1-9598-431D-B9E0-07B95850618F}"/>
                    </a:ext>
                  </a:extLst>
                </p:cNvPr>
                <p:cNvPicPr/>
                <p:nvPr/>
              </p:nvPicPr>
              <p:blipFill>
                <a:blip r:embed="rId25"/>
                <a:stretch>
                  <a:fillRect/>
                </a:stretch>
              </p:blipFill>
              <p:spPr>
                <a:xfrm>
                  <a:off x="2226471" y="520324"/>
                  <a:ext cx="133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 name="Ink 10">
                  <a:extLst>
                    <a:ext uri="{FF2B5EF4-FFF2-40B4-BE49-F238E27FC236}">
                      <a16:creationId xmlns:a16="http://schemas.microsoft.com/office/drawing/2014/main" id="{B5B5785F-06A9-4CBD-A8B4-317AD4039E8E}"/>
                    </a:ext>
                  </a:extLst>
                </p14:cNvPr>
                <p14:cNvContentPartPr/>
                <p14:nvPr/>
              </p14:nvContentPartPr>
              <p14:xfrm>
                <a:off x="1803471" y="850444"/>
                <a:ext cx="565560" cy="60480"/>
              </p14:xfrm>
            </p:contentPart>
          </mc:Choice>
          <mc:Fallback xmlns="">
            <p:pic>
              <p:nvPicPr>
                <p:cNvPr id="11" name="Ink 10">
                  <a:extLst>
                    <a:ext uri="{FF2B5EF4-FFF2-40B4-BE49-F238E27FC236}">
                      <a16:creationId xmlns:a16="http://schemas.microsoft.com/office/drawing/2014/main" id="{B5B5785F-06A9-4CBD-A8B4-317AD4039E8E}"/>
                    </a:ext>
                  </a:extLst>
                </p:cNvPr>
                <p:cNvPicPr/>
                <p:nvPr/>
              </p:nvPicPr>
              <p:blipFill>
                <a:blip r:embed="rId27"/>
                <a:stretch>
                  <a:fillRect/>
                </a:stretch>
              </p:blipFill>
              <p:spPr>
                <a:xfrm>
                  <a:off x="1794471" y="841804"/>
                  <a:ext cx="5832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66CFCE14-9740-4E16-AE22-B16FD1BA0060}"/>
                    </a:ext>
                  </a:extLst>
                </p14:cNvPr>
                <p14:cNvContentPartPr/>
                <p14:nvPr/>
              </p14:nvContentPartPr>
              <p14:xfrm>
                <a:off x="1818591" y="763684"/>
                <a:ext cx="46080" cy="68400"/>
              </p14:xfrm>
            </p:contentPart>
          </mc:Choice>
          <mc:Fallback xmlns="">
            <p:pic>
              <p:nvPicPr>
                <p:cNvPr id="15" name="Ink 14">
                  <a:extLst>
                    <a:ext uri="{FF2B5EF4-FFF2-40B4-BE49-F238E27FC236}">
                      <a16:creationId xmlns:a16="http://schemas.microsoft.com/office/drawing/2014/main" id="{66CFCE14-9740-4E16-AE22-B16FD1BA0060}"/>
                    </a:ext>
                  </a:extLst>
                </p:cNvPr>
                <p:cNvPicPr/>
                <p:nvPr/>
              </p:nvPicPr>
              <p:blipFill>
                <a:blip r:embed="rId29"/>
                <a:stretch>
                  <a:fillRect/>
                </a:stretch>
              </p:blipFill>
              <p:spPr>
                <a:xfrm>
                  <a:off x="1809951" y="755044"/>
                  <a:ext cx="637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A0FE65E6-66F1-4D38-BBF7-037A4425D819}"/>
                    </a:ext>
                  </a:extLst>
                </p14:cNvPr>
                <p14:cNvContentPartPr/>
                <p14:nvPr/>
              </p14:nvContentPartPr>
              <p14:xfrm>
                <a:off x="1731111" y="852964"/>
                <a:ext cx="146160" cy="66600"/>
              </p14:xfrm>
            </p:contentPart>
          </mc:Choice>
          <mc:Fallback xmlns="">
            <p:pic>
              <p:nvPicPr>
                <p:cNvPr id="16" name="Ink 15">
                  <a:extLst>
                    <a:ext uri="{FF2B5EF4-FFF2-40B4-BE49-F238E27FC236}">
                      <a16:creationId xmlns:a16="http://schemas.microsoft.com/office/drawing/2014/main" id="{A0FE65E6-66F1-4D38-BBF7-037A4425D819}"/>
                    </a:ext>
                  </a:extLst>
                </p:cNvPr>
                <p:cNvPicPr/>
                <p:nvPr/>
              </p:nvPicPr>
              <p:blipFill>
                <a:blip r:embed="rId31"/>
                <a:stretch>
                  <a:fillRect/>
                </a:stretch>
              </p:blipFill>
              <p:spPr>
                <a:xfrm>
                  <a:off x="1722471" y="843964"/>
                  <a:ext cx="163800" cy="8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721F55FC-B0DA-49BF-AEDA-DFF5B367E1C5}"/>
                  </a:ext>
                </a:extLst>
              </p14:cNvPr>
              <p14:cNvContentPartPr/>
              <p14:nvPr/>
            </p14:nvContentPartPr>
            <p14:xfrm>
              <a:off x="1722111" y="2091004"/>
              <a:ext cx="168480" cy="290160"/>
            </p14:xfrm>
          </p:contentPart>
        </mc:Choice>
        <mc:Fallback xmlns="">
          <p:pic>
            <p:nvPicPr>
              <p:cNvPr id="32" name="Ink 31">
                <a:extLst>
                  <a:ext uri="{FF2B5EF4-FFF2-40B4-BE49-F238E27FC236}">
                    <a16:creationId xmlns:a16="http://schemas.microsoft.com/office/drawing/2014/main" id="{721F55FC-B0DA-49BF-AEDA-DFF5B367E1C5}"/>
                  </a:ext>
                </a:extLst>
              </p:cNvPr>
              <p:cNvPicPr/>
              <p:nvPr/>
            </p:nvPicPr>
            <p:blipFill>
              <a:blip r:embed="rId33"/>
              <a:stretch>
                <a:fillRect/>
              </a:stretch>
            </p:blipFill>
            <p:spPr>
              <a:xfrm>
                <a:off x="1713111" y="2082364"/>
                <a:ext cx="186120" cy="307800"/>
              </a:xfrm>
              <a:prstGeom prst="rect">
                <a:avLst/>
              </a:prstGeom>
            </p:spPr>
          </p:pic>
        </mc:Fallback>
      </mc:AlternateContent>
      <p:grpSp>
        <p:nvGrpSpPr>
          <p:cNvPr id="35" name="Group 34">
            <a:extLst>
              <a:ext uri="{FF2B5EF4-FFF2-40B4-BE49-F238E27FC236}">
                <a16:creationId xmlns:a16="http://schemas.microsoft.com/office/drawing/2014/main" id="{70CB77B6-3C8D-4D8E-95BA-2C554B102560}"/>
              </a:ext>
            </a:extLst>
          </p:cNvPr>
          <p:cNvGrpSpPr/>
          <p:nvPr/>
        </p:nvGrpSpPr>
        <p:grpSpPr>
          <a:xfrm>
            <a:off x="1648671" y="2665924"/>
            <a:ext cx="323280" cy="479520"/>
            <a:chOff x="1648671" y="2665924"/>
            <a:chExt cx="323280" cy="479520"/>
          </a:xfrm>
        </p:grpSpPr>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1F5728AA-0BFF-4E1E-AC0E-0016F6390B94}"/>
                    </a:ext>
                  </a:extLst>
                </p14:cNvPr>
                <p14:cNvContentPartPr/>
                <p14:nvPr/>
              </p14:nvContentPartPr>
              <p14:xfrm>
                <a:off x="1648671" y="2665924"/>
                <a:ext cx="208080" cy="479520"/>
              </p14:xfrm>
            </p:contentPart>
          </mc:Choice>
          <mc:Fallback xmlns="">
            <p:pic>
              <p:nvPicPr>
                <p:cNvPr id="33" name="Ink 32">
                  <a:extLst>
                    <a:ext uri="{FF2B5EF4-FFF2-40B4-BE49-F238E27FC236}">
                      <a16:creationId xmlns:a16="http://schemas.microsoft.com/office/drawing/2014/main" id="{1F5728AA-0BFF-4E1E-AC0E-0016F6390B94}"/>
                    </a:ext>
                  </a:extLst>
                </p:cNvPr>
                <p:cNvPicPr/>
                <p:nvPr/>
              </p:nvPicPr>
              <p:blipFill>
                <a:blip r:embed="rId35"/>
                <a:stretch>
                  <a:fillRect/>
                </a:stretch>
              </p:blipFill>
              <p:spPr>
                <a:xfrm>
                  <a:off x="1639671" y="2657284"/>
                  <a:ext cx="22572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B0AEAF70-BFEA-4101-B9EB-A178E6A2E2E3}"/>
                    </a:ext>
                  </a:extLst>
                </p14:cNvPr>
                <p14:cNvContentPartPr/>
                <p14:nvPr/>
              </p14:nvContentPartPr>
              <p14:xfrm>
                <a:off x="1925871" y="2915404"/>
                <a:ext cx="46080" cy="211680"/>
              </p14:xfrm>
            </p:contentPart>
          </mc:Choice>
          <mc:Fallback xmlns="">
            <p:pic>
              <p:nvPicPr>
                <p:cNvPr id="34" name="Ink 33">
                  <a:extLst>
                    <a:ext uri="{FF2B5EF4-FFF2-40B4-BE49-F238E27FC236}">
                      <a16:creationId xmlns:a16="http://schemas.microsoft.com/office/drawing/2014/main" id="{B0AEAF70-BFEA-4101-B9EB-A178E6A2E2E3}"/>
                    </a:ext>
                  </a:extLst>
                </p:cNvPr>
                <p:cNvPicPr/>
                <p:nvPr/>
              </p:nvPicPr>
              <p:blipFill>
                <a:blip r:embed="rId37"/>
                <a:stretch>
                  <a:fillRect/>
                </a:stretch>
              </p:blipFill>
              <p:spPr>
                <a:xfrm>
                  <a:off x="1917231" y="2906404"/>
                  <a:ext cx="63720" cy="22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4C33DFF9-52E7-49FB-A472-AA91B51C86BC}"/>
                  </a:ext>
                </a:extLst>
              </p14:cNvPr>
              <p14:cNvContentPartPr/>
              <p14:nvPr/>
            </p14:nvContentPartPr>
            <p14:xfrm>
              <a:off x="4472871" y="2194684"/>
              <a:ext cx="297360" cy="371160"/>
            </p14:xfrm>
          </p:contentPart>
        </mc:Choice>
        <mc:Fallback xmlns="">
          <p:pic>
            <p:nvPicPr>
              <p:cNvPr id="36" name="Ink 35">
                <a:extLst>
                  <a:ext uri="{FF2B5EF4-FFF2-40B4-BE49-F238E27FC236}">
                    <a16:creationId xmlns:a16="http://schemas.microsoft.com/office/drawing/2014/main" id="{4C33DFF9-52E7-49FB-A472-AA91B51C86BC}"/>
                  </a:ext>
                </a:extLst>
              </p:cNvPr>
              <p:cNvPicPr/>
              <p:nvPr/>
            </p:nvPicPr>
            <p:blipFill>
              <a:blip r:embed="rId39"/>
              <a:stretch>
                <a:fillRect/>
              </a:stretch>
            </p:blipFill>
            <p:spPr>
              <a:xfrm>
                <a:off x="4463871" y="2186044"/>
                <a:ext cx="315000" cy="388800"/>
              </a:xfrm>
              <a:prstGeom prst="rect">
                <a:avLst/>
              </a:prstGeom>
            </p:spPr>
          </p:pic>
        </mc:Fallback>
      </mc:AlternateContent>
      <p:grpSp>
        <p:nvGrpSpPr>
          <p:cNvPr id="39" name="Group 38">
            <a:extLst>
              <a:ext uri="{FF2B5EF4-FFF2-40B4-BE49-F238E27FC236}">
                <a16:creationId xmlns:a16="http://schemas.microsoft.com/office/drawing/2014/main" id="{852E1587-5E7B-4C96-BA78-F813FE950BF5}"/>
              </a:ext>
            </a:extLst>
          </p:cNvPr>
          <p:cNvGrpSpPr/>
          <p:nvPr/>
        </p:nvGrpSpPr>
        <p:grpSpPr>
          <a:xfrm>
            <a:off x="4389351" y="2733604"/>
            <a:ext cx="325800" cy="532440"/>
            <a:chOff x="4389351" y="2733604"/>
            <a:chExt cx="325800" cy="532440"/>
          </a:xfrm>
        </p:grpSpPr>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122F5D97-9006-477C-B804-0579700A2D22}"/>
                    </a:ext>
                  </a:extLst>
                </p14:cNvPr>
                <p14:cNvContentPartPr/>
                <p14:nvPr/>
              </p14:nvContentPartPr>
              <p14:xfrm>
                <a:off x="4389351" y="2733604"/>
                <a:ext cx="250200" cy="532440"/>
              </p14:xfrm>
            </p:contentPart>
          </mc:Choice>
          <mc:Fallback xmlns="">
            <p:pic>
              <p:nvPicPr>
                <p:cNvPr id="37" name="Ink 36">
                  <a:extLst>
                    <a:ext uri="{FF2B5EF4-FFF2-40B4-BE49-F238E27FC236}">
                      <a16:creationId xmlns:a16="http://schemas.microsoft.com/office/drawing/2014/main" id="{122F5D97-9006-477C-B804-0579700A2D22}"/>
                    </a:ext>
                  </a:extLst>
                </p:cNvPr>
                <p:cNvPicPr/>
                <p:nvPr/>
              </p:nvPicPr>
              <p:blipFill>
                <a:blip r:embed="rId41"/>
                <a:stretch>
                  <a:fillRect/>
                </a:stretch>
              </p:blipFill>
              <p:spPr>
                <a:xfrm>
                  <a:off x="4380711" y="2724604"/>
                  <a:ext cx="2678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 name="Ink 37">
                  <a:extLst>
                    <a:ext uri="{FF2B5EF4-FFF2-40B4-BE49-F238E27FC236}">
                      <a16:creationId xmlns:a16="http://schemas.microsoft.com/office/drawing/2014/main" id="{45FC549F-82CB-43D7-8404-BCD3DE44A204}"/>
                    </a:ext>
                  </a:extLst>
                </p14:cNvPr>
                <p14:cNvContentPartPr/>
                <p14:nvPr/>
              </p14:nvContentPartPr>
              <p14:xfrm>
                <a:off x="4629471" y="2954284"/>
                <a:ext cx="85680" cy="174600"/>
              </p14:xfrm>
            </p:contentPart>
          </mc:Choice>
          <mc:Fallback xmlns="">
            <p:pic>
              <p:nvPicPr>
                <p:cNvPr id="38" name="Ink 37">
                  <a:extLst>
                    <a:ext uri="{FF2B5EF4-FFF2-40B4-BE49-F238E27FC236}">
                      <a16:creationId xmlns:a16="http://schemas.microsoft.com/office/drawing/2014/main" id="{45FC549F-82CB-43D7-8404-BCD3DE44A204}"/>
                    </a:ext>
                  </a:extLst>
                </p:cNvPr>
                <p:cNvPicPr/>
                <p:nvPr/>
              </p:nvPicPr>
              <p:blipFill>
                <a:blip r:embed="rId43"/>
                <a:stretch>
                  <a:fillRect/>
                </a:stretch>
              </p:blipFill>
              <p:spPr>
                <a:xfrm>
                  <a:off x="4620831" y="2945644"/>
                  <a:ext cx="103320" cy="192240"/>
                </a:xfrm>
                <a:prstGeom prst="rect">
                  <a:avLst/>
                </a:prstGeom>
              </p:spPr>
            </p:pic>
          </mc:Fallback>
        </mc:AlternateContent>
      </p:grpSp>
      <p:grpSp>
        <p:nvGrpSpPr>
          <p:cNvPr id="43" name="Group 42">
            <a:extLst>
              <a:ext uri="{FF2B5EF4-FFF2-40B4-BE49-F238E27FC236}">
                <a16:creationId xmlns:a16="http://schemas.microsoft.com/office/drawing/2014/main" id="{418FD068-1ECA-4E28-B3E3-35A58032258E}"/>
              </a:ext>
            </a:extLst>
          </p:cNvPr>
          <p:cNvGrpSpPr/>
          <p:nvPr/>
        </p:nvGrpSpPr>
        <p:grpSpPr>
          <a:xfrm>
            <a:off x="1655871" y="3346324"/>
            <a:ext cx="292320" cy="465480"/>
            <a:chOff x="1655871" y="3346324"/>
            <a:chExt cx="292320" cy="465480"/>
          </a:xfrm>
        </p:grpSpPr>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9D3C90C3-2874-48B0-8659-70CE27427A9F}"/>
                    </a:ext>
                  </a:extLst>
                </p14:cNvPr>
                <p14:cNvContentPartPr/>
                <p14:nvPr/>
              </p14:nvContentPartPr>
              <p14:xfrm>
                <a:off x="1655871" y="3360724"/>
                <a:ext cx="217800" cy="451080"/>
              </p14:xfrm>
            </p:contentPart>
          </mc:Choice>
          <mc:Fallback xmlns="">
            <p:pic>
              <p:nvPicPr>
                <p:cNvPr id="40" name="Ink 39">
                  <a:extLst>
                    <a:ext uri="{FF2B5EF4-FFF2-40B4-BE49-F238E27FC236}">
                      <a16:creationId xmlns:a16="http://schemas.microsoft.com/office/drawing/2014/main" id="{9D3C90C3-2874-48B0-8659-70CE27427A9F}"/>
                    </a:ext>
                  </a:extLst>
                </p:cNvPr>
                <p:cNvPicPr/>
                <p:nvPr/>
              </p:nvPicPr>
              <p:blipFill>
                <a:blip r:embed="rId45"/>
                <a:stretch>
                  <a:fillRect/>
                </a:stretch>
              </p:blipFill>
              <p:spPr>
                <a:xfrm>
                  <a:off x="1646871" y="3351724"/>
                  <a:ext cx="23544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9F96A667-A8B7-4279-8CD9-11DD8D15F189}"/>
                    </a:ext>
                  </a:extLst>
                </p14:cNvPr>
                <p14:cNvContentPartPr/>
                <p14:nvPr/>
              </p14:nvContentPartPr>
              <p14:xfrm>
                <a:off x="1712391" y="3522364"/>
                <a:ext cx="145080" cy="81000"/>
              </p14:xfrm>
            </p:contentPart>
          </mc:Choice>
          <mc:Fallback xmlns="">
            <p:pic>
              <p:nvPicPr>
                <p:cNvPr id="41" name="Ink 40">
                  <a:extLst>
                    <a:ext uri="{FF2B5EF4-FFF2-40B4-BE49-F238E27FC236}">
                      <a16:creationId xmlns:a16="http://schemas.microsoft.com/office/drawing/2014/main" id="{9F96A667-A8B7-4279-8CD9-11DD8D15F189}"/>
                    </a:ext>
                  </a:extLst>
                </p:cNvPr>
                <p:cNvPicPr/>
                <p:nvPr/>
              </p:nvPicPr>
              <p:blipFill>
                <a:blip r:embed="rId47"/>
                <a:stretch>
                  <a:fillRect/>
                </a:stretch>
              </p:blipFill>
              <p:spPr>
                <a:xfrm>
                  <a:off x="1703391" y="3513364"/>
                  <a:ext cx="1627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32885CCC-79E4-4FE9-B1C8-3B2D04CE4C06}"/>
                    </a:ext>
                  </a:extLst>
                </p14:cNvPr>
                <p14:cNvContentPartPr/>
                <p14:nvPr/>
              </p14:nvContentPartPr>
              <p14:xfrm>
                <a:off x="1731111" y="3346324"/>
                <a:ext cx="217080" cy="19440"/>
              </p14:xfrm>
            </p:contentPart>
          </mc:Choice>
          <mc:Fallback xmlns="">
            <p:pic>
              <p:nvPicPr>
                <p:cNvPr id="42" name="Ink 41">
                  <a:extLst>
                    <a:ext uri="{FF2B5EF4-FFF2-40B4-BE49-F238E27FC236}">
                      <a16:creationId xmlns:a16="http://schemas.microsoft.com/office/drawing/2014/main" id="{32885CCC-79E4-4FE9-B1C8-3B2D04CE4C06}"/>
                    </a:ext>
                  </a:extLst>
                </p:cNvPr>
                <p:cNvPicPr/>
                <p:nvPr/>
              </p:nvPicPr>
              <p:blipFill>
                <a:blip r:embed="rId49"/>
                <a:stretch>
                  <a:fillRect/>
                </a:stretch>
              </p:blipFill>
              <p:spPr>
                <a:xfrm>
                  <a:off x="1722471" y="3337324"/>
                  <a:ext cx="234720" cy="37080"/>
                </a:xfrm>
                <a:prstGeom prst="rect">
                  <a:avLst/>
                </a:prstGeom>
              </p:spPr>
            </p:pic>
          </mc:Fallback>
        </mc:AlternateContent>
      </p:grpSp>
      <p:grpSp>
        <p:nvGrpSpPr>
          <p:cNvPr id="52" name="Group 51">
            <a:extLst>
              <a:ext uri="{FF2B5EF4-FFF2-40B4-BE49-F238E27FC236}">
                <a16:creationId xmlns:a16="http://schemas.microsoft.com/office/drawing/2014/main" id="{5D133934-6D05-4888-BDBA-D29D9A8CB7A9}"/>
              </a:ext>
            </a:extLst>
          </p:cNvPr>
          <p:cNvGrpSpPr/>
          <p:nvPr/>
        </p:nvGrpSpPr>
        <p:grpSpPr>
          <a:xfrm>
            <a:off x="2339511" y="3462964"/>
            <a:ext cx="529920" cy="511200"/>
            <a:chOff x="2339511" y="3462964"/>
            <a:chExt cx="529920" cy="511200"/>
          </a:xfrm>
        </p:grpSpPr>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13A4E9BF-303C-4637-A336-FA7BEADD2BA9}"/>
                    </a:ext>
                  </a:extLst>
                </p14:cNvPr>
                <p14:cNvContentPartPr/>
                <p14:nvPr/>
              </p14:nvContentPartPr>
              <p14:xfrm>
                <a:off x="2356071" y="3624964"/>
                <a:ext cx="122400" cy="12960"/>
              </p14:xfrm>
            </p:contentPart>
          </mc:Choice>
          <mc:Fallback xmlns="">
            <p:pic>
              <p:nvPicPr>
                <p:cNvPr id="44" name="Ink 43">
                  <a:extLst>
                    <a:ext uri="{FF2B5EF4-FFF2-40B4-BE49-F238E27FC236}">
                      <a16:creationId xmlns:a16="http://schemas.microsoft.com/office/drawing/2014/main" id="{13A4E9BF-303C-4637-A336-FA7BEADD2BA9}"/>
                    </a:ext>
                  </a:extLst>
                </p:cNvPr>
                <p:cNvPicPr/>
                <p:nvPr/>
              </p:nvPicPr>
              <p:blipFill>
                <a:blip r:embed="rId51"/>
                <a:stretch>
                  <a:fillRect/>
                </a:stretch>
              </p:blipFill>
              <p:spPr>
                <a:xfrm>
                  <a:off x="2347431" y="3615964"/>
                  <a:ext cx="1400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A9B32627-3781-4A0B-B7C6-4243B1FCFCCC}"/>
                    </a:ext>
                  </a:extLst>
                </p14:cNvPr>
                <p14:cNvContentPartPr/>
                <p14:nvPr/>
              </p14:nvContentPartPr>
              <p14:xfrm>
                <a:off x="2339511" y="3733324"/>
                <a:ext cx="96480" cy="47520"/>
              </p14:xfrm>
            </p:contentPart>
          </mc:Choice>
          <mc:Fallback xmlns="">
            <p:pic>
              <p:nvPicPr>
                <p:cNvPr id="45" name="Ink 44">
                  <a:extLst>
                    <a:ext uri="{FF2B5EF4-FFF2-40B4-BE49-F238E27FC236}">
                      <a16:creationId xmlns:a16="http://schemas.microsoft.com/office/drawing/2014/main" id="{A9B32627-3781-4A0B-B7C6-4243B1FCFCCC}"/>
                    </a:ext>
                  </a:extLst>
                </p:cNvPr>
                <p:cNvPicPr/>
                <p:nvPr/>
              </p:nvPicPr>
              <p:blipFill>
                <a:blip r:embed="rId53"/>
                <a:stretch>
                  <a:fillRect/>
                </a:stretch>
              </p:blipFill>
              <p:spPr>
                <a:xfrm>
                  <a:off x="2330871" y="3724324"/>
                  <a:ext cx="1141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6" name="Ink 45">
                  <a:extLst>
                    <a:ext uri="{FF2B5EF4-FFF2-40B4-BE49-F238E27FC236}">
                      <a16:creationId xmlns:a16="http://schemas.microsoft.com/office/drawing/2014/main" id="{F142CABB-4CC9-4F6D-83F5-6EA693640CCB}"/>
                    </a:ext>
                  </a:extLst>
                </p14:cNvPr>
                <p14:cNvContentPartPr/>
                <p14:nvPr/>
              </p14:nvContentPartPr>
              <p14:xfrm>
                <a:off x="2654871" y="3462964"/>
                <a:ext cx="214560" cy="511200"/>
              </p14:xfrm>
            </p:contentPart>
          </mc:Choice>
          <mc:Fallback xmlns="">
            <p:pic>
              <p:nvPicPr>
                <p:cNvPr id="46" name="Ink 45">
                  <a:extLst>
                    <a:ext uri="{FF2B5EF4-FFF2-40B4-BE49-F238E27FC236}">
                      <a16:creationId xmlns:a16="http://schemas.microsoft.com/office/drawing/2014/main" id="{F142CABB-4CC9-4F6D-83F5-6EA693640CCB}"/>
                    </a:ext>
                  </a:extLst>
                </p:cNvPr>
                <p:cNvPicPr/>
                <p:nvPr/>
              </p:nvPicPr>
              <p:blipFill>
                <a:blip r:embed="rId55"/>
                <a:stretch>
                  <a:fillRect/>
                </a:stretch>
              </p:blipFill>
              <p:spPr>
                <a:xfrm>
                  <a:off x="2645871" y="3454324"/>
                  <a:ext cx="232200" cy="528840"/>
                </a:xfrm>
                <a:prstGeom prst="rect">
                  <a:avLst/>
                </a:prstGeom>
              </p:spPr>
            </p:pic>
          </mc:Fallback>
        </mc:AlternateContent>
      </p:grpSp>
      <p:grpSp>
        <p:nvGrpSpPr>
          <p:cNvPr id="51" name="Group 50">
            <a:extLst>
              <a:ext uri="{FF2B5EF4-FFF2-40B4-BE49-F238E27FC236}">
                <a16:creationId xmlns:a16="http://schemas.microsoft.com/office/drawing/2014/main" id="{58A88612-C063-4DC6-9897-83632D53BC70}"/>
              </a:ext>
            </a:extLst>
          </p:cNvPr>
          <p:cNvGrpSpPr/>
          <p:nvPr/>
        </p:nvGrpSpPr>
        <p:grpSpPr>
          <a:xfrm>
            <a:off x="3277311" y="3394204"/>
            <a:ext cx="211680" cy="377640"/>
            <a:chOff x="3277311" y="3394204"/>
            <a:chExt cx="211680" cy="377640"/>
          </a:xfrm>
        </p:grpSpPr>
        <mc:AlternateContent xmlns:mc="http://schemas.openxmlformats.org/markup-compatibility/2006" xmlns:p14="http://schemas.microsoft.com/office/powerpoint/2010/main">
          <mc:Choice Requires="p14">
            <p:contentPart p14:bwMode="auto" r:id="rId56">
              <p14:nvContentPartPr>
                <p14:cNvPr id="47" name="Ink 46">
                  <a:extLst>
                    <a:ext uri="{FF2B5EF4-FFF2-40B4-BE49-F238E27FC236}">
                      <a16:creationId xmlns:a16="http://schemas.microsoft.com/office/drawing/2014/main" id="{4F50DE34-D0EE-4E0F-9838-2FFA778030F7}"/>
                    </a:ext>
                  </a:extLst>
                </p14:cNvPr>
                <p14:cNvContentPartPr/>
                <p14:nvPr/>
              </p14:nvContentPartPr>
              <p14:xfrm>
                <a:off x="3277311" y="3394204"/>
                <a:ext cx="158400" cy="357840"/>
              </p14:xfrm>
            </p:contentPart>
          </mc:Choice>
          <mc:Fallback xmlns="">
            <p:pic>
              <p:nvPicPr>
                <p:cNvPr id="47" name="Ink 46">
                  <a:extLst>
                    <a:ext uri="{FF2B5EF4-FFF2-40B4-BE49-F238E27FC236}">
                      <a16:creationId xmlns:a16="http://schemas.microsoft.com/office/drawing/2014/main" id="{4F50DE34-D0EE-4E0F-9838-2FFA778030F7}"/>
                    </a:ext>
                  </a:extLst>
                </p:cNvPr>
                <p:cNvPicPr/>
                <p:nvPr/>
              </p:nvPicPr>
              <p:blipFill>
                <a:blip r:embed="rId57"/>
                <a:stretch>
                  <a:fillRect/>
                </a:stretch>
              </p:blipFill>
              <p:spPr>
                <a:xfrm>
                  <a:off x="3268311" y="3385564"/>
                  <a:ext cx="17604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C21DDAFF-D919-46EE-B13C-6684AF3CBA9E}"/>
                    </a:ext>
                  </a:extLst>
                </p14:cNvPr>
                <p14:cNvContentPartPr/>
                <p14:nvPr/>
              </p14:nvContentPartPr>
              <p14:xfrm>
                <a:off x="3392511" y="3583204"/>
                <a:ext cx="96480" cy="188640"/>
              </p14:xfrm>
            </p:contentPart>
          </mc:Choice>
          <mc:Fallback xmlns="">
            <p:pic>
              <p:nvPicPr>
                <p:cNvPr id="48" name="Ink 47">
                  <a:extLst>
                    <a:ext uri="{FF2B5EF4-FFF2-40B4-BE49-F238E27FC236}">
                      <a16:creationId xmlns:a16="http://schemas.microsoft.com/office/drawing/2014/main" id="{C21DDAFF-D919-46EE-B13C-6684AF3CBA9E}"/>
                    </a:ext>
                  </a:extLst>
                </p:cNvPr>
                <p:cNvPicPr/>
                <p:nvPr/>
              </p:nvPicPr>
              <p:blipFill>
                <a:blip r:embed="rId59"/>
                <a:stretch>
                  <a:fillRect/>
                </a:stretch>
              </p:blipFill>
              <p:spPr>
                <a:xfrm>
                  <a:off x="3383871" y="3574564"/>
                  <a:ext cx="114120" cy="206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49" name="Ink 48">
                <a:extLst>
                  <a:ext uri="{FF2B5EF4-FFF2-40B4-BE49-F238E27FC236}">
                    <a16:creationId xmlns:a16="http://schemas.microsoft.com/office/drawing/2014/main" id="{DEC587E1-CA52-4A3E-8A45-D1AF8BCF8B34}"/>
                  </a:ext>
                </a:extLst>
              </p14:cNvPr>
              <p14:cNvContentPartPr/>
              <p14:nvPr/>
            </p14:nvContentPartPr>
            <p14:xfrm>
              <a:off x="3098751" y="3932404"/>
              <a:ext cx="395640" cy="61200"/>
            </p14:xfrm>
          </p:contentPart>
        </mc:Choice>
        <mc:Fallback xmlns="">
          <p:pic>
            <p:nvPicPr>
              <p:cNvPr id="49" name="Ink 48">
                <a:extLst>
                  <a:ext uri="{FF2B5EF4-FFF2-40B4-BE49-F238E27FC236}">
                    <a16:creationId xmlns:a16="http://schemas.microsoft.com/office/drawing/2014/main" id="{DEC587E1-CA52-4A3E-8A45-D1AF8BCF8B34}"/>
                  </a:ext>
                </a:extLst>
              </p:cNvPr>
              <p:cNvPicPr/>
              <p:nvPr/>
            </p:nvPicPr>
            <p:blipFill>
              <a:blip r:embed="rId61"/>
              <a:stretch>
                <a:fillRect/>
              </a:stretch>
            </p:blipFill>
            <p:spPr>
              <a:xfrm>
                <a:off x="3089751" y="3923764"/>
                <a:ext cx="413280" cy="78840"/>
              </a:xfrm>
              <a:prstGeom prst="rect">
                <a:avLst/>
              </a:prstGeom>
            </p:spPr>
          </p:pic>
        </mc:Fallback>
      </mc:AlternateContent>
      <p:grpSp>
        <p:nvGrpSpPr>
          <p:cNvPr id="54" name="Group 53">
            <a:extLst>
              <a:ext uri="{FF2B5EF4-FFF2-40B4-BE49-F238E27FC236}">
                <a16:creationId xmlns:a16="http://schemas.microsoft.com/office/drawing/2014/main" id="{2971201D-7557-4523-80EC-CBFF85415EB0}"/>
              </a:ext>
            </a:extLst>
          </p:cNvPr>
          <p:cNvGrpSpPr/>
          <p:nvPr/>
        </p:nvGrpSpPr>
        <p:grpSpPr>
          <a:xfrm>
            <a:off x="3118551" y="4154164"/>
            <a:ext cx="427680" cy="403560"/>
            <a:chOff x="3118551" y="4154164"/>
            <a:chExt cx="427680" cy="403560"/>
          </a:xfrm>
        </p:grpSpPr>
        <mc:AlternateContent xmlns:mc="http://schemas.openxmlformats.org/markup-compatibility/2006" xmlns:p14="http://schemas.microsoft.com/office/powerpoint/2010/main">
          <mc:Choice Requires="p14">
            <p:contentPart p14:bwMode="auto" r:id="rId62">
              <p14:nvContentPartPr>
                <p14:cNvPr id="50" name="Ink 49">
                  <a:extLst>
                    <a:ext uri="{FF2B5EF4-FFF2-40B4-BE49-F238E27FC236}">
                      <a16:creationId xmlns:a16="http://schemas.microsoft.com/office/drawing/2014/main" id="{677E275C-CB86-4CEF-BDF4-315EF55D2032}"/>
                    </a:ext>
                  </a:extLst>
                </p14:cNvPr>
                <p14:cNvContentPartPr/>
                <p14:nvPr/>
              </p14:nvContentPartPr>
              <p14:xfrm>
                <a:off x="3118551" y="4171444"/>
                <a:ext cx="175320" cy="386280"/>
              </p14:xfrm>
            </p:contentPart>
          </mc:Choice>
          <mc:Fallback xmlns="">
            <p:pic>
              <p:nvPicPr>
                <p:cNvPr id="50" name="Ink 49">
                  <a:extLst>
                    <a:ext uri="{FF2B5EF4-FFF2-40B4-BE49-F238E27FC236}">
                      <a16:creationId xmlns:a16="http://schemas.microsoft.com/office/drawing/2014/main" id="{677E275C-CB86-4CEF-BDF4-315EF55D2032}"/>
                    </a:ext>
                  </a:extLst>
                </p:cNvPr>
                <p:cNvPicPr/>
                <p:nvPr/>
              </p:nvPicPr>
              <p:blipFill>
                <a:blip r:embed="rId63"/>
                <a:stretch>
                  <a:fillRect/>
                </a:stretch>
              </p:blipFill>
              <p:spPr>
                <a:xfrm>
                  <a:off x="3109911" y="4162804"/>
                  <a:ext cx="19296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83795F88-50AA-423C-B093-01CA0AD4B5AC}"/>
                    </a:ext>
                  </a:extLst>
                </p14:cNvPr>
                <p14:cNvContentPartPr/>
                <p14:nvPr/>
              </p14:nvContentPartPr>
              <p14:xfrm>
                <a:off x="3446151" y="4154164"/>
                <a:ext cx="100080" cy="188640"/>
              </p14:xfrm>
            </p:contentPart>
          </mc:Choice>
          <mc:Fallback xmlns="">
            <p:pic>
              <p:nvPicPr>
                <p:cNvPr id="53" name="Ink 52">
                  <a:extLst>
                    <a:ext uri="{FF2B5EF4-FFF2-40B4-BE49-F238E27FC236}">
                      <a16:creationId xmlns:a16="http://schemas.microsoft.com/office/drawing/2014/main" id="{83795F88-50AA-423C-B093-01CA0AD4B5AC}"/>
                    </a:ext>
                  </a:extLst>
                </p:cNvPr>
                <p:cNvPicPr/>
                <p:nvPr/>
              </p:nvPicPr>
              <p:blipFill>
                <a:blip r:embed="rId65"/>
                <a:stretch>
                  <a:fillRect/>
                </a:stretch>
              </p:blipFill>
              <p:spPr>
                <a:xfrm>
                  <a:off x="3437511" y="4145524"/>
                  <a:ext cx="117720" cy="206280"/>
                </a:xfrm>
                <a:prstGeom prst="rect">
                  <a:avLst/>
                </a:prstGeom>
              </p:spPr>
            </p:pic>
          </mc:Fallback>
        </mc:AlternateContent>
      </p:grpSp>
      <p:grpSp>
        <p:nvGrpSpPr>
          <p:cNvPr id="65" name="Group 64">
            <a:extLst>
              <a:ext uri="{FF2B5EF4-FFF2-40B4-BE49-F238E27FC236}">
                <a16:creationId xmlns:a16="http://schemas.microsoft.com/office/drawing/2014/main" id="{38F33DFF-B14B-40E8-846D-054356C82B4E}"/>
              </a:ext>
            </a:extLst>
          </p:cNvPr>
          <p:cNvGrpSpPr/>
          <p:nvPr/>
        </p:nvGrpSpPr>
        <p:grpSpPr>
          <a:xfrm>
            <a:off x="5272791" y="3156604"/>
            <a:ext cx="1288800" cy="1036440"/>
            <a:chOff x="5272791" y="3156604"/>
            <a:chExt cx="1288800" cy="1036440"/>
          </a:xfrm>
        </p:grpSpPr>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6CB2ACA6-3A00-442E-A347-497FE5C37FF4}"/>
                    </a:ext>
                  </a:extLst>
                </p14:cNvPr>
                <p14:cNvContentPartPr/>
                <p14:nvPr/>
              </p14:nvContentPartPr>
              <p14:xfrm>
                <a:off x="5272791" y="3243724"/>
                <a:ext cx="165600" cy="437760"/>
              </p14:xfrm>
            </p:contentPart>
          </mc:Choice>
          <mc:Fallback xmlns="">
            <p:pic>
              <p:nvPicPr>
                <p:cNvPr id="55" name="Ink 54">
                  <a:extLst>
                    <a:ext uri="{FF2B5EF4-FFF2-40B4-BE49-F238E27FC236}">
                      <a16:creationId xmlns:a16="http://schemas.microsoft.com/office/drawing/2014/main" id="{6CB2ACA6-3A00-442E-A347-497FE5C37FF4}"/>
                    </a:ext>
                  </a:extLst>
                </p:cNvPr>
                <p:cNvPicPr/>
                <p:nvPr/>
              </p:nvPicPr>
              <p:blipFill>
                <a:blip r:embed="rId67"/>
                <a:stretch>
                  <a:fillRect/>
                </a:stretch>
              </p:blipFill>
              <p:spPr>
                <a:xfrm>
                  <a:off x="5263791" y="3235084"/>
                  <a:ext cx="18324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6" name="Ink 55">
                  <a:extLst>
                    <a:ext uri="{FF2B5EF4-FFF2-40B4-BE49-F238E27FC236}">
                      <a16:creationId xmlns:a16="http://schemas.microsoft.com/office/drawing/2014/main" id="{463ADC4F-34F1-4FFC-932E-0EE1BE3C28CE}"/>
                    </a:ext>
                  </a:extLst>
                </p14:cNvPr>
                <p14:cNvContentPartPr/>
                <p14:nvPr/>
              </p14:nvContentPartPr>
              <p14:xfrm>
                <a:off x="5291871" y="3510484"/>
                <a:ext cx="155880" cy="45000"/>
              </p14:xfrm>
            </p:contentPart>
          </mc:Choice>
          <mc:Fallback xmlns="">
            <p:pic>
              <p:nvPicPr>
                <p:cNvPr id="56" name="Ink 55">
                  <a:extLst>
                    <a:ext uri="{FF2B5EF4-FFF2-40B4-BE49-F238E27FC236}">
                      <a16:creationId xmlns:a16="http://schemas.microsoft.com/office/drawing/2014/main" id="{463ADC4F-34F1-4FFC-932E-0EE1BE3C28CE}"/>
                    </a:ext>
                  </a:extLst>
                </p:cNvPr>
                <p:cNvPicPr/>
                <p:nvPr/>
              </p:nvPicPr>
              <p:blipFill>
                <a:blip r:embed="rId69"/>
                <a:stretch>
                  <a:fillRect/>
                </a:stretch>
              </p:blipFill>
              <p:spPr>
                <a:xfrm>
                  <a:off x="5283231" y="3501844"/>
                  <a:ext cx="1735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7" name="Ink 56">
                  <a:extLst>
                    <a:ext uri="{FF2B5EF4-FFF2-40B4-BE49-F238E27FC236}">
                      <a16:creationId xmlns:a16="http://schemas.microsoft.com/office/drawing/2014/main" id="{2A853341-9A77-4749-9A2F-0738DCDE1A45}"/>
                    </a:ext>
                  </a:extLst>
                </p14:cNvPr>
                <p14:cNvContentPartPr/>
                <p14:nvPr/>
              </p14:nvContentPartPr>
              <p14:xfrm>
                <a:off x="5397711" y="3259924"/>
                <a:ext cx="254520" cy="51840"/>
              </p14:xfrm>
            </p:contentPart>
          </mc:Choice>
          <mc:Fallback xmlns="">
            <p:pic>
              <p:nvPicPr>
                <p:cNvPr id="57" name="Ink 56">
                  <a:extLst>
                    <a:ext uri="{FF2B5EF4-FFF2-40B4-BE49-F238E27FC236}">
                      <a16:creationId xmlns:a16="http://schemas.microsoft.com/office/drawing/2014/main" id="{2A853341-9A77-4749-9A2F-0738DCDE1A45}"/>
                    </a:ext>
                  </a:extLst>
                </p:cNvPr>
                <p:cNvPicPr/>
                <p:nvPr/>
              </p:nvPicPr>
              <p:blipFill>
                <a:blip r:embed="rId71"/>
                <a:stretch>
                  <a:fillRect/>
                </a:stretch>
              </p:blipFill>
              <p:spPr>
                <a:xfrm>
                  <a:off x="5389071" y="3250924"/>
                  <a:ext cx="2721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8" name="Ink 57">
                  <a:extLst>
                    <a:ext uri="{FF2B5EF4-FFF2-40B4-BE49-F238E27FC236}">
                      <a16:creationId xmlns:a16="http://schemas.microsoft.com/office/drawing/2014/main" id="{FCC3E44D-A414-466E-9488-29419FCC24EC}"/>
                    </a:ext>
                  </a:extLst>
                </p14:cNvPr>
                <p14:cNvContentPartPr/>
                <p14:nvPr/>
              </p14:nvContentPartPr>
              <p14:xfrm>
                <a:off x="5568711" y="3443524"/>
                <a:ext cx="161280" cy="275400"/>
              </p14:xfrm>
            </p:contentPart>
          </mc:Choice>
          <mc:Fallback xmlns="">
            <p:pic>
              <p:nvPicPr>
                <p:cNvPr id="58" name="Ink 57">
                  <a:extLst>
                    <a:ext uri="{FF2B5EF4-FFF2-40B4-BE49-F238E27FC236}">
                      <a16:creationId xmlns:a16="http://schemas.microsoft.com/office/drawing/2014/main" id="{FCC3E44D-A414-466E-9488-29419FCC24EC}"/>
                    </a:ext>
                  </a:extLst>
                </p:cNvPr>
                <p:cNvPicPr/>
                <p:nvPr/>
              </p:nvPicPr>
              <p:blipFill>
                <a:blip r:embed="rId73"/>
                <a:stretch>
                  <a:fillRect/>
                </a:stretch>
              </p:blipFill>
              <p:spPr>
                <a:xfrm>
                  <a:off x="5560071" y="3434884"/>
                  <a:ext cx="1789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9" name="Ink 58">
                  <a:extLst>
                    <a:ext uri="{FF2B5EF4-FFF2-40B4-BE49-F238E27FC236}">
                      <a16:creationId xmlns:a16="http://schemas.microsoft.com/office/drawing/2014/main" id="{AE1E9929-A2FA-40EC-ADD1-4EDF0637B223}"/>
                    </a:ext>
                  </a:extLst>
                </p14:cNvPr>
                <p14:cNvContentPartPr/>
                <p14:nvPr/>
              </p14:nvContentPartPr>
              <p14:xfrm>
                <a:off x="5751591" y="3217444"/>
                <a:ext cx="221400" cy="556200"/>
              </p14:xfrm>
            </p:contentPart>
          </mc:Choice>
          <mc:Fallback xmlns="">
            <p:pic>
              <p:nvPicPr>
                <p:cNvPr id="59" name="Ink 58">
                  <a:extLst>
                    <a:ext uri="{FF2B5EF4-FFF2-40B4-BE49-F238E27FC236}">
                      <a16:creationId xmlns:a16="http://schemas.microsoft.com/office/drawing/2014/main" id="{AE1E9929-A2FA-40EC-ADD1-4EDF0637B223}"/>
                    </a:ext>
                  </a:extLst>
                </p:cNvPr>
                <p:cNvPicPr/>
                <p:nvPr/>
              </p:nvPicPr>
              <p:blipFill>
                <a:blip r:embed="rId75"/>
                <a:stretch>
                  <a:fillRect/>
                </a:stretch>
              </p:blipFill>
              <p:spPr>
                <a:xfrm>
                  <a:off x="5742951" y="3208804"/>
                  <a:ext cx="239040" cy="573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Ink 59">
                  <a:extLst>
                    <a:ext uri="{FF2B5EF4-FFF2-40B4-BE49-F238E27FC236}">
                      <a16:creationId xmlns:a16="http://schemas.microsoft.com/office/drawing/2014/main" id="{D5EB5B1B-F084-47CD-9BB0-70495308FDD2}"/>
                    </a:ext>
                  </a:extLst>
                </p14:cNvPr>
                <p14:cNvContentPartPr/>
                <p14:nvPr/>
              </p14:nvContentPartPr>
              <p14:xfrm>
                <a:off x="6235071" y="3156604"/>
                <a:ext cx="195120" cy="387720"/>
              </p14:xfrm>
            </p:contentPart>
          </mc:Choice>
          <mc:Fallback xmlns="">
            <p:pic>
              <p:nvPicPr>
                <p:cNvPr id="60" name="Ink 59">
                  <a:extLst>
                    <a:ext uri="{FF2B5EF4-FFF2-40B4-BE49-F238E27FC236}">
                      <a16:creationId xmlns:a16="http://schemas.microsoft.com/office/drawing/2014/main" id="{D5EB5B1B-F084-47CD-9BB0-70495308FDD2}"/>
                    </a:ext>
                  </a:extLst>
                </p:cNvPr>
                <p:cNvPicPr/>
                <p:nvPr/>
              </p:nvPicPr>
              <p:blipFill>
                <a:blip r:embed="rId77"/>
                <a:stretch>
                  <a:fillRect/>
                </a:stretch>
              </p:blipFill>
              <p:spPr>
                <a:xfrm>
                  <a:off x="6226431" y="3147964"/>
                  <a:ext cx="2127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Ink 60">
                  <a:extLst>
                    <a:ext uri="{FF2B5EF4-FFF2-40B4-BE49-F238E27FC236}">
                      <a16:creationId xmlns:a16="http://schemas.microsoft.com/office/drawing/2014/main" id="{DB79905E-03E2-42E8-A9A9-757AF6B7CBE8}"/>
                    </a:ext>
                  </a:extLst>
                </p14:cNvPr>
                <p14:cNvContentPartPr/>
                <p14:nvPr/>
              </p14:nvContentPartPr>
              <p14:xfrm>
                <a:off x="6455751" y="3347044"/>
                <a:ext cx="46800" cy="173880"/>
              </p14:xfrm>
            </p:contentPart>
          </mc:Choice>
          <mc:Fallback xmlns="">
            <p:pic>
              <p:nvPicPr>
                <p:cNvPr id="61" name="Ink 60">
                  <a:extLst>
                    <a:ext uri="{FF2B5EF4-FFF2-40B4-BE49-F238E27FC236}">
                      <a16:creationId xmlns:a16="http://schemas.microsoft.com/office/drawing/2014/main" id="{DB79905E-03E2-42E8-A9A9-757AF6B7CBE8}"/>
                    </a:ext>
                  </a:extLst>
                </p:cNvPr>
                <p:cNvPicPr/>
                <p:nvPr/>
              </p:nvPicPr>
              <p:blipFill>
                <a:blip r:embed="rId79"/>
                <a:stretch>
                  <a:fillRect/>
                </a:stretch>
              </p:blipFill>
              <p:spPr>
                <a:xfrm>
                  <a:off x="6446751" y="3338044"/>
                  <a:ext cx="644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BA95F496-F55C-4351-8431-2912C6F8EC9F}"/>
                    </a:ext>
                  </a:extLst>
                </p14:cNvPr>
                <p14:cNvContentPartPr/>
                <p14:nvPr/>
              </p14:nvContentPartPr>
              <p14:xfrm>
                <a:off x="6168831" y="3637204"/>
                <a:ext cx="366840" cy="52560"/>
              </p14:xfrm>
            </p:contentPart>
          </mc:Choice>
          <mc:Fallback xmlns="">
            <p:pic>
              <p:nvPicPr>
                <p:cNvPr id="62" name="Ink 61">
                  <a:extLst>
                    <a:ext uri="{FF2B5EF4-FFF2-40B4-BE49-F238E27FC236}">
                      <a16:creationId xmlns:a16="http://schemas.microsoft.com/office/drawing/2014/main" id="{BA95F496-F55C-4351-8431-2912C6F8EC9F}"/>
                    </a:ext>
                  </a:extLst>
                </p:cNvPr>
                <p:cNvPicPr/>
                <p:nvPr/>
              </p:nvPicPr>
              <p:blipFill>
                <a:blip r:embed="rId81"/>
                <a:stretch>
                  <a:fillRect/>
                </a:stretch>
              </p:blipFill>
              <p:spPr>
                <a:xfrm>
                  <a:off x="6160191" y="3628204"/>
                  <a:ext cx="3844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ADA7CE57-4DB6-40D8-B659-FABCB115BDA4}"/>
                    </a:ext>
                  </a:extLst>
                </p14:cNvPr>
                <p14:cNvContentPartPr/>
                <p14:nvPr/>
              </p14:nvContentPartPr>
              <p14:xfrm>
                <a:off x="6177111" y="3838804"/>
                <a:ext cx="253800" cy="354240"/>
              </p14:xfrm>
            </p:contentPart>
          </mc:Choice>
          <mc:Fallback xmlns="">
            <p:pic>
              <p:nvPicPr>
                <p:cNvPr id="63" name="Ink 62">
                  <a:extLst>
                    <a:ext uri="{FF2B5EF4-FFF2-40B4-BE49-F238E27FC236}">
                      <a16:creationId xmlns:a16="http://schemas.microsoft.com/office/drawing/2014/main" id="{ADA7CE57-4DB6-40D8-B659-FABCB115BDA4}"/>
                    </a:ext>
                  </a:extLst>
                </p:cNvPr>
                <p:cNvPicPr/>
                <p:nvPr/>
              </p:nvPicPr>
              <p:blipFill>
                <a:blip r:embed="rId83"/>
                <a:stretch>
                  <a:fillRect/>
                </a:stretch>
              </p:blipFill>
              <p:spPr>
                <a:xfrm>
                  <a:off x="6168111" y="3830164"/>
                  <a:ext cx="2714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4" name="Ink 63">
                  <a:extLst>
                    <a:ext uri="{FF2B5EF4-FFF2-40B4-BE49-F238E27FC236}">
                      <a16:creationId xmlns:a16="http://schemas.microsoft.com/office/drawing/2014/main" id="{4853E651-8C95-42AF-B2D9-C110B2ACC451}"/>
                    </a:ext>
                  </a:extLst>
                </p14:cNvPr>
                <p14:cNvContentPartPr/>
                <p14:nvPr/>
              </p14:nvContentPartPr>
              <p14:xfrm>
                <a:off x="6470871" y="3812884"/>
                <a:ext cx="90720" cy="199080"/>
              </p14:xfrm>
            </p:contentPart>
          </mc:Choice>
          <mc:Fallback xmlns="">
            <p:pic>
              <p:nvPicPr>
                <p:cNvPr id="64" name="Ink 63">
                  <a:extLst>
                    <a:ext uri="{FF2B5EF4-FFF2-40B4-BE49-F238E27FC236}">
                      <a16:creationId xmlns:a16="http://schemas.microsoft.com/office/drawing/2014/main" id="{4853E651-8C95-42AF-B2D9-C110B2ACC451}"/>
                    </a:ext>
                  </a:extLst>
                </p:cNvPr>
                <p:cNvPicPr/>
                <p:nvPr/>
              </p:nvPicPr>
              <p:blipFill>
                <a:blip r:embed="rId85"/>
                <a:stretch>
                  <a:fillRect/>
                </a:stretch>
              </p:blipFill>
              <p:spPr>
                <a:xfrm>
                  <a:off x="6461871" y="3804244"/>
                  <a:ext cx="108360" cy="216720"/>
                </a:xfrm>
                <a:prstGeom prst="rect">
                  <a:avLst/>
                </a:prstGeom>
              </p:spPr>
            </p:pic>
          </mc:Fallback>
        </mc:AlternateContent>
      </p:grpSp>
      <p:grpSp>
        <p:nvGrpSpPr>
          <p:cNvPr id="78" name="Group 77">
            <a:extLst>
              <a:ext uri="{FF2B5EF4-FFF2-40B4-BE49-F238E27FC236}">
                <a16:creationId xmlns:a16="http://schemas.microsoft.com/office/drawing/2014/main" id="{96262F10-A6F3-4F0D-8074-20E154AC2E71}"/>
              </a:ext>
            </a:extLst>
          </p:cNvPr>
          <p:cNvGrpSpPr/>
          <p:nvPr/>
        </p:nvGrpSpPr>
        <p:grpSpPr>
          <a:xfrm>
            <a:off x="2839551" y="119284"/>
            <a:ext cx="4287960" cy="2148840"/>
            <a:chOff x="2839551" y="119284"/>
            <a:chExt cx="4287960" cy="2148840"/>
          </a:xfrm>
        </p:grpSpPr>
        <mc:AlternateContent xmlns:mc="http://schemas.openxmlformats.org/markup-compatibility/2006" xmlns:p14="http://schemas.microsoft.com/office/powerpoint/2010/main">
          <mc:Choice Requires="p14">
            <p:contentPart p14:bwMode="auto" r:id="rId86">
              <p14:nvContentPartPr>
                <p14:cNvPr id="17" name="Ink 16">
                  <a:extLst>
                    <a:ext uri="{FF2B5EF4-FFF2-40B4-BE49-F238E27FC236}">
                      <a16:creationId xmlns:a16="http://schemas.microsoft.com/office/drawing/2014/main" id="{C38873C5-A789-4DE9-85E3-AEE816BBF90E}"/>
                    </a:ext>
                  </a:extLst>
                </p14:cNvPr>
                <p14:cNvContentPartPr/>
                <p14:nvPr/>
              </p14:nvContentPartPr>
              <p14:xfrm>
                <a:off x="3368751" y="487204"/>
                <a:ext cx="162360" cy="454320"/>
              </p14:xfrm>
            </p:contentPart>
          </mc:Choice>
          <mc:Fallback xmlns="">
            <p:pic>
              <p:nvPicPr>
                <p:cNvPr id="17" name="Ink 16">
                  <a:extLst>
                    <a:ext uri="{FF2B5EF4-FFF2-40B4-BE49-F238E27FC236}">
                      <a16:creationId xmlns:a16="http://schemas.microsoft.com/office/drawing/2014/main" id="{C38873C5-A789-4DE9-85E3-AEE816BBF90E}"/>
                    </a:ext>
                  </a:extLst>
                </p:cNvPr>
                <p:cNvPicPr/>
                <p:nvPr/>
              </p:nvPicPr>
              <p:blipFill>
                <a:blip r:embed="rId87"/>
                <a:stretch>
                  <a:fillRect/>
                </a:stretch>
              </p:blipFill>
              <p:spPr>
                <a:xfrm>
                  <a:off x="3359751" y="478204"/>
                  <a:ext cx="18000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8" name="Ink 17">
                  <a:extLst>
                    <a:ext uri="{FF2B5EF4-FFF2-40B4-BE49-F238E27FC236}">
                      <a16:creationId xmlns:a16="http://schemas.microsoft.com/office/drawing/2014/main" id="{1CDBFB60-8B04-410D-80F8-9CF548301D08}"/>
                    </a:ext>
                  </a:extLst>
                </p14:cNvPr>
                <p14:cNvContentPartPr/>
                <p14:nvPr/>
              </p14:nvContentPartPr>
              <p14:xfrm>
                <a:off x="3360471" y="705004"/>
                <a:ext cx="230760" cy="63720"/>
              </p14:xfrm>
            </p:contentPart>
          </mc:Choice>
          <mc:Fallback xmlns="">
            <p:pic>
              <p:nvPicPr>
                <p:cNvPr id="18" name="Ink 17">
                  <a:extLst>
                    <a:ext uri="{FF2B5EF4-FFF2-40B4-BE49-F238E27FC236}">
                      <a16:creationId xmlns:a16="http://schemas.microsoft.com/office/drawing/2014/main" id="{1CDBFB60-8B04-410D-80F8-9CF548301D08}"/>
                    </a:ext>
                  </a:extLst>
                </p:cNvPr>
                <p:cNvPicPr/>
                <p:nvPr/>
              </p:nvPicPr>
              <p:blipFill>
                <a:blip r:embed="rId89"/>
                <a:stretch>
                  <a:fillRect/>
                </a:stretch>
              </p:blipFill>
              <p:spPr>
                <a:xfrm>
                  <a:off x="3351831" y="696364"/>
                  <a:ext cx="2484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9" name="Ink 18">
                  <a:extLst>
                    <a:ext uri="{FF2B5EF4-FFF2-40B4-BE49-F238E27FC236}">
                      <a16:creationId xmlns:a16="http://schemas.microsoft.com/office/drawing/2014/main" id="{5A86BD19-88B0-432B-9530-83EA22FF5F74}"/>
                    </a:ext>
                  </a:extLst>
                </p14:cNvPr>
                <p14:cNvContentPartPr/>
                <p14:nvPr/>
              </p14:nvContentPartPr>
              <p14:xfrm>
                <a:off x="3427071" y="454444"/>
                <a:ext cx="483120" cy="244080"/>
              </p14:xfrm>
            </p:contentPart>
          </mc:Choice>
          <mc:Fallback xmlns="">
            <p:pic>
              <p:nvPicPr>
                <p:cNvPr id="19" name="Ink 18">
                  <a:extLst>
                    <a:ext uri="{FF2B5EF4-FFF2-40B4-BE49-F238E27FC236}">
                      <a16:creationId xmlns:a16="http://schemas.microsoft.com/office/drawing/2014/main" id="{5A86BD19-88B0-432B-9530-83EA22FF5F74}"/>
                    </a:ext>
                  </a:extLst>
                </p:cNvPr>
                <p:cNvPicPr/>
                <p:nvPr/>
              </p:nvPicPr>
              <p:blipFill>
                <a:blip r:embed="rId91"/>
                <a:stretch>
                  <a:fillRect/>
                </a:stretch>
              </p:blipFill>
              <p:spPr>
                <a:xfrm>
                  <a:off x="3418071" y="445444"/>
                  <a:ext cx="5007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0" name="Ink 19">
                  <a:extLst>
                    <a:ext uri="{FF2B5EF4-FFF2-40B4-BE49-F238E27FC236}">
                      <a16:creationId xmlns:a16="http://schemas.microsoft.com/office/drawing/2014/main" id="{AF9E59B4-99BC-4B62-8EB7-CD762DF19BF2}"/>
                    </a:ext>
                  </a:extLst>
                </p14:cNvPr>
                <p14:cNvContentPartPr/>
                <p14:nvPr/>
              </p14:nvContentPartPr>
              <p14:xfrm>
                <a:off x="3647391" y="829204"/>
                <a:ext cx="171720" cy="68400"/>
              </p14:xfrm>
            </p:contentPart>
          </mc:Choice>
          <mc:Fallback xmlns="">
            <p:pic>
              <p:nvPicPr>
                <p:cNvPr id="20" name="Ink 19">
                  <a:extLst>
                    <a:ext uri="{FF2B5EF4-FFF2-40B4-BE49-F238E27FC236}">
                      <a16:creationId xmlns:a16="http://schemas.microsoft.com/office/drawing/2014/main" id="{AF9E59B4-99BC-4B62-8EB7-CD762DF19BF2}"/>
                    </a:ext>
                  </a:extLst>
                </p:cNvPr>
                <p:cNvPicPr/>
                <p:nvPr/>
              </p:nvPicPr>
              <p:blipFill>
                <a:blip r:embed="rId93"/>
                <a:stretch>
                  <a:fillRect/>
                </a:stretch>
              </p:blipFill>
              <p:spPr>
                <a:xfrm>
                  <a:off x="3638751" y="820564"/>
                  <a:ext cx="1893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1" name="Ink 20">
                  <a:extLst>
                    <a:ext uri="{FF2B5EF4-FFF2-40B4-BE49-F238E27FC236}">
                      <a16:creationId xmlns:a16="http://schemas.microsoft.com/office/drawing/2014/main" id="{BF2F1A90-3668-4581-AAEF-3EDD36835CDA}"/>
                    </a:ext>
                  </a:extLst>
                </p14:cNvPr>
                <p14:cNvContentPartPr/>
                <p14:nvPr/>
              </p14:nvContentPartPr>
              <p14:xfrm>
                <a:off x="4210431" y="329524"/>
                <a:ext cx="67320" cy="517680"/>
              </p14:xfrm>
            </p:contentPart>
          </mc:Choice>
          <mc:Fallback xmlns="">
            <p:pic>
              <p:nvPicPr>
                <p:cNvPr id="21" name="Ink 20">
                  <a:extLst>
                    <a:ext uri="{FF2B5EF4-FFF2-40B4-BE49-F238E27FC236}">
                      <a16:creationId xmlns:a16="http://schemas.microsoft.com/office/drawing/2014/main" id="{BF2F1A90-3668-4581-AAEF-3EDD36835CDA}"/>
                    </a:ext>
                  </a:extLst>
                </p:cNvPr>
                <p:cNvPicPr/>
                <p:nvPr/>
              </p:nvPicPr>
              <p:blipFill>
                <a:blip r:embed="rId95"/>
                <a:stretch>
                  <a:fillRect/>
                </a:stretch>
              </p:blipFill>
              <p:spPr>
                <a:xfrm>
                  <a:off x="4201431" y="320524"/>
                  <a:ext cx="8496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2" name="Ink 21">
                  <a:extLst>
                    <a:ext uri="{FF2B5EF4-FFF2-40B4-BE49-F238E27FC236}">
                      <a16:creationId xmlns:a16="http://schemas.microsoft.com/office/drawing/2014/main" id="{A60CBD93-B87E-49C8-A2E2-1D2FA36C5289}"/>
                    </a:ext>
                  </a:extLst>
                </p14:cNvPr>
                <p14:cNvContentPartPr/>
                <p14:nvPr/>
              </p14:nvContentPartPr>
              <p14:xfrm>
                <a:off x="4221951" y="341764"/>
                <a:ext cx="329760" cy="258120"/>
              </p14:xfrm>
            </p:contentPart>
          </mc:Choice>
          <mc:Fallback xmlns="">
            <p:pic>
              <p:nvPicPr>
                <p:cNvPr id="22" name="Ink 21">
                  <a:extLst>
                    <a:ext uri="{FF2B5EF4-FFF2-40B4-BE49-F238E27FC236}">
                      <a16:creationId xmlns:a16="http://schemas.microsoft.com/office/drawing/2014/main" id="{A60CBD93-B87E-49C8-A2E2-1D2FA36C5289}"/>
                    </a:ext>
                  </a:extLst>
                </p:cNvPr>
                <p:cNvPicPr/>
                <p:nvPr/>
              </p:nvPicPr>
              <p:blipFill>
                <a:blip r:embed="rId97"/>
                <a:stretch>
                  <a:fillRect/>
                </a:stretch>
              </p:blipFill>
              <p:spPr>
                <a:xfrm>
                  <a:off x="4212951" y="333124"/>
                  <a:ext cx="3474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3" name="Ink 22">
                  <a:extLst>
                    <a:ext uri="{FF2B5EF4-FFF2-40B4-BE49-F238E27FC236}">
                      <a16:creationId xmlns:a16="http://schemas.microsoft.com/office/drawing/2014/main" id="{5800B087-DCE4-439B-8BCF-E06E9C59A50A}"/>
                    </a:ext>
                  </a:extLst>
                </p14:cNvPr>
                <p14:cNvContentPartPr/>
                <p14:nvPr/>
              </p14:nvContentPartPr>
              <p14:xfrm>
                <a:off x="4597431" y="413764"/>
                <a:ext cx="54000" cy="36360"/>
              </p14:xfrm>
            </p:contentPart>
          </mc:Choice>
          <mc:Fallback xmlns="">
            <p:pic>
              <p:nvPicPr>
                <p:cNvPr id="23" name="Ink 22">
                  <a:extLst>
                    <a:ext uri="{FF2B5EF4-FFF2-40B4-BE49-F238E27FC236}">
                      <a16:creationId xmlns:a16="http://schemas.microsoft.com/office/drawing/2014/main" id="{5800B087-DCE4-439B-8BCF-E06E9C59A50A}"/>
                    </a:ext>
                  </a:extLst>
                </p:cNvPr>
                <p:cNvPicPr/>
                <p:nvPr/>
              </p:nvPicPr>
              <p:blipFill>
                <a:blip r:embed="rId99"/>
                <a:stretch>
                  <a:fillRect/>
                </a:stretch>
              </p:blipFill>
              <p:spPr>
                <a:xfrm>
                  <a:off x="4588431" y="405124"/>
                  <a:ext cx="716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4" name="Ink 23">
                  <a:extLst>
                    <a:ext uri="{FF2B5EF4-FFF2-40B4-BE49-F238E27FC236}">
                      <a16:creationId xmlns:a16="http://schemas.microsoft.com/office/drawing/2014/main" id="{C03F74A3-9B80-4668-8616-0FE4436B1E92}"/>
                    </a:ext>
                  </a:extLst>
                </p14:cNvPr>
                <p14:cNvContentPartPr/>
                <p14:nvPr/>
              </p14:nvContentPartPr>
              <p14:xfrm>
                <a:off x="4714431" y="440404"/>
                <a:ext cx="46440" cy="16920"/>
              </p14:xfrm>
            </p:contentPart>
          </mc:Choice>
          <mc:Fallback xmlns="">
            <p:pic>
              <p:nvPicPr>
                <p:cNvPr id="24" name="Ink 23">
                  <a:extLst>
                    <a:ext uri="{FF2B5EF4-FFF2-40B4-BE49-F238E27FC236}">
                      <a16:creationId xmlns:a16="http://schemas.microsoft.com/office/drawing/2014/main" id="{C03F74A3-9B80-4668-8616-0FE4436B1E92}"/>
                    </a:ext>
                  </a:extLst>
                </p:cNvPr>
                <p:cNvPicPr/>
                <p:nvPr/>
              </p:nvPicPr>
              <p:blipFill>
                <a:blip r:embed="rId101"/>
                <a:stretch>
                  <a:fillRect/>
                </a:stretch>
              </p:blipFill>
              <p:spPr>
                <a:xfrm>
                  <a:off x="4705791" y="431404"/>
                  <a:ext cx="640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5" name="Ink 24">
                  <a:extLst>
                    <a:ext uri="{FF2B5EF4-FFF2-40B4-BE49-F238E27FC236}">
                      <a16:creationId xmlns:a16="http://schemas.microsoft.com/office/drawing/2014/main" id="{CFE63FC7-E146-46E0-A993-6C44E34E9DAA}"/>
                    </a:ext>
                  </a:extLst>
                </p14:cNvPr>
                <p14:cNvContentPartPr/>
                <p14:nvPr/>
              </p14:nvContentPartPr>
              <p14:xfrm>
                <a:off x="4080111" y="995884"/>
                <a:ext cx="478080" cy="96480"/>
              </p14:xfrm>
            </p:contentPart>
          </mc:Choice>
          <mc:Fallback xmlns="">
            <p:pic>
              <p:nvPicPr>
                <p:cNvPr id="25" name="Ink 24">
                  <a:extLst>
                    <a:ext uri="{FF2B5EF4-FFF2-40B4-BE49-F238E27FC236}">
                      <a16:creationId xmlns:a16="http://schemas.microsoft.com/office/drawing/2014/main" id="{CFE63FC7-E146-46E0-A993-6C44E34E9DAA}"/>
                    </a:ext>
                  </a:extLst>
                </p:cNvPr>
                <p:cNvPicPr/>
                <p:nvPr/>
              </p:nvPicPr>
              <p:blipFill>
                <a:blip r:embed="rId103"/>
                <a:stretch>
                  <a:fillRect/>
                </a:stretch>
              </p:blipFill>
              <p:spPr>
                <a:xfrm>
                  <a:off x="4071471" y="986884"/>
                  <a:ext cx="4957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6" name="Ink 25">
                  <a:extLst>
                    <a:ext uri="{FF2B5EF4-FFF2-40B4-BE49-F238E27FC236}">
                      <a16:creationId xmlns:a16="http://schemas.microsoft.com/office/drawing/2014/main" id="{C364B4C2-1E3F-4A85-BE55-7A6658908A3E}"/>
                    </a:ext>
                  </a:extLst>
                </p14:cNvPr>
                <p14:cNvContentPartPr/>
                <p14:nvPr/>
              </p14:nvContentPartPr>
              <p14:xfrm>
                <a:off x="4126911" y="1212244"/>
                <a:ext cx="213480" cy="460440"/>
              </p14:xfrm>
            </p:contentPart>
          </mc:Choice>
          <mc:Fallback xmlns="">
            <p:pic>
              <p:nvPicPr>
                <p:cNvPr id="26" name="Ink 25">
                  <a:extLst>
                    <a:ext uri="{FF2B5EF4-FFF2-40B4-BE49-F238E27FC236}">
                      <a16:creationId xmlns:a16="http://schemas.microsoft.com/office/drawing/2014/main" id="{C364B4C2-1E3F-4A85-BE55-7A6658908A3E}"/>
                    </a:ext>
                  </a:extLst>
                </p:cNvPr>
                <p:cNvPicPr/>
                <p:nvPr/>
              </p:nvPicPr>
              <p:blipFill>
                <a:blip r:embed="rId105"/>
                <a:stretch>
                  <a:fillRect/>
                </a:stretch>
              </p:blipFill>
              <p:spPr>
                <a:xfrm>
                  <a:off x="4118271" y="1203604"/>
                  <a:ext cx="23112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D0B079AD-B050-47FD-8DCF-5CCC632411DA}"/>
                    </a:ext>
                  </a:extLst>
                </p14:cNvPr>
                <p14:cNvContentPartPr/>
                <p14:nvPr/>
              </p14:nvContentPartPr>
              <p14:xfrm>
                <a:off x="5306271" y="861244"/>
                <a:ext cx="108720" cy="43200"/>
              </p14:xfrm>
            </p:contentPart>
          </mc:Choice>
          <mc:Fallback xmlns="">
            <p:pic>
              <p:nvPicPr>
                <p:cNvPr id="66" name="Ink 65">
                  <a:extLst>
                    <a:ext uri="{FF2B5EF4-FFF2-40B4-BE49-F238E27FC236}">
                      <a16:creationId xmlns:a16="http://schemas.microsoft.com/office/drawing/2014/main" id="{D0B079AD-B050-47FD-8DCF-5CCC632411DA}"/>
                    </a:ext>
                  </a:extLst>
                </p:cNvPr>
                <p:cNvPicPr/>
                <p:nvPr/>
              </p:nvPicPr>
              <p:blipFill>
                <a:blip r:embed="rId107"/>
                <a:stretch>
                  <a:fillRect/>
                </a:stretch>
              </p:blipFill>
              <p:spPr>
                <a:xfrm>
                  <a:off x="5297271" y="852604"/>
                  <a:ext cx="1263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103CE8CA-E699-4734-85D2-AEA74B2C2348}"/>
                    </a:ext>
                  </a:extLst>
                </p14:cNvPr>
                <p14:cNvContentPartPr/>
                <p14:nvPr/>
              </p14:nvContentPartPr>
              <p14:xfrm>
                <a:off x="5289711" y="939364"/>
                <a:ext cx="141480" cy="71280"/>
              </p14:xfrm>
            </p:contentPart>
          </mc:Choice>
          <mc:Fallback xmlns="">
            <p:pic>
              <p:nvPicPr>
                <p:cNvPr id="67" name="Ink 66">
                  <a:extLst>
                    <a:ext uri="{FF2B5EF4-FFF2-40B4-BE49-F238E27FC236}">
                      <a16:creationId xmlns:a16="http://schemas.microsoft.com/office/drawing/2014/main" id="{103CE8CA-E699-4734-85D2-AEA74B2C2348}"/>
                    </a:ext>
                  </a:extLst>
                </p:cNvPr>
                <p:cNvPicPr/>
                <p:nvPr/>
              </p:nvPicPr>
              <p:blipFill>
                <a:blip r:embed="rId109"/>
                <a:stretch>
                  <a:fillRect/>
                </a:stretch>
              </p:blipFill>
              <p:spPr>
                <a:xfrm>
                  <a:off x="5281071" y="930724"/>
                  <a:ext cx="1591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8" name="Ink 67">
                  <a:extLst>
                    <a:ext uri="{FF2B5EF4-FFF2-40B4-BE49-F238E27FC236}">
                      <a16:creationId xmlns:a16="http://schemas.microsoft.com/office/drawing/2014/main" id="{10E8706D-8F5A-44B9-B3B1-05A31B3D3405}"/>
                    </a:ext>
                  </a:extLst>
                </p14:cNvPr>
                <p14:cNvContentPartPr/>
                <p14:nvPr/>
              </p14:nvContentPartPr>
              <p14:xfrm>
                <a:off x="5642511" y="435724"/>
                <a:ext cx="305640" cy="644760"/>
              </p14:xfrm>
            </p:contentPart>
          </mc:Choice>
          <mc:Fallback xmlns="">
            <p:pic>
              <p:nvPicPr>
                <p:cNvPr id="68" name="Ink 67">
                  <a:extLst>
                    <a:ext uri="{FF2B5EF4-FFF2-40B4-BE49-F238E27FC236}">
                      <a16:creationId xmlns:a16="http://schemas.microsoft.com/office/drawing/2014/main" id="{10E8706D-8F5A-44B9-B3B1-05A31B3D3405}"/>
                    </a:ext>
                  </a:extLst>
                </p:cNvPr>
                <p:cNvPicPr/>
                <p:nvPr/>
              </p:nvPicPr>
              <p:blipFill>
                <a:blip r:embed="rId111"/>
                <a:stretch>
                  <a:fillRect/>
                </a:stretch>
              </p:blipFill>
              <p:spPr>
                <a:xfrm>
                  <a:off x="5633871" y="426724"/>
                  <a:ext cx="32328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B3E49A4F-7921-44B8-A5B8-2818FF1E1C5E}"/>
                    </a:ext>
                  </a:extLst>
                </p14:cNvPr>
                <p14:cNvContentPartPr/>
                <p14:nvPr/>
              </p14:nvContentPartPr>
              <p14:xfrm>
                <a:off x="6581031" y="304684"/>
                <a:ext cx="142200" cy="473040"/>
              </p14:xfrm>
            </p:contentPart>
          </mc:Choice>
          <mc:Fallback xmlns="">
            <p:pic>
              <p:nvPicPr>
                <p:cNvPr id="69" name="Ink 68">
                  <a:extLst>
                    <a:ext uri="{FF2B5EF4-FFF2-40B4-BE49-F238E27FC236}">
                      <a16:creationId xmlns:a16="http://schemas.microsoft.com/office/drawing/2014/main" id="{B3E49A4F-7921-44B8-A5B8-2818FF1E1C5E}"/>
                    </a:ext>
                  </a:extLst>
                </p:cNvPr>
                <p:cNvPicPr/>
                <p:nvPr/>
              </p:nvPicPr>
              <p:blipFill>
                <a:blip r:embed="rId113"/>
                <a:stretch>
                  <a:fillRect/>
                </a:stretch>
              </p:blipFill>
              <p:spPr>
                <a:xfrm>
                  <a:off x="6572391" y="296044"/>
                  <a:ext cx="15984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6109BD97-5D0F-4A3A-9871-5A15C9084D55}"/>
                    </a:ext>
                  </a:extLst>
                </p14:cNvPr>
                <p14:cNvContentPartPr/>
                <p14:nvPr/>
              </p14:nvContentPartPr>
              <p14:xfrm>
                <a:off x="6426951" y="920644"/>
                <a:ext cx="403920" cy="40320"/>
              </p14:xfrm>
            </p:contentPart>
          </mc:Choice>
          <mc:Fallback xmlns="">
            <p:pic>
              <p:nvPicPr>
                <p:cNvPr id="70" name="Ink 69">
                  <a:extLst>
                    <a:ext uri="{FF2B5EF4-FFF2-40B4-BE49-F238E27FC236}">
                      <a16:creationId xmlns:a16="http://schemas.microsoft.com/office/drawing/2014/main" id="{6109BD97-5D0F-4A3A-9871-5A15C9084D55}"/>
                    </a:ext>
                  </a:extLst>
                </p:cNvPr>
                <p:cNvPicPr/>
                <p:nvPr/>
              </p:nvPicPr>
              <p:blipFill>
                <a:blip r:embed="rId115"/>
                <a:stretch>
                  <a:fillRect/>
                </a:stretch>
              </p:blipFill>
              <p:spPr>
                <a:xfrm>
                  <a:off x="6418311" y="912004"/>
                  <a:ext cx="4215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8A3FBB48-58A9-4E2D-A1C5-D808214173FF}"/>
                    </a:ext>
                  </a:extLst>
                </p14:cNvPr>
                <p14:cNvContentPartPr/>
                <p14:nvPr/>
              </p14:nvContentPartPr>
              <p14:xfrm>
                <a:off x="6464391" y="1143124"/>
                <a:ext cx="254520" cy="392760"/>
              </p14:xfrm>
            </p:contentPart>
          </mc:Choice>
          <mc:Fallback xmlns="">
            <p:pic>
              <p:nvPicPr>
                <p:cNvPr id="71" name="Ink 70">
                  <a:extLst>
                    <a:ext uri="{FF2B5EF4-FFF2-40B4-BE49-F238E27FC236}">
                      <a16:creationId xmlns:a16="http://schemas.microsoft.com/office/drawing/2014/main" id="{8A3FBB48-58A9-4E2D-A1C5-D808214173FF}"/>
                    </a:ext>
                  </a:extLst>
                </p:cNvPr>
                <p:cNvPicPr/>
                <p:nvPr/>
              </p:nvPicPr>
              <p:blipFill>
                <a:blip r:embed="rId117"/>
                <a:stretch>
                  <a:fillRect/>
                </a:stretch>
              </p:blipFill>
              <p:spPr>
                <a:xfrm>
                  <a:off x="6455751" y="1134124"/>
                  <a:ext cx="27216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Ink 71">
                  <a:extLst>
                    <a:ext uri="{FF2B5EF4-FFF2-40B4-BE49-F238E27FC236}">
                      <a16:creationId xmlns:a16="http://schemas.microsoft.com/office/drawing/2014/main" id="{F685F9BB-AF5A-4660-88CB-9CB3DEB3AE3F}"/>
                    </a:ext>
                  </a:extLst>
                </p14:cNvPr>
                <p14:cNvContentPartPr/>
                <p14:nvPr/>
              </p14:nvContentPartPr>
              <p14:xfrm>
                <a:off x="6776871" y="1122964"/>
                <a:ext cx="120600" cy="201600"/>
              </p14:xfrm>
            </p:contentPart>
          </mc:Choice>
          <mc:Fallback xmlns="">
            <p:pic>
              <p:nvPicPr>
                <p:cNvPr id="72" name="Ink 71">
                  <a:extLst>
                    <a:ext uri="{FF2B5EF4-FFF2-40B4-BE49-F238E27FC236}">
                      <a16:creationId xmlns:a16="http://schemas.microsoft.com/office/drawing/2014/main" id="{F685F9BB-AF5A-4660-88CB-9CB3DEB3AE3F}"/>
                    </a:ext>
                  </a:extLst>
                </p:cNvPr>
                <p:cNvPicPr/>
                <p:nvPr/>
              </p:nvPicPr>
              <p:blipFill>
                <a:blip r:embed="rId119"/>
                <a:stretch>
                  <a:fillRect/>
                </a:stretch>
              </p:blipFill>
              <p:spPr>
                <a:xfrm>
                  <a:off x="6768231" y="1113964"/>
                  <a:ext cx="1382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Ink 74">
                  <a:extLst>
                    <a:ext uri="{FF2B5EF4-FFF2-40B4-BE49-F238E27FC236}">
                      <a16:creationId xmlns:a16="http://schemas.microsoft.com/office/drawing/2014/main" id="{3DF84DE2-07E7-4D62-B1B8-4941C608796D}"/>
                    </a:ext>
                  </a:extLst>
                </p14:cNvPr>
                <p14:cNvContentPartPr/>
                <p14:nvPr/>
              </p14:nvContentPartPr>
              <p14:xfrm>
                <a:off x="2839551" y="159244"/>
                <a:ext cx="4074480" cy="1971000"/>
              </p14:xfrm>
            </p:contentPart>
          </mc:Choice>
          <mc:Fallback xmlns="">
            <p:pic>
              <p:nvPicPr>
                <p:cNvPr id="75" name="Ink 74">
                  <a:extLst>
                    <a:ext uri="{FF2B5EF4-FFF2-40B4-BE49-F238E27FC236}">
                      <a16:creationId xmlns:a16="http://schemas.microsoft.com/office/drawing/2014/main" id="{3DF84DE2-07E7-4D62-B1B8-4941C608796D}"/>
                    </a:ext>
                  </a:extLst>
                </p:cNvPr>
                <p:cNvPicPr/>
                <p:nvPr/>
              </p:nvPicPr>
              <p:blipFill>
                <a:blip r:embed="rId121"/>
                <a:stretch>
                  <a:fillRect/>
                </a:stretch>
              </p:blipFill>
              <p:spPr>
                <a:xfrm>
                  <a:off x="2830911" y="150244"/>
                  <a:ext cx="4092120" cy="1988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C9DECD1B-0C54-4375-B2AC-255954C237F2}"/>
                    </a:ext>
                  </a:extLst>
                </p14:cNvPr>
                <p14:cNvContentPartPr/>
                <p14:nvPr/>
              </p14:nvContentPartPr>
              <p14:xfrm>
                <a:off x="3352551" y="119284"/>
                <a:ext cx="3774960" cy="2148840"/>
              </p14:xfrm>
            </p:contentPart>
          </mc:Choice>
          <mc:Fallback xmlns="">
            <p:pic>
              <p:nvPicPr>
                <p:cNvPr id="77" name="Ink 76">
                  <a:extLst>
                    <a:ext uri="{FF2B5EF4-FFF2-40B4-BE49-F238E27FC236}">
                      <a16:creationId xmlns:a16="http://schemas.microsoft.com/office/drawing/2014/main" id="{C9DECD1B-0C54-4375-B2AC-255954C237F2}"/>
                    </a:ext>
                  </a:extLst>
                </p:cNvPr>
                <p:cNvPicPr/>
                <p:nvPr/>
              </p:nvPicPr>
              <p:blipFill>
                <a:blip r:embed="rId123"/>
                <a:stretch>
                  <a:fillRect/>
                </a:stretch>
              </p:blipFill>
              <p:spPr>
                <a:xfrm>
                  <a:off x="3343551" y="110284"/>
                  <a:ext cx="3792600" cy="2166480"/>
                </a:xfrm>
                <a:prstGeom prst="rect">
                  <a:avLst/>
                </a:prstGeom>
              </p:spPr>
            </p:pic>
          </mc:Fallback>
        </mc:AlternateContent>
      </p:grpSp>
      <p:grpSp>
        <p:nvGrpSpPr>
          <p:cNvPr id="86" name="Group 85">
            <a:extLst>
              <a:ext uri="{FF2B5EF4-FFF2-40B4-BE49-F238E27FC236}">
                <a16:creationId xmlns:a16="http://schemas.microsoft.com/office/drawing/2014/main" id="{97A8A910-60E2-41B5-8022-0E46958BA12B}"/>
              </a:ext>
            </a:extLst>
          </p:cNvPr>
          <p:cNvGrpSpPr/>
          <p:nvPr/>
        </p:nvGrpSpPr>
        <p:grpSpPr>
          <a:xfrm>
            <a:off x="3489711" y="5129404"/>
            <a:ext cx="271080" cy="335520"/>
            <a:chOff x="3489711" y="5129404"/>
            <a:chExt cx="271080" cy="335520"/>
          </a:xfrm>
        </p:grpSpPr>
        <mc:AlternateContent xmlns:mc="http://schemas.openxmlformats.org/markup-compatibility/2006" xmlns:p14="http://schemas.microsoft.com/office/powerpoint/2010/main">
          <mc:Choice Requires="p14">
            <p:contentPart p14:bwMode="auto" r:id="rId124">
              <p14:nvContentPartPr>
                <p14:cNvPr id="82" name="Ink 81">
                  <a:extLst>
                    <a:ext uri="{FF2B5EF4-FFF2-40B4-BE49-F238E27FC236}">
                      <a16:creationId xmlns:a16="http://schemas.microsoft.com/office/drawing/2014/main" id="{DFC44E62-394B-4045-B04B-17F251F28D7E}"/>
                    </a:ext>
                  </a:extLst>
                </p14:cNvPr>
                <p14:cNvContentPartPr/>
                <p14:nvPr/>
              </p14:nvContentPartPr>
              <p14:xfrm>
                <a:off x="3489711" y="5129404"/>
                <a:ext cx="271080" cy="335520"/>
              </p14:xfrm>
            </p:contentPart>
          </mc:Choice>
          <mc:Fallback xmlns="">
            <p:pic>
              <p:nvPicPr>
                <p:cNvPr id="82" name="Ink 81">
                  <a:extLst>
                    <a:ext uri="{FF2B5EF4-FFF2-40B4-BE49-F238E27FC236}">
                      <a16:creationId xmlns:a16="http://schemas.microsoft.com/office/drawing/2014/main" id="{DFC44E62-394B-4045-B04B-17F251F28D7E}"/>
                    </a:ext>
                  </a:extLst>
                </p:cNvPr>
                <p:cNvPicPr/>
                <p:nvPr/>
              </p:nvPicPr>
              <p:blipFill>
                <a:blip r:embed="rId125"/>
                <a:stretch>
                  <a:fillRect/>
                </a:stretch>
              </p:blipFill>
              <p:spPr>
                <a:xfrm>
                  <a:off x="3481071" y="5120404"/>
                  <a:ext cx="2887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Ink 82">
                  <a:extLst>
                    <a:ext uri="{FF2B5EF4-FFF2-40B4-BE49-F238E27FC236}">
                      <a16:creationId xmlns:a16="http://schemas.microsoft.com/office/drawing/2014/main" id="{2EE93625-DD5E-44AB-90A2-FCDB92B91588}"/>
                    </a:ext>
                  </a:extLst>
                </p14:cNvPr>
                <p14:cNvContentPartPr/>
                <p14:nvPr/>
              </p14:nvContentPartPr>
              <p14:xfrm>
                <a:off x="3606351" y="5244604"/>
                <a:ext cx="17280" cy="148320"/>
              </p14:xfrm>
            </p:contentPart>
          </mc:Choice>
          <mc:Fallback xmlns="">
            <p:pic>
              <p:nvPicPr>
                <p:cNvPr id="83" name="Ink 82">
                  <a:extLst>
                    <a:ext uri="{FF2B5EF4-FFF2-40B4-BE49-F238E27FC236}">
                      <a16:creationId xmlns:a16="http://schemas.microsoft.com/office/drawing/2014/main" id="{2EE93625-DD5E-44AB-90A2-FCDB92B91588}"/>
                    </a:ext>
                  </a:extLst>
                </p:cNvPr>
                <p:cNvPicPr/>
                <p:nvPr/>
              </p:nvPicPr>
              <p:blipFill>
                <a:blip r:embed="rId127"/>
                <a:stretch>
                  <a:fillRect/>
                </a:stretch>
              </p:blipFill>
              <p:spPr>
                <a:xfrm>
                  <a:off x="3597351" y="5235604"/>
                  <a:ext cx="349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4" name="Ink 83">
                  <a:extLst>
                    <a:ext uri="{FF2B5EF4-FFF2-40B4-BE49-F238E27FC236}">
                      <a16:creationId xmlns:a16="http://schemas.microsoft.com/office/drawing/2014/main" id="{A377F580-FE89-4912-96F9-D94C832B501E}"/>
                    </a:ext>
                  </a:extLst>
                </p14:cNvPr>
                <p14:cNvContentPartPr/>
                <p14:nvPr/>
              </p14:nvContentPartPr>
              <p14:xfrm>
                <a:off x="3566751" y="5275564"/>
                <a:ext cx="152280" cy="37800"/>
              </p14:xfrm>
            </p:contentPart>
          </mc:Choice>
          <mc:Fallback xmlns="">
            <p:pic>
              <p:nvPicPr>
                <p:cNvPr id="84" name="Ink 83">
                  <a:extLst>
                    <a:ext uri="{FF2B5EF4-FFF2-40B4-BE49-F238E27FC236}">
                      <a16:creationId xmlns:a16="http://schemas.microsoft.com/office/drawing/2014/main" id="{A377F580-FE89-4912-96F9-D94C832B501E}"/>
                    </a:ext>
                  </a:extLst>
                </p:cNvPr>
                <p:cNvPicPr/>
                <p:nvPr/>
              </p:nvPicPr>
              <p:blipFill>
                <a:blip r:embed="rId129"/>
                <a:stretch>
                  <a:fillRect/>
                </a:stretch>
              </p:blipFill>
              <p:spPr>
                <a:xfrm>
                  <a:off x="3558111" y="5266564"/>
                  <a:ext cx="169920" cy="55440"/>
                </a:xfrm>
                <a:prstGeom prst="rect">
                  <a:avLst/>
                </a:prstGeom>
              </p:spPr>
            </p:pic>
          </mc:Fallback>
        </mc:AlternateContent>
      </p:grpSp>
      <p:grpSp>
        <p:nvGrpSpPr>
          <p:cNvPr id="89" name="Group 88">
            <a:extLst>
              <a:ext uri="{FF2B5EF4-FFF2-40B4-BE49-F238E27FC236}">
                <a16:creationId xmlns:a16="http://schemas.microsoft.com/office/drawing/2014/main" id="{BD752299-3DAC-4313-B654-A4C8A75967BE}"/>
              </a:ext>
            </a:extLst>
          </p:cNvPr>
          <p:cNvGrpSpPr/>
          <p:nvPr/>
        </p:nvGrpSpPr>
        <p:grpSpPr>
          <a:xfrm>
            <a:off x="5043111" y="5162524"/>
            <a:ext cx="305640" cy="333360"/>
            <a:chOff x="5043111" y="5162524"/>
            <a:chExt cx="305640" cy="333360"/>
          </a:xfrm>
        </p:grpSpPr>
        <mc:AlternateContent xmlns:mc="http://schemas.openxmlformats.org/markup-compatibility/2006" xmlns:p14="http://schemas.microsoft.com/office/powerpoint/2010/main">
          <mc:Choice Requires="p14">
            <p:contentPart p14:bwMode="auto" r:id="rId130">
              <p14:nvContentPartPr>
                <p14:cNvPr id="85" name="Ink 84">
                  <a:extLst>
                    <a:ext uri="{FF2B5EF4-FFF2-40B4-BE49-F238E27FC236}">
                      <a16:creationId xmlns:a16="http://schemas.microsoft.com/office/drawing/2014/main" id="{2F67FEEC-EB39-4371-9B31-9A8F568C457A}"/>
                    </a:ext>
                  </a:extLst>
                </p14:cNvPr>
                <p14:cNvContentPartPr/>
                <p14:nvPr/>
              </p14:nvContentPartPr>
              <p14:xfrm>
                <a:off x="5043111" y="5162524"/>
                <a:ext cx="305640" cy="333360"/>
              </p14:xfrm>
            </p:contentPart>
          </mc:Choice>
          <mc:Fallback xmlns="">
            <p:pic>
              <p:nvPicPr>
                <p:cNvPr id="85" name="Ink 84">
                  <a:extLst>
                    <a:ext uri="{FF2B5EF4-FFF2-40B4-BE49-F238E27FC236}">
                      <a16:creationId xmlns:a16="http://schemas.microsoft.com/office/drawing/2014/main" id="{2F67FEEC-EB39-4371-9B31-9A8F568C457A}"/>
                    </a:ext>
                  </a:extLst>
                </p:cNvPr>
                <p:cNvPicPr/>
                <p:nvPr/>
              </p:nvPicPr>
              <p:blipFill>
                <a:blip r:embed="rId131"/>
                <a:stretch>
                  <a:fillRect/>
                </a:stretch>
              </p:blipFill>
              <p:spPr>
                <a:xfrm>
                  <a:off x="5034471" y="5153884"/>
                  <a:ext cx="3232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8" name="Ink 87">
                  <a:extLst>
                    <a:ext uri="{FF2B5EF4-FFF2-40B4-BE49-F238E27FC236}">
                      <a16:creationId xmlns:a16="http://schemas.microsoft.com/office/drawing/2014/main" id="{C043F851-23F6-4535-8018-A52E2D0D9423}"/>
                    </a:ext>
                  </a:extLst>
                </p14:cNvPr>
                <p14:cNvContentPartPr/>
                <p14:nvPr/>
              </p14:nvContentPartPr>
              <p14:xfrm>
                <a:off x="5128431" y="5298964"/>
                <a:ext cx="135360" cy="19080"/>
              </p14:xfrm>
            </p:contentPart>
          </mc:Choice>
          <mc:Fallback xmlns="">
            <p:pic>
              <p:nvPicPr>
                <p:cNvPr id="88" name="Ink 87">
                  <a:extLst>
                    <a:ext uri="{FF2B5EF4-FFF2-40B4-BE49-F238E27FC236}">
                      <a16:creationId xmlns:a16="http://schemas.microsoft.com/office/drawing/2014/main" id="{C043F851-23F6-4535-8018-A52E2D0D9423}"/>
                    </a:ext>
                  </a:extLst>
                </p:cNvPr>
                <p:cNvPicPr/>
                <p:nvPr/>
              </p:nvPicPr>
              <p:blipFill>
                <a:blip r:embed="rId133"/>
                <a:stretch>
                  <a:fillRect/>
                </a:stretch>
              </p:blipFill>
              <p:spPr>
                <a:xfrm>
                  <a:off x="5119431" y="5289964"/>
                  <a:ext cx="153000" cy="36720"/>
                </a:xfrm>
                <a:prstGeom prst="rect">
                  <a:avLst/>
                </a:prstGeom>
              </p:spPr>
            </p:pic>
          </mc:Fallback>
        </mc:AlternateContent>
      </p:grpSp>
      <p:grpSp>
        <p:nvGrpSpPr>
          <p:cNvPr id="98" name="Group 97">
            <a:extLst>
              <a:ext uri="{FF2B5EF4-FFF2-40B4-BE49-F238E27FC236}">
                <a16:creationId xmlns:a16="http://schemas.microsoft.com/office/drawing/2014/main" id="{D69FED97-5BE3-48BA-B8FC-C5FF3A8C4F9C}"/>
              </a:ext>
            </a:extLst>
          </p:cNvPr>
          <p:cNvGrpSpPr/>
          <p:nvPr/>
        </p:nvGrpSpPr>
        <p:grpSpPr>
          <a:xfrm>
            <a:off x="1660191" y="5108884"/>
            <a:ext cx="458640" cy="834120"/>
            <a:chOff x="1660191" y="5108884"/>
            <a:chExt cx="458640" cy="834120"/>
          </a:xfrm>
        </p:grpSpPr>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A33926BC-98EE-42AC-9A4B-F22983AB2B3A}"/>
                    </a:ext>
                  </a:extLst>
                </p14:cNvPr>
                <p14:cNvContentPartPr/>
                <p14:nvPr/>
              </p14:nvContentPartPr>
              <p14:xfrm>
                <a:off x="1660191" y="5108884"/>
                <a:ext cx="338400" cy="354240"/>
              </p14:xfrm>
            </p:contentPart>
          </mc:Choice>
          <mc:Fallback xmlns="">
            <p:pic>
              <p:nvPicPr>
                <p:cNvPr id="79" name="Ink 78">
                  <a:extLst>
                    <a:ext uri="{FF2B5EF4-FFF2-40B4-BE49-F238E27FC236}">
                      <a16:creationId xmlns:a16="http://schemas.microsoft.com/office/drawing/2014/main" id="{A33926BC-98EE-42AC-9A4B-F22983AB2B3A}"/>
                    </a:ext>
                  </a:extLst>
                </p:cNvPr>
                <p:cNvPicPr/>
                <p:nvPr/>
              </p:nvPicPr>
              <p:blipFill>
                <a:blip r:embed="rId135"/>
                <a:stretch>
                  <a:fillRect/>
                </a:stretch>
              </p:blipFill>
              <p:spPr>
                <a:xfrm>
                  <a:off x="1651551" y="5100244"/>
                  <a:ext cx="3560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EBE85C9D-7ECD-4875-A77A-1474BE256215}"/>
                    </a:ext>
                  </a:extLst>
                </p14:cNvPr>
                <p14:cNvContentPartPr/>
                <p14:nvPr/>
              </p14:nvContentPartPr>
              <p14:xfrm>
                <a:off x="1789431" y="5221564"/>
                <a:ext cx="29520" cy="246600"/>
              </p14:xfrm>
            </p:contentPart>
          </mc:Choice>
          <mc:Fallback xmlns="">
            <p:pic>
              <p:nvPicPr>
                <p:cNvPr id="80" name="Ink 79">
                  <a:extLst>
                    <a:ext uri="{FF2B5EF4-FFF2-40B4-BE49-F238E27FC236}">
                      <a16:creationId xmlns:a16="http://schemas.microsoft.com/office/drawing/2014/main" id="{EBE85C9D-7ECD-4875-A77A-1474BE256215}"/>
                    </a:ext>
                  </a:extLst>
                </p:cNvPr>
                <p:cNvPicPr/>
                <p:nvPr/>
              </p:nvPicPr>
              <p:blipFill>
                <a:blip r:embed="rId137"/>
                <a:stretch>
                  <a:fillRect/>
                </a:stretch>
              </p:blipFill>
              <p:spPr>
                <a:xfrm>
                  <a:off x="1780791" y="5212564"/>
                  <a:ext cx="471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673261F9-7625-4A49-B0AF-ABF4CA940BF1}"/>
                    </a:ext>
                  </a:extLst>
                </p14:cNvPr>
                <p14:cNvContentPartPr/>
                <p14:nvPr/>
              </p14:nvContentPartPr>
              <p14:xfrm>
                <a:off x="1777191" y="5296444"/>
                <a:ext cx="129600" cy="28800"/>
              </p14:xfrm>
            </p:contentPart>
          </mc:Choice>
          <mc:Fallback xmlns="">
            <p:pic>
              <p:nvPicPr>
                <p:cNvPr id="81" name="Ink 80">
                  <a:extLst>
                    <a:ext uri="{FF2B5EF4-FFF2-40B4-BE49-F238E27FC236}">
                      <a16:creationId xmlns:a16="http://schemas.microsoft.com/office/drawing/2014/main" id="{673261F9-7625-4A49-B0AF-ABF4CA940BF1}"/>
                    </a:ext>
                  </a:extLst>
                </p:cNvPr>
                <p:cNvPicPr/>
                <p:nvPr/>
              </p:nvPicPr>
              <p:blipFill>
                <a:blip r:embed="rId139"/>
                <a:stretch>
                  <a:fillRect/>
                </a:stretch>
              </p:blipFill>
              <p:spPr>
                <a:xfrm>
                  <a:off x="1768191" y="5287804"/>
                  <a:ext cx="147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0" name="Ink 89">
                  <a:extLst>
                    <a:ext uri="{FF2B5EF4-FFF2-40B4-BE49-F238E27FC236}">
                      <a16:creationId xmlns:a16="http://schemas.microsoft.com/office/drawing/2014/main" id="{E2C29E5B-EC7E-4580-A676-8565C00CDCEA}"/>
                    </a:ext>
                  </a:extLst>
                </p14:cNvPr>
                <p14:cNvContentPartPr/>
                <p14:nvPr/>
              </p14:nvContentPartPr>
              <p14:xfrm>
                <a:off x="1875831" y="5576524"/>
                <a:ext cx="172440" cy="366480"/>
              </p14:xfrm>
            </p:contentPart>
          </mc:Choice>
          <mc:Fallback xmlns="">
            <p:pic>
              <p:nvPicPr>
                <p:cNvPr id="90" name="Ink 89">
                  <a:extLst>
                    <a:ext uri="{FF2B5EF4-FFF2-40B4-BE49-F238E27FC236}">
                      <a16:creationId xmlns:a16="http://schemas.microsoft.com/office/drawing/2014/main" id="{E2C29E5B-EC7E-4580-A676-8565C00CDCEA}"/>
                    </a:ext>
                  </a:extLst>
                </p:cNvPr>
                <p:cNvPicPr/>
                <p:nvPr/>
              </p:nvPicPr>
              <p:blipFill>
                <a:blip r:embed="rId141"/>
                <a:stretch>
                  <a:fillRect/>
                </a:stretch>
              </p:blipFill>
              <p:spPr>
                <a:xfrm>
                  <a:off x="1866831" y="5567524"/>
                  <a:ext cx="19008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1" name="Ink 90">
                  <a:extLst>
                    <a:ext uri="{FF2B5EF4-FFF2-40B4-BE49-F238E27FC236}">
                      <a16:creationId xmlns:a16="http://schemas.microsoft.com/office/drawing/2014/main" id="{DED3AFB4-D185-440C-B257-A257270DA2EF}"/>
                    </a:ext>
                  </a:extLst>
                </p14:cNvPr>
                <p14:cNvContentPartPr/>
                <p14:nvPr/>
              </p14:nvContentPartPr>
              <p14:xfrm>
                <a:off x="2093631" y="5713684"/>
                <a:ext cx="25200" cy="207720"/>
              </p14:xfrm>
            </p:contentPart>
          </mc:Choice>
          <mc:Fallback xmlns="">
            <p:pic>
              <p:nvPicPr>
                <p:cNvPr id="91" name="Ink 90">
                  <a:extLst>
                    <a:ext uri="{FF2B5EF4-FFF2-40B4-BE49-F238E27FC236}">
                      <a16:creationId xmlns:a16="http://schemas.microsoft.com/office/drawing/2014/main" id="{DED3AFB4-D185-440C-B257-A257270DA2EF}"/>
                    </a:ext>
                  </a:extLst>
                </p:cNvPr>
                <p:cNvPicPr/>
                <p:nvPr/>
              </p:nvPicPr>
              <p:blipFill>
                <a:blip r:embed="rId143"/>
                <a:stretch>
                  <a:fillRect/>
                </a:stretch>
              </p:blipFill>
              <p:spPr>
                <a:xfrm>
                  <a:off x="2084991" y="5704684"/>
                  <a:ext cx="42840" cy="225360"/>
                </a:xfrm>
                <a:prstGeom prst="rect">
                  <a:avLst/>
                </a:prstGeom>
              </p:spPr>
            </p:pic>
          </mc:Fallback>
        </mc:AlternateContent>
      </p:grpSp>
      <p:grpSp>
        <p:nvGrpSpPr>
          <p:cNvPr id="97" name="Group 96">
            <a:extLst>
              <a:ext uri="{FF2B5EF4-FFF2-40B4-BE49-F238E27FC236}">
                <a16:creationId xmlns:a16="http://schemas.microsoft.com/office/drawing/2014/main" id="{C63A581B-F8BF-4B4E-A849-4DF606A9E5C3}"/>
              </a:ext>
            </a:extLst>
          </p:cNvPr>
          <p:cNvGrpSpPr/>
          <p:nvPr/>
        </p:nvGrpSpPr>
        <p:grpSpPr>
          <a:xfrm>
            <a:off x="3534711" y="5589844"/>
            <a:ext cx="254520" cy="321120"/>
            <a:chOff x="3534711" y="5589844"/>
            <a:chExt cx="254520" cy="321120"/>
          </a:xfrm>
        </p:grpSpPr>
        <mc:AlternateContent xmlns:mc="http://schemas.openxmlformats.org/markup-compatibility/2006" xmlns:p14="http://schemas.microsoft.com/office/powerpoint/2010/main">
          <mc:Choice Requires="p14">
            <p:contentPart p14:bwMode="auto" r:id="rId144">
              <p14:nvContentPartPr>
                <p14:cNvPr id="92" name="Ink 91">
                  <a:extLst>
                    <a:ext uri="{FF2B5EF4-FFF2-40B4-BE49-F238E27FC236}">
                      <a16:creationId xmlns:a16="http://schemas.microsoft.com/office/drawing/2014/main" id="{4E22E5B9-744F-4E4B-8835-8BEFD601C3B2}"/>
                    </a:ext>
                  </a:extLst>
                </p14:cNvPr>
                <p14:cNvContentPartPr/>
                <p14:nvPr/>
              </p14:nvContentPartPr>
              <p14:xfrm>
                <a:off x="3534711" y="5589844"/>
                <a:ext cx="117720" cy="321120"/>
              </p14:xfrm>
            </p:contentPart>
          </mc:Choice>
          <mc:Fallback xmlns="">
            <p:pic>
              <p:nvPicPr>
                <p:cNvPr id="92" name="Ink 91">
                  <a:extLst>
                    <a:ext uri="{FF2B5EF4-FFF2-40B4-BE49-F238E27FC236}">
                      <a16:creationId xmlns:a16="http://schemas.microsoft.com/office/drawing/2014/main" id="{4E22E5B9-744F-4E4B-8835-8BEFD601C3B2}"/>
                    </a:ext>
                  </a:extLst>
                </p:cNvPr>
                <p:cNvPicPr/>
                <p:nvPr/>
              </p:nvPicPr>
              <p:blipFill>
                <a:blip r:embed="rId145"/>
                <a:stretch>
                  <a:fillRect/>
                </a:stretch>
              </p:blipFill>
              <p:spPr>
                <a:xfrm>
                  <a:off x="3525711" y="5581204"/>
                  <a:ext cx="1353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3" name="Ink 92">
                  <a:extLst>
                    <a:ext uri="{FF2B5EF4-FFF2-40B4-BE49-F238E27FC236}">
                      <a16:creationId xmlns:a16="http://schemas.microsoft.com/office/drawing/2014/main" id="{126E0B3A-D235-4E08-B289-5FD64002944C}"/>
                    </a:ext>
                  </a:extLst>
                </p14:cNvPr>
                <p14:cNvContentPartPr/>
                <p14:nvPr/>
              </p14:nvContentPartPr>
              <p14:xfrm>
                <a:off x="3688791" y="5694964"/>
                <a:ext cx="100440" cy="201960"/>
              </p14:xfrm>
            </p:contentPart>
          </mc:Choice>
          <mc:Fallback xmlns="">
            <p:pic>
              <p:nvPicPr>
                <p:cNvPr id="93" name="Ink 92">
                  <a:extLst>
                    <a:ext uri="{FF2B5EF4-FFF2-40B4-BE49-F238E27FC236}">
                      <a16:creationId xmlns:a16="http://schemas.microsoft.com/office/drawing/2014/main" id="{126E0B3A-D235-4E08-B289-5FD64002944C}"/>
                    </a:ext>
                  </a:extLst>
                </p:cNvPr>
                <p:cNvPicPr/>
                <p:nvPr/>
              </p:nvPicPr>
              <p:blipFill>
                <a:blip r:embed="rId147"/>
                <a:stretch>
                  <a:fillRect/>
                </a:stretch>
              </p:blipFill>
              <p:spPr>
                <a:xfrm>
                  <a:off x="3680151" y="5685964"/>
                  <a:ext cx="118080" cy="219600"/>
                </a:xfrm>
                <a:prstGeom prst="rect">
                  <a:avLst/>
                </a:prstGeom>
              </p:spPr>
            </p:pic>
          </mc:Fallback>
        </mc:AlternateContent>
      </p:grpSp>
      <p:grpSp>
        <p:nvGrpSpPr>
          <p:cNvPr id="101" name="Group 100">
            <a:extLst>
              <a:ext uri="{FF2B5EF4-FFF2-40B4-BE49-F238E27FC236}">
                <a16:creationId xmlns:a16="http://schemas.microsoft.com/office/drawing/2014/main" id="{5562A648-B29D-4750-91A0-553F44A96623}"/>
              </a:ext>
            </a:extLst>
          </p:cNvPr>
          <p:cNvGrpSpPr/>
          <p:nvPr/>
        </p:nvGrpSpPr>
        <p:grpSpPr>
          <a:xfrm>
            <a:off x="1520511" y="4319404"/>
            <a:ext cx="319320" cy="587520"/>
            <a:chOff x="1520511" y="4319404"/>
            <a:chExt cx="319320" cy="587520"/>
          </a:xfrm>
        </p:grpSpPr>
        <mc:AlternateContent xmlns:mc="http://schemas.openxmlformats.org/markup-compatibility/2006" xmlns:p14="http://schemas.microsoft.com/office/powerpoint/2010/main">
          <mc:Choice Requires="p14">
            <p:contentPart p14:bwMode="auto" r:id="rId148">
              <p14:nvContentPartPr>
                <p14:cNvPr id="99" name="Ink 98">
                  <a:extLst>
                    <a:ext uri="{FF2B5EF4-FFF2-40B4-BE49-F238E27FC236}">
                      <a16:creationId xmlns:a16="http://schemas.microsoft.com/office/drawing/2014/main" id="{56F255DA-B414-411F-883D-FDE969680FD1}"/>
                    </a:ext>
                  </a:extLst>
                </p14:cNvPr>
                <p14:cNvContentPartPr/>
                <p14:nvPr/>
              </p14:nvContentPartPr>
              <p14:xfrm>
                <a:off x="1635351" y="4319404"/>
                <a:ext cx="87480" cy="529560"/>
              </p14:xfrm>
            </p:contentPart>
          </mc:Choice>
          <mc:Fallback xmlns="">
            <p:pic>
              <p:nvPicPr>
                <p:cNvPr id="99" name="Ink 98">
                  <a:extLst>
                    <a:ext uri="{FF2B5EF4-FFF2-40B4-BE49-F238E27FC236}">
                      <a16:creationId xmlns:a16="http://schemas.microsoft.com/office/drawing/2014/main" id="{56F255DA-B414-411F-883D-FDE969680FD1}"/>
                    </a:ext>
                  </a:extLst>
                </p:cNvPr>
                <p:cNvPicPr/>
                <p:nvPr/>
              </p:nvPicPr>
              <p:blipFill>
                <a:blip r:embed="rId149"/>
                <a:stretch>
                  <a:fillRect/>
                </a:stretch>
              </p:blipFill>
              <p:spPr>
                <a:xfrm>
                  <a:off x="1626711" y="4310764"/>
                  <a:ext cx="105120" cy="547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0" name="Ink 99">
                  <a:extLst>
                    <a:ext uri="{FF2B5EF4-FFF2-40B4-BE49-F238E27FC236}">
                      <a16:creationId xmlns:a16="http://schemas.microsoft.com/office/drawing/2014/main" id="{505E9900-BFBA-4CF3-B613-190E8EC338D3}"/>
                    </a:ext>
                  </a:extLst>
                </p14:cNvPr>
                <p14:cNvContentPartPr/>
                <p14:nvPr/>
              </p14:nvContentPartPr>
              <p14:xfrm>
                <a:off x="1520511" y="4640884"/>
                <a:ext cx="319320" cy="266040"/>
              </p14:xfrm>
            </p:contentPart>
          </mc:Choice>
          <mc:Fallback xmlns="">
            <p:pic>
              <p:nvPicPr>
                <p:cNvPr id="100" name="Ink 99">
                  <a:extLst>
                    <a:ext uri="{FF2B5EF4-FFF2-40B4-BE49-F238E27FC236}">
                      <a16:creationId xmlns:a16="http://schemas.microsoft.com/office/drawing/2014/main" id="{505E9900-BFBA-4CF3-B613-190E8EC338D3}"/>
                    </a:ext>
                  </a:extLst>
                </p:cNvPr>
                <p:cNvPicPr/>
                <p:nvPr/>
              </p:nvPicPr>
              <p:blipFill>
                <a:blip r:embed="rId151"/>
                <a:stretch>
                  <a:fillRect/>
                </a:stretch>
              </p:blipFill>
              <p:spPr>
                <a:xfrm>
                  <a:off x="1511871" y="4632244"/>
                  <a:ext cx="336960" cy="28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2">
            <p14:nvContentPartPr>
              <p14:cNvPr id="102" name="Ink 101">
                <a:extLst>
                  <a:ext uri="{FF2B5EF4-FFF2-40B4-BE49-F238E27FC236}">
                    <a16:creationId xmlns:a16="http://schemas.microsoft.com/office/drawing/2014/main" id="{DE88600F-25BB-4CDA-9335-63EC1B73D764}"/>
                  </a:ext>
                </a:extLst>
              </p14:cNvPr>
              <p14:cNvContentPartPr/>
              <p14:nvPr/>
            </p14:nvContentPartPr>
            <p14:xfrm>
              <a:off x="1715991" y="5854444"/>
              <a:ext cx="32400" cy="34200"/>
            </p14:xfrm>
          </p:contentPart>
        </mc:Choice>
        <mc:Fallback xmlns="">
          <p:pic>
            <p:nvPicPr>
              <p:cNvPr id="102" name="Ink 101">
                <a:extLst>
                  <a:ext uri="{FF2B5EF4-FFF2-40B4-BE49-F238E27FC236}">
                    <a16:creationId xmlns:a16="http://schemas.microsoft.com/office/drawing/2014/main" id="{DE88600F-25BB-4CDA-9335-63EC1B73D764}"/>
                  </a:ext>
                </a:extLst>
              </p:cNvPr>
              <p:cNvPicPr/>
              <p:nvPr/>
            </p:nvPicPr>
            <p:blipFill>
              <a:blip r:embed="rId153"/>
              <a:stretch>
                <a:fillRect/>
              </a:stretch>
            </p:blipFill>
            <p:spPr>
              <a:xfrm>
                <a:off x="1706991" y="5845444"/>
                <a:ext cx="50040" cy="51840"/>
              </a:xfrm>
              <a:prstGeom prst="rect">
                <a:avLst/>
              </a:prstGeom>
            </p:spPr>
          </p:pic>
        </mc:Fallback>
      </mc:AlternateContent>
      <p:grpSp>
        <p:nvGrpSpPr>
          <p:cNvPr id="109" name="Group 108">
            <a:extLst>
              <a:ext uri="{FF2B5EF4-FFF2-40B4-BE49-F238E27FC236}">
                <a16:creationId xmlns:a16="http://schemas.microsoft.com/office/drawing/2014/main" id="{7B78FEB5-2B99-4C8A-B1D5-4868C0477FAB}"/>
              </a:ext>
            </a:extLst>
          </p:cNvPr>
          <p:cNvGrpSpPr/>
          <p:nvPr/>
        </p:nvGrpSpPr>
        <p:grpSpPr>
          <a:xfrm>
            <a:off x="731751" y="5606044"/>
            <a:ext cx="973440" cy="523800"/>
            <a:chOff x="731751" y="5606044"/>
            <a:chExt cx="973440" cy="523800"/>
          </a:xfrm>
        </p:grpSpPr>
        <mc:AlternateContent xmlns:mc="http://schemas.openxmlformats.org/markup-compatibility/2006" xmlns:p14="http://schemas.microsoft.com/office/powerpoint/2010/main">
          <mc:Choice Requires="p14">
            <p:contentPart p14:bwMode="auto" r:id="rId154">
              <p14:nvContentPartPr>
                <p14:cNvPr id="103" name="Ink 102">
                  <a:extLst>
                    <a:ext uri="{FF2B5EF4-FFF2-40B4-BE49-F238E27FC236}">
                      <a16:creationId xmlns:a16="http://schemas.microsoft.com/office/drawing/2014/main" id="{7866F49C-2564-4EE9-A2D4-F14973FFE300}"/>
                    </a:ext>
                  </a:extLst>
                </p14:cNvPr>
                <p14:cNvContentPartPr/>
                <p14:nvPr/>
              </p14:nvContentPartPr>
              <p14:xfrm>
                <a:off x="1295511" y="5882524"/>
                <a:ext cx="409680" cy="97920"/>
              </p14:xfrm>
            </p:contentPart>
          </mc:Choice>
          <mc:Fallback xmlns="">
            <p:pic>
              <p:nvPicPr>
                <p:cNvPr id="103" name="Ink 102">
                  <a:extLst>
                    <a:ext uri="{FF2B5EF4-FFF2-40B4-BE49-F238E27FC236}">
                      <a16:creationId xmlns:a16="http://schemas.microsoft.com/office/drawing/2014/main" id="{7866F49C-2564-4EE9-A2D4-F14973FFE300}"/>
                    </a:ext>
                  </a:extLst>
                </p:cNvPr>
                <p:cNvPicPr/>
                <p:nvPr/>
              </p:nvPicPr>
              <p:blipFill>
                <a:blip r:embed="rId155"/>
                <a:stretch>
                  <a:fillRect/>
                </a:stretch>
              </p:blipFill>
              <p:spPr>
                <a:xfrm>
                  <a:off x="1286511" y="5873524"/>
                  <a:ext cx="4273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4" name="Ink 103">
                  <a:extLst>
                    <a:ext uri="{FF2B5EF4-FFF2-40B4-BE49-F238E27FC236}">
                      <a16:creationId xmlns:a16="http://schemas.microsoft.com/office/drawing/2014/main" id="{1AECECE1-9C98-459B-ADC2-5F37D70B3BFC}"/>
                    </a:ext>
                  </a:extLst>
                </p14:cNvPr>
                <p14:cNvContentPartPr/>
                <p14:nvPr/>
              </p14:nvContentPartPr>
              <p14:xfrm>
                <a:off x="1139631" y="5814484"/>
                <a:ext cx="171720" cy="300600"/>
              </p14:xfrm>
            </p:contentPart>
          </mc:Choice>
          <mc:Fallback xmlns="">
            <p:pic>
              <p:nvPicPr>
                <p:cNvPr id="104" name="Ink 103">
                  <a:extLst>
                    <a:ext uri="{FF2B5EF4-FFF2-40B4-BE49-F238E27FC236}">
                      <a16:creationId xmlns:a16="http://schemas.microsoft.com/office/drawing/2014/main" id="{1AECECE1-9C98-459B-ADC2-5F37D70B3BFC}"/>
                    </a:ext>
                  </a:extLst>
                </p:cNvPr>
                <p:cNvPicPr/>
                <p:nvPr/>
              </p:nvPicPr>
              <p:blipFill>
                <a:blip r:embed="rId157"/>
                <a:stretch>
                  <a:fillRect/>
                </a:stretch>
              </p:blipFill>
              <p:spPr>
                <a:xfrm>
                  <a:off x="1130631" y="5805484"/>
                  <a:ext cx="1893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5" name="Ink 104">
                  <a:extLst>
                    <a:ext uri="{FF2B5EF4-FFF2-40B4-BE49-F238E27FC236}">
                      <a16:creationId xmlns:a16="http://schemas.microsoft.com/office/drawing/2014/main" id="{FCDD0223-F293-4237-8E46-2BC02D5AC15D}"/>
                    </a:ext>
                  </a:extLst>
                </p14:cNvPr>
                <p14:cNvContentPartPr/>
                <p14:nvPr/>
              </p14:nvContentPartPr>
              <p14:xfrm>
                <a:off x="757311" y="5678404"/>
                <a:ext cx="130320" cy="373320"/>
              </p14:xfrm>
            </p:contentPart>
          </mc:Choice>
          <mc:Fallback xmlns="">
            <p:pic>
              <p:nvPicPr>
                <p:cNvPr id="105" name="Ink 104">
                  <a:extLst>
                    <a:ext uri="{FF2B5EF4-FFF2-40B4-BE49-F238E27FC236}">
                      <a16:creationId xmlns:a16="http://schemas.microsoft.com/office/drawing/2014/main" id="{FCDD0223-F293-4237-8E46-2BC02D5AC15D}"/>
                    </a:ext>
                  </a:extLst>
                </p:cNvPr>
                <p:cNvPicPr/>
                <p:nvPr/>
              </p:nvPicPr>
              <p:blipFill>
                <a:blip r:embed="rId159"/>
                <a:stretch>
                  <a:fillRect/>
                </a:stretch>
              </p:blipFill>
              <p:spPr>
                <a:xfrm>
                  <a:off x="748671" y="5669764"/>
                  <a:ext cx="14796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6" name="Ink 105">
                  <a:extLst>
                    <a:ext uri="{FF2B5EF4-FFF2-40B4-BE49-F238E27FC236}">
                      <a16:creationId xmlns:a16="http://schemas.microsoft.com/office/drawing/2014/main" id="{6EC2A95E-ECB3-403F-82D5-8782C84C814F}"/>
                    </a:ext>
                  </a:extLst>
                </p14:cNvPr>
                <p14:cNvContentPartPr/>
                <p14:nvPr/>
              </p14:nvContentPartPr>
              <p14:xfrm>
                <a:off x="731751" y="5802604"/>
                <a:ext cx="191160" cy="75240"/>
              </p14:xfrm>
            </p:contentPart>
          </mc:Choice>
          <mc:Fallback xmlns="">
            <p:pic>
              <p:nvPicPr>
                <p:cNvPr id="106" name="Ink 105">
                  <a:extLst>
                    <a:ext uri="{FF2B5EF4-FFF2-40B4-BE49-F238E27FC236}">
                      <a16:creationId xmlns:a16="http://schemas.microsoft.com/office/drawing/2014/main" id="{6EC2A95E-ECB3-403F-82D5-8782C84C814F}"/>
                    </a:ext>
                  </a:extLst>
                </p:cNvPr>
                <p:cNvPicPr/>
                <p:nvPr/>
              </p:nvPicPr>
              <p:blipFill>
                <a:blip r:embed="rId161"/>
                <a:stretch>
                  <a:fillRect/>
                </a:stretch>
              </p:blipFill>
              <p:spPr>
                <a:xfrm>
                  <a:off x="722751" y="5793964"/>
                  <a:ext cx="208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7" name="Ink 106">
                  <a:extLst>
                    <a:ext uri="{FF2B5EF4-FFF2-40B4-BE49-F238E27FC236}">
                      <a16:creationId xmlns:a16="http://schemas.microsoft.com/office/drawing/2014/main" id="{AA013366-2C04-4306-B560-4DAF0BE7FE0D}"/>
                    </a:ext>
                  </a:extLst>
                </p14:cNvPr>
                <p14:cNvContentPartPr/>
                <p14:nvPr/>
              </p14:nvContentPartPr>
              <p14:xfrm>
                <a:off x="814551" y="5606044"/>
                <a:ext cx="137880" cy="77760"/>
              </p14:xfrm>
            </p:contentPart>
          </mc:Choice>
          <mc:Fallback xmlns="">
            <p:pic>
              <p:nvPicPr>
                <p:cNvPr id="107" name="Ink 106">
                  <a:extLst>
                    <a:ext uri="{FF2B5EF4-FFF2-40B4-BE49-F238E27FC236}">
                      <a16:creationId xmlns:a16="http://schemas.microsoft.com/office/drawing/2014/main" id="{AA013366-2C04-4306-B560-4DAF0BE7FE0D}"/>
                    </a:ext>
                  </a:extLst>
                </p:cNvPr>
                <p:cNvPicPr/>
                <p:nvPr/>
              </p:nvPicPr>
              <p:blipFill>
                <a:blip r:embed="rId163"/>
                <a:stretch>
                  <a:fillRect/>
                </a:stretch>
              </p:blipFill>
              <p:spPr>
                <a:xfrm>
                  <a:off x="805911" y="5597044"/>
                  <a:ext cx="1555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8" name="Ink 107">
                  <a:extLst>
                    <a:ext uri="{FF2B5EF4-FFF2-40B4-BE49-F238E27FC236}">
                      <a16:creationId xmlns:a16="http://schemas.microsoft.com/office/drawing/2014/main" id="{115E2DE4-FAFB-4104-849D-44D1C5A0C0D0}"/>
                    </a:ext>
                  </a:extLst>
                </p14:cNvPr>
                <p14:cNvContentPartPr/>
                <p14:nvPr/>
              </p14:nvContentPartPr>
              <p14:xfrm>
                <a:off x="931191" y="5764444"/>
                <a:ext cx="108720" cy="365400"/>
              </p14:xfrm>
            </p:contentPart>
          </mc:Choice>
          <mc:Fallback xmlns="">
            <p:pic>
              <p:nvPicPr>
                <p:cNvPr id="108" name="Ink 107">
                  <a:extLst>
                    <a:ext uri="{FF2B5EF4-FFF2-40B4-BE49-F238E27FC236}">
                      <a16:creationId xmlns:a16="http://schemas.microsoft.com/office/drawing/2014/main" id="{115E2DE4-FAFB-4104-849D-44D1C5A0C0D0}"/>
                    </a:ext>
                  </a:extLst>
                </p:cNvPr>
                <p:cNvPicPr/>
                <p:nvPr/>
              </p:nvPicPr>
              <p:blipFill>
                <a:blip r:embed="rId165"/>
                <a:stretch>
                  <a:fillRect/>
                </a:stretch>
              </p:blipFill>
              <p:spPr>
                <a:xfrm>
                  <a:off x="922551" y="5755804"/>
                  <a:ext cx="126360" cy="38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6">
            <p14:nvContentPartPr>
              <p14:cNvPr id="110" name="Ink 109">
                <a:extLst>
                  <a:ext uri="{FF2B5EF4-FFF2-40B4-BE49-F238E27FC236}">
                    <a16:creationId xmlns:a16="http://schemas.microsoft.com/office/drawing/2014/main" id="{C5D86991-9A2B-49D2-B4FE-A140D9B5D896}"/>
                  </a:ext>
                </a:extLst>
              </p14:cNvPr>
              <p14:cNvContentPartPr/>
              <p14:nvPr/>
            </p14:nvContentPartPr>
            <p14:xfrm>
              <a:off x="1964391" y="6105004"/>
              <a:ext cx="108720" cy="100800"/>
            </p14:xfrm>
          </p:contentPart>
        </mc:Choice>
        <mc:Fallback xmlns="">
          <p:pic>
            <p:nvPicPr>
              <p:cNvPr id="110" name="Ink 109">
                <a:extLst>
                  <a:ext uri="{FF2B5EF4-FFF2-40B4-BE49-F238E27FC236}">
                    <a16:creationId xmlns:a16="http://schemas.microsoft.com/office/drawing/2014/main" id="{C5D86991-9A2B-49D2-B4FE-A140D9B5D896}"/>
                  </a:ext>
                </a:extLst>
              </p:cNvPr>
              <p:cNvPicPr/>
              <p:nvPr/>
            </p:nvPicPr>
            <p:blipFill>
              <a:blip r:embed="rId167"/>
              <a:stretch>
                <a:fillRect/>
              </a:stretch>
            </p:blipFill>
            <p:spPr>
              <a:xfrm>
                <a:off x="1955751" y="6096364"/>
                <a:ext cx="1263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1" name="Ink 110">
                <a:extLst>
                  <a:ext uri="{FF2B5EF4-FFF2-40B4-BE49-F238E27FC236}">
                    <a16:creationId xmlns:a16="http://schemas.microsoft.com/office/drawing/2014/main" id="{1501C5FB-8B10-411C-BEAF-EBD3AA016EAF}"/>
                  </a:ext>
                </a:extLst>
              </p14:cNvPr>
              <p14:cNvContentPartPr/>
              <p14:nvPr/>
            </p14:nvContentPartPr>
            <p14:xfrm>
              <a:off x="1902111" y="6156484"/>
              <a:ext cx="82440" cy="65880"/>
            </p14:xfrm>
          </p:contentPart>
        </mc:Choice>
        <mc:Fallback xmlns="">
          <p:pic>
            <p:nvPicPr>
              <p:cNvPr id="111" name="Ink 110">
                <a:extLst>
                  <a:ext uri="{FF2B5EF4-FFF2-40B4-BE49-F238E27FC236}">
                    <a16:creationId xmlns:a16="http://schemas.microsoft.com/office/drawing/2014/main" id="{1501C5FB-8B10-411C-BEAF-EBD3AA016EAF}"/>
                  </a:ext>
                </a:extLst>
              </p:cNvPr>
              <p:cNvPicPr/>
              <p:nvPr/>
            </p:nvPicPr>
            <p:blipFill>
              <a:blip r:embed="rId169"/>
              <a:stretch>
                <a:fillRect/>
              </a:stretch>
            </p:blipFill>
            <p:spPr>
              <a:xfrm>
                <a:off x="1893111" y="6147844"/>
                <a:ext cx="100080" cy="83520"/>
              </a:xfrm>
              <a:prstGeom prst="rect">
                <a:avLst/>
              </a:prstGeom>
            </p:spPr>
          </p:pic>
        </mc:Fallback>
      </mc:AlternateContent>
      <p:grpSp>
        <p:nvGrpSpPr>
          <p:cNvPr id="118" name="Group 117">
            <a:extLst>
              <a:ext uri="{FF2B5EF4-FFF2-40B4-BE49-F238E27FC236}">
                <a16:creationId xmlns:a16="http://schemas.microsoft.com/office/drawing/2014/main" id="{9569F910-136C-496F-8FD0-799082E77214}"/>
              </a:ext>
            </a:extLst>
          </p:cNvPr>
          <p:cNvGrpSpPr/>
          <p:nvPr/>
        </p:nvGrpSpPr>
        <p:grpSpPr>
          <a:xfrm>
            <a:off x="1798071" y="6051004"/>
            <a:ext cx="471240" cy="767520"/>
            <a:chOff x="1798071" y="6051004"/>
            <a:chExt cx="471240" cy="767520"/>
          </a:xfrm>
        </p:grpSpPr>
        <mc:AlternateContent xmlns:mc="http://schemas.openxmlformats.org/markup-compatibility/2006" xmlns:p14="http://schemas.microsoft.com/office/powerpoint/2010/main">
          <mc:Choice Requires="p14">
            <p:contentPart p14:bwMode="auto" r:id="rId170">
              <p14:nvContentPartPr>
                <p14:cNvPr id="112" name="Ink 111">
                  <a:extLst>
                    <a:ext uri="{FF2B5EF4-FFF2-40B4-BE49-F238E27FC236}">
                      <a16:creationId xmlns:a16="http://schemas.microsoft.com/office/drawing/2014/main" id="{76B012C1-B6F3-4D80-BF3E-02DE2601FBB5}"/>
                    </a:ext>
                  </a:extLst>
                </p14:cNvPr>
                <p14:cNvContentPartPr/>
                <p14:nvPr/>
              </p14:nvContentPartPr>
              <p14:xfrm>
                <a:off x="1890231" y="6119044"/>
                <a:ext cx="379080" cy="76320"/>
              </p14:xfrm>
            </p:contentPart>
          </mc:Choice>
          <mc:Fallback xmlns="">
            <p:pic>
              <p:nvPicPr>
                <p:cNvPr id="112" name="Ink 111">
                  <a:extLst>
                    <a:ext uri="{FF2B5EF4-FFF2-40B4-BE49-F238E27FC236}">
                      <a16:creationId xmlns:a16="http://schemas.microsoft.com/office/drawing/2014/main" id="{76B012C1-B6F3-4D80-BF3E-02DE2601FBB5}"/>
                    </a:ext>
                  </a:extLst>
                </p:cNvPr>
                <p:cNvPicPr/>
                <p:nvPr/>
              </p:nvPicPr>
              <p:blipFill>
                <a:blip r:embed="rId171"/>
                <a:stretch>
                  <a:fillRect/>
                </a:stretch>
              </p:blipFill>
              <p:spPr>
                <a:xfrm>
                  <a:off x="1881231" y="6110404"/>
                  <a:ext cx="3967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3" name="Ink 112">
                  <a:extLst>
                    <a:ext uri="{FF2B5EF4-FFF2-40B4-BE49-F238E27FC236}">
                      <a16:creationId xmlns:a16="http://schemas.microsoft.com/office/drawing/2014/main" id="{EC8BBC9F-0332-4937-B5D8-3C067CEE03C3}"/>
                    </a:ext>
                  </a:extLst>
                </p14:cNvPr>
                <p14:cNvContentPartPr/>
                <p14:nvPr/>
              </p14:nvContentPartPr>
              <p14:xfrm>
                <a:off x="2085351" y="6051004"/>
                <a:ext cx="146880" cy="295560"/>
              </p14:xfrm>
            </p:contentPart>
          </mc:Choice>
          <mc:Fallback xmlns="">
            <p:pic>
              <p:nvPicPr>
                <p:cNvPr id="113" name="Ink 112">
                  <a:extLst>
                    <a:ext uri="{FF2B5EF4-FFF2-40B4-BE49-F238E27FC236}">
                      <a16:creationId xmlns:a16="http://schemas.microsoft.com/office/drawing/2014/main" id="{EC8BBC9F-0332-4937-B5D8-3C067CEE03C3}"/>
                    </a:ext>
                  </a:extLst>
                </p:cNvPr>
                <p:cNvPicPr/>
                <p:nvPr/>
              </p:nvPicPr>
              <p:blipFill>
                <a:blip r:embed="rId173"/>
                <a:stretch>
                  <a:fillRect/>
                </a:stretch>
              </p:blipFill>
              <p:spPr>
                <a:xfrm>
                  <a:off x="2076711" y="6042364"/>
                  <a:ext cx="1645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4" name="Ink 113">
                  <a:extLst>
                    <a:ext uri="{FF2B5EF4-FFF2-40B4-BE49-F238E27FC236}">
                      <a16:creationId xmlns:a16="http://schemas.microsoft.com/office/drawing/2014/main" id="{6E1CC48F-8051-417E-B4A4-49799D355FF9}"/>
                    </a:ext>
                  </a:extLst>
                </p14:cNvPr>
                <p14:cNvContentPartPr/>
                <p14:nvPr/>
              </p14:nvContentPartPr>
              <p14:xfrm>
                <a:off x="1798071" y="6463924"/>
                <a:ext cx="108720" cy="334800"/>
              </p14:xfrm>
            </p:contentPart>
          </mc:Choice>
          <mc:Fallback xmlns="">
            <p:pic>
              <p:nvPicPr>
                <p:cNvPr id="114" name="Ink 113">
                  <a:extLst>
                    <a:ext uri="{FF2B5EF4-FFF2-40B4-BE49-F238E27FC236}">
                      <a16:creationId xmlns:a16="http://schemas.microsoft.com/office/drawing/2014/main" id="{6E1CC48F-8051-417E-B4A4-49799D355FF9}"/>
                    </a:ext>
                  </a:extLst>
                </p:cNvPr>
                <p:cNvPicPr/>
                <p:nvPr/>
              </p:nvPicPr>
              <p:blipFill>
                <a:blip r:embed="rId175"/>
                <a:stretch>
                  <a:fillRect/>
                </a:stretch>
              </p:blipFill>
              <p:spPr>
                <a:xfrm>
                  <a:off x="1789431" y="6455284"/>
                  <a:ext cx="1263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5" name="Ink 114">
                  <a:extLst>
                    <a:ext uri="{FF2B5EF4-FFF2-40B4-BE49-F238E27FC236}">
                      <a16:creationId xmlns:a16="http://schemas.microsoft.com/office/drawing/2014/main" id="{AAD7C38D-292E-4D1C-BAF8-A24FF1A8477A}"/>
                    </a:ext>
                  </a:extLst>
                </p14:cNvPr>
                <p14:cNvContentPartPr/>
                <p14:nvPr/>
              </p14:nvContentPartPr>
              <p14:xfrm>
                <a:off x="1802031" y="6569044"/>
                <a:ext cx="155520" cy="79920"/>
              </p14:xfrm>
            </p:contentPart>
          </mc:Choice>
          <mc:Fallback xmlns="">
            <p:pic>
              <p:nvPicPr>
                <p:cNvPr id="115" name="Ink 114">
                  <a:extLst>
                    <a:ext uri="{FF2B5EF4-FFF2-40B4-BE49-F238E27FC236}">
                      <a16:creationId xmlns:a16="http://schemas.microsoft.com/office/drawing/2014/main" id="{AAD7C38D-292E-4D1C-BAF8-A24FF1A8477A}"/>
                    </a:ext>
                  </a:extLst>
                </p:cNvPr>
                <p:cNvPicPr/>
                <p:nvPr/>
              </p:nvPicPr>
              <p:blipFill>
                <a:blip r:embed="rId177"/>
                <a:stretch>
                  <a:fillRect/>
                </a:stretch>
              </p:blipFill>
              <p:spPr>
                <a:xfrm>
                  <a:off x="1793031" y="6560404"/>
                  <a:ext cx="1731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6" name="Ink 115">
                  <a:extLst>
                    <a:ext uri="{FF2B5EF4-FFF2-40B4-BE49-F238E27FC236}">
                      <a16:creationId xmlns:a16="http://schemas.microsoft.com/office/drawing/2014/main" id="{FCEC6375-BF3D-4BA7-B708-C3CABD9328F5}"/>
                    </a:ext>
                  </a:extLst>
                </p14:cNvPr>
                <p14:cNvContentPartPr/>
                <p14:nvPr/>
              </p14:nvContentPartPr>
              <p14:xfrm>
                <a:off x="1798071" y="6433684"/>
                <a:ext cx="196200" cy="56160"/>
              </p14:xfrm>
            </p:contentPart>
          </mc:Choice>
          <mc:Fallback xmlns="">
            <p:pic>
              <p:nvPicPr>
                <p:cNvPr id="116" name="Ink 115">
                  <a:extLst>
                    <a:ext uri="{FF2B5EF4-FFF2-40B4-BE49-F238E27FC236}">
                      <a16:creationId xmlns:a16="http://schemas.microsoft.com/office/drawing/2014/main" id="{FCEC6375-BF3D-4BA7-B708-C3CABD9328F5}"/>
                    </a:ext>
                  </a:extLst>
                </p:cNvPr>
                <p:cNvPicPr/>
                <p:nvPr/>
              </p:nvPicPr>
              <p:blipFill>
                <a:blip r:embed="rId179"/>
                <a:stretch>
                  <a:fillRect/>
                </a:stretch>
              </p:blipFill>
              <p:spPr>
                <a:xfrm>
                  <a:off x="1789071" y="6424684"/>
                  <a:ext cx="2138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7" name="Ink 116">
                  <a:extLst>
                    <a:ext uri="{FF2B5EF4-FFF2-40B4-BE49-F238E27FC236}">
                      <a16:creationId xmlns:a16="http://schemas.microsoft.com/office/drawing/2014/main" id="{8F014B36-F62F-482E-88EF-28EADFEEEAEB}"/>
                    </a:ext>
                  </a:extLst>
                </p14:cNvPr>
                <p14:cNvContentPartPr/>
                <p14:nvPr/>
              </p14:nvContentPartPr>
              <p14:xfrm>
                <a:off x="1989591" y="6562204"/>
                <a:ext cx="212760" cy="256320"/>
              </p14:xfrm>
            </p:contentPart>
          </mc:Choice>
          <mc:Fallback xmlns="">
            <p:pic>
              <p:nvPicPr>
                <p:cNvPr id="117" name="Ink 116">
                  <a:extLst>
                    <a:ext uri="{FF2B5EF4-FFF2-40B4-BE49-F238E27FC236}">
                      <a16:creationId xmlns:a16="http://schemas.microsoft.com/office/drawing/2014/main" id="{8F014B36-F62F-482E-88EF-28EADFEEEAEB}"/>
                    </a:ext>
                  </a:extLst>
                </p:cNvPr>
                <p:cNvPicPr/>
                <p:nvPr/>
              </p:nvPicPr>
              <p:blipFill>
                <a:blip r:embed="rId181"/>
                <a:stretch>
                  <a:fillRect/>
                </a:stretch>
              </p:blipFill>
              <p:spPr>
                <a:xfrm>
                  <a:off x="1980591" y="6553204"/>
                  <a:ext cx="230400" cy="273960"/>
                </a:xfrm>
                <a:prstGeom prst="rect">
                  <a:avLst/>
                </a:prstGeom>
              </p:spPr>
            </p:pic>
          </mc:Fallback>
        </mc:AlternateContent>
      </p:grpSp>
      <p:grpSp>
        <p:nvGrpSpPr>
          <p:cNvPr id="121" name="Group 120">
            <a:extLst>
              <a:ext uri="{FF2B5EF4-FFF2-40B4-BE49-F238E27FC236}">
                <a16:creationId xmlns:a16="http://schemas.microsoft.com/office/drawing/2014/main" id="{11A037AE-5622-4193-A19B-6E937AB17A20}"/>
              </a:ext>
            </a:extLst>
          </p:cNvPr>
          <p:cNvGrpSpPr/>
          <p:nvPr/>
        </p:nvGrpSpPr>
        <p:grpSpPr>
          <a:xfrm>
            <a:off x="3477111" y="4546564"/>
            <a:ext cx="233640" cy="425880"/>
            <a:chOff x="3477111" y="4546564"/>
            <a:chExt cx="233640" cy="425880"/>
          </a:xfrm>
        </p:grpSpPr>
        <mc:AlternateContent xmlns:mc="http://schemas.openxmlformats.org/markup-compatibility/2006" xmlns:p14="http://schemas.microsoft.com/office/powerpoint/2010/main">
          <mc:Choice Requires="p14">
            <p:contentPart p14:bwMode="auto" r:id="rId182">
              <p14:nvContentPartPr>
                <p14:cNvPr id="119" name="Ink 118">
                  <a:extLst>
                    <a:ext uri="{FF2B5EF4-FFF2-40B4-BE49-F238E27FC236}">
                      <a16:creationId xmlns:a16="http://schemas.microsoft.com/office/drawing/2014/main" id="{3518FE4E-1F9C-45B4-943A-FBC7CBA21812}"/>
                    </a:ext>
                  </a:extLst>
                </p14:cNvPr>
                <p14:cNvContentPartPr/>
                <p14:nvPr/>
              </p14:nvContentPartPr>
              <p14:xfrm>
                <a:off x="3531111" y="4546564"/>
                <a:ext cx="146160" cy="333000"/>
              </p14:xfrm>
            </p:contentPart>
          </mc:Choice>
          <mc:Fallback xmlns="">
            <p:pic>
              <p:nvPicPr>
                <p:cNvPr id="119" name="Ink 118">
                  <a:extLst>
                    <a:ext uri="{FF2B5EF4-FFF2-40B4-BE49-F238E27FC236}">
                      <a16:creationId xmlns:a16="http://schemas.microsoft.com/office/drawing/2014/main" id="{3518FE4E-1F9C-45B4-943A-FBC7CBA21812}"/>
                    </a:ext>
                  </a:extLst>
                </p:cNvPr>
                <p:cNvPicPr/>
                <p:nvPr/>
              </p:nvPicPr>
              <p:blipFill>
                <a:blip r:embed="rId183"/>
                <a:stretch>
                  <a:fillRect/>
                </a:stretch>
              </p:blipFill>
              <p:spPr>
                <a:xfrm>
                  <a:off x="3522471" y="4537564"/>
                  <a:ext cx="1638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0" name="Ink 119">
                  <a:extLst>
                    <a:ext uri="{FF2B5EF4-FFF2-40B4-BE49-F238E27FC236}">
                      <a16:creationId xmlns:a16="http://schemas.microsoft.com/office/drawing/2014/main" id="{A860B8B5-F950-46B5-A5FE-AC581312CE9A}"/>
                    </a:ext>
                  </a:extLst>
                </p14:cNvPr>
                <p14:cNvContentPartPr/>
                <p14:nvPr/>
              </p14:nvContentPartPr>
              <p14:xfrm>
                <a:off x="3477111" y="4818724"/>
                <a:ext cx="233640" cy="153720"/>
              </p14:xfrm>
            </p:contentPart>
          </mc:Choice>
          <mc:Fallback xmlns="">
            <p:pic>
              <p:nvPicPr>
                <p:cNvPr id="120" name="Ink 119">
                  <a:extLst>
                    <a:ext uri="{FF2B5EF4-FFF2-40B4-BE49-F238E27FC236}">
                      <a16:creationId xmlns:a16="http://schemas.microsoft.com/office/drawing/2014/main" id="{A860B8B5-F950-46B5-A5FE-AC581312CE9A}"/>
                    </a:ext>
                  </a:extLst>
                </p:cNvPr>
                <p:cNvPicPr/>
                <p:nvPr/>
              </p:nvPicPr>
              <p:blipFill>
                <a:blip r:embed="rId185"/>
                <a:stretch>
                  <a:fillRect/>
                </a:stretch>
              </p:blipFill>
              <p:spPr>
                <a:xfrm>
                  <a:off x="3468111" y="4810084"/>
                  <a:ext cx="251280" cy="171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6">
            <p14:nvContentPartPr>
              <p14:cNvPr id="122" name="Ink 121">
                <a:extLst>
                  <a:ext uri="{FF2B5EF4-FFF2-40B4-BE49-F238E27FC236}">
                    <a16:creationId xmlns:a16="http://schemas.microsoft.com/office/drawing/2014/main" id="{CD0BECE8-E8ED-4535-820C-301E3F8EA2CC}"/>
                  </a:ext>
                </a:extLst>
              </p14:cNvPr>
              <p14:cNvContentPartPr/>
              <p14:nvPr/>
            </p14:nvContentPartPr>
            <p14:xfrm>
              <a:off x="3588711" y="6126244"/>
              <a:ext cx="59400" cy="57600"/>
            </p14:xfrm>
          </p:contentPart>
        </mc:Choice>
        <mc:Fallback xmlns="">
          <p:pic>
            <p:nvPicPr>
              <p:cNvPr id="122" name="Ink 121">
                <a:extLst>
                  <a:ext uri="{FF2B5EF4-FFF2-40B4-BE49-F238E27FC236}">
                    <a16:creationId xmlns:a16="http://schemas.microsoft.com/office/drawing/2014/main" id="{CD0BECE8-E8ED-4535-820C-301E3F8EA2CC}"/>
                  </a:ext>
                </a:extLst>
              </p:cNvPr>
              <p:cNvPicPr/>
              <p:nvPr/>
            </p:nvPicPr>
            <p:blipFill>
              <a:blip r:embed="rId187"/>
              <a:stretch>
                <a:fillRect/>
              </a:stretch>
            </p:blipFill>
            <p:spPr>
              <a:xfrm>
                <a:off x="3580071" y="6117244"/>
                <a:ext cx="77040" cy="75240"/>
              </a:xfrm>
              <a:prstGeom prst="rect">
                <a:avLst/>
              </a:prstGeom>
            </p:spPr>
          </p:pic>
        </mc:Fallback>
      </mc:AlternateContent>
      <p:grpSp>
        <p:nvGrpSpPr>
          <p:cNvPr id="128" name="Group 127">
            <a:extLst>
              <a:ext uri="{FF2B5EF4-FFF2-40B4-BE49-F238E27FC236}">
                <a16:creationId xmlns:a16="http://schemas.microsoft.com/office/drawing/2014/main" id="{BF24214B-83B5-4961-9713-36A7C4FF396F}"/>
              </a:ext>
            </a:extLst>
          </p:cNvPr>
          <p:cNvGrpSpPr/>
          <p:nvPr/>
        </p:nvGrpSpPr>
        <p:grpSpPr>
          <a:xfrm>
            <a:off x="3582591" y="6027604"/>
            <a:ext cx="603360" cy="455760"/>
            <a:chOff x="3582591" y="6027604"/>
            <a:chExt cx="603360" cy="455760"/>
          </a:xfrm>
        </p:grpSpPr>
        <mc:AlternateContent xmlns:mc="http://schemas.openxmlformats.org/markup-compatibility/2006" xmlns:p14="http://schemas.microsoft.com/office/powerpoint/2010/main">
          <mc:Choice Requires="p14">
            <p:contentPart p14:bwMode="auto" r:id="rId188">
              <p14:nvContentPartPr>
                <p14:cNvPr id="123" name="Ink 122">
                  <a:extLst>
                    <a:ext uri="{FF2B5EF4-FFF2-40B4-BE49-F238E27FC236}">
                      <a16:creationId xmlns:a16="http://schemas.microsoft.com/office/drawing/2014/main" id="{9C3FD89D-D573-4459-A7C6-A04C7D13F0C7}"/>
                    </a:ext>
                  </a:extLst>
                </p14:cNvPr>
                <p14:cNvContentPartPr/>
                <p14:nvPr/>
              </p14:nvContentPartPr>
              <p14:xfrm>
                <a:off x="3582591" y="6079444"/>
                <a:ext cx="336240" cy="281160"/>
              </p14:xfrm>
            </p:contentPart>
          </mc:Choice>
          <mc:Fallback xmlns="">
            <p:pic>
              <p:nvPicPr>
                <p:cNvPr id="123" name="Ink 122">
                  <a:extLst>
                    <a:ext uri="{FF2B5EF4-FFF2-40B4-BE49-F238E27FC236}">
                      <a16:creationId xmlns:a16="http://schemas.microsoft.com/office/drawing/2014/main" id="{9C3FD89D-D573-4459-A7C6-A04C7D13F0C7}"/>
                    </a:ext>
                  </a:extLst>
                </p:cNvPr>
                <p:cNvPicPr/>
                <p:nvPr/>
              </p:nvPicPr>
              <p:blipFill>
                <a:blip r:embed="rId189"/>
                <a:stretch>
                  <a:fillRect/>
                </a:stretch>
              </p:blipFill>
              <p:spPr>
                <a:xfrm>
                  <a:off x="3573591" y="6070804"/>
                  <a:ext cx="35388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4" name="Ink 123">
                  <a:extLst>
                    <a:ext uri="{FF2B5EF4-FFF2-40B4-BE49-F238E27FC236}">
                      <a16:creationId xmlns:a16="http://schemas.microsoft.com/office/drawing/2014/main" id="{96076A6E-5006-4B1A-A2EC-0CFA6B576704}"/>
                    </a:ext>
                  </a:extLst>
                </p14:cNvPr>
                <p14:cNvContentPartPr/>
                <p14:nvPr/>
              </p14:nvContentPartPr>
              <p14:xfrm>
                <a:off x="4006311" y="6098164"/>
                <a:ext cx="96120" cy="251640"/>
              </p14:xfrm>
            </p:contentPart>
          </mc:Choice>
          <mc:Fallback xmlns="">
            <p:pic>
              <p:nvPicPr>
                <p:cNvPr id="124" name="Ink 123">
                  <a:extLst>
                    <a:ext uri="{FF2B5EF4-FFF2-40B4-BE49-F238E27FC236}">
                      <a16:creationId xmlns:a16="http://schemas.microsoft.com/office/drawing/2014/main" id="{96076A6E-5006-4B1A-A2EC-0CFA6B576704}"/>
                    </a:ext>
                  </a:extLst>
                </p:cNvPr>
                <p:cNvPicPr/>
                <p:nvPr/>
              </p:nvPicPr>
              <p:blipFill>
                <a:blip r:embed="rId191"/>
                <a:stretch>
                  <a:fillRect/>
                </a:stretch>
              </p:blipFill>
              <p:spPr>
                <a:xfrm>
                  <a:off x="3997311" y="6089164"/>
                  <a:ext cx="1137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5" name="Ink 124">
                  <a:extLst>
                    <a:ext uri="{FF2B5EF4-FFF2-40B4-BE49-F238E27FC236}">
                      <a16:creationId xmlns:a16="http://schemas.microsoft.com/office/drawing/2014/main" id="{260B1016-26FA-43B1-AFEB-A6DC9B434FAE}"/>
                    </a:ext>
                  </a:extLst>
                </p14:cNvPr>
                <p14:cNvContentPartPr/>
                <p14:nvPr/>
              </p14:nvContentPartPr>
              <p14:xfrm>
                <a:off x="3968151" y="6187084"/>
                <a:ext cx="154800" cy="40680"/>
              </p14:xfrm>
            </p:contentPart>
          </mc:Choice>
          <mc:Fallback xmlns="">
            <p:pic>
              <p:nvPicPr>
                <p:cNvPr id="125" name="Ink 124">
                  <a:extLst>
                    <a:ext uri="{FF2B5EF4-FFF2-40B4-BE49-F238E27FC236}">
                      <a16:creationId xmlns:a16="http://schemas.microsoft.com/office/drawing/2014/main" id="{260B1016-26FA-43B1-AFEB-A6DC9B434FAE}"/>
                    </a:ext>
                  </a:extLst>
                </p:cNvPr>
                <p:cNvPicPr/>
                <p:nvPr/>
              </p:nvPicPr>
              <p:blipFill>
                <a:blip r:embed="rId193"/>
                <a:stretch>
                  <a:fillRect/>
                </a:stretch>
              </p:blipFill>
              <p:spPr>
                <a:xfrm>
                  <a:off x="3959511" y="6178444"/>
                  <a:ext cx="1724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6" name="Ink 125">
                  <a:extLst>
                    <a:ext uri="{FF2B5EF4-FFF2-40B4-BE49-F238E27FC236}">
                      <a16:creationId xmlns:a16="http://schemas.microsoft.com/office/drawing/2014/main" id="{C3388E7F-07AB-4F45-A805-20F7B691938D}"/>
                    </a:ext>
                  </a:extLst>
                </p14:cNvPr>
                <p14:cNvContentPartPr/>
                <p14:nvPr/>
              </p14:nvContentPartPr>
              <p14:xfrm>
                <a:off x="3992991" y="6027604"/>
                <a:ext cx="192960" cy="65880"/>
              </p14:xfrm>
            </p:contentPart>
          </mc:Choice>
          <mc:Fallback xmlns="">
            <p:pic>
              <p:nvPicPr>
                <p:cNvPr id="126" name="Ink 125">
                  <a:extLst>
                    <a:ext uri="{FF2B5EF4-FFF2-40B4-BE49-F238E27FC236}">
                      <a16:creationId xmlns:a16="http://schemas.microsoft.com/office/drawing/2014/main" id="{C3388E7F-07AB-4F45-A805-20F7B691938D}"/>
                    </a:ext>
                  </a:extLst>
                </p:cNvPr>
                <p:cNvPicPr/>
                <p:nvPr/>
              </p:nvPicPr>
              <p:blipFill>
                <a:blip r:embed="rId195"/>
                <a:stretch>
                  <a:fillRect/>
                </a:stretch>
              </p:blipFill>
              <p:spPr>
                <a:xfrm>
                  <a:off x="3983991" y="6018964"/>
                  <a:ext cx="2106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7" name="Ink 126">
                  <a:extLst>
                    <a:ext uri="{FF2B5EF4-FFF2-40B4-BE49-F238E27FC236}">
                      <a16:creationId xmlns:a16="http://schemas.microsoft.com/office/drawing/2014/main" id="{1BE266F3-0102-4351-B055-DD54480B1901}"/>
                    </a:ext>
                  </a:extLst>
                </p14:cNvPr>
                <p14:cNvContentPartPr/>
                <p14:nvPr/>
              </p14:nvContentPartPr>
              <p14:xfrm>
                <a:off x="4122951" y="6222364"/>
                <a:ext cx="29520" cy="261000"/>
              </p14:xfrm>
            </p:contentPart>
          </mc:Choice>
          <mc:Fallback xmlns="">
            <p:pic>
              <p:nvPicPr>
                <p:cNvPr id="127" name="Ink 126">
                  <a:extLst>
                    <a:ext uri="{FF2B5EF4-FFF2-40B4-BE49-F238E27FC236}">
                      <a16:creationId xmlns:a16="http://schemas.microsoft.com/office/drawing/2014/main" id="{1BE266F3-0102-4351-B055-DD54480B1901}"/>
                    </a:ext>
                  </a:extLst>
                </p:cNvPr>
                <p:cNvPicPr/>
                <p:nvPr/>
              </p:nvPicPr>
              <p:blipFill>
                <a:blip r:embed="rId197"/>
                <a:stretch>
                  <a:fillRect/>
                </a:stretch>
              </p:blipFill>
              <p:spPr>
                <a:xfrm>
                  <a:off x="4114311" y="6213364"/>
                  <a:ext cx="47160" cy="278640"/>
                </a:xfrm>
                <a:prstGeom prst="rect">
                  <a:avLst/>
                </a:prstGeom>
              </p:spPr>
            </p:pic>
          </mc:Fallback>
        </mc:AlternateContent>
      </p:grpSp>
      <p:grpSp>
        <p:nvGrpSpPr>
          <p:cNvPr id="135" name="Group 134">
            <a:extLst>
              <a:ext uri="{FF2B5EF4-FFF2-40B4-BE49-F238E27FC236}">
                <a16:creationId xmlns:a16="http://schemas.microsoft.com/office/drawing/2014/main" id="{3880A070-841E-45F4-AAEB-8C2ABE18704C}"/>
              </a:ext>
            </a:extLst>
          </p:cNvPr>
          <p:cNvGrpSpPr/>
          <p:nvPr/>
        </p:nvGrpSpPr>
        <p:grpSpPr>
          <a:xfrm>
            <a:off x="3610311" y="6562204"/>
            <a:ext cx="669960" cy="282960"/>
            <a:chOff x="3610311" y="6562204"/>
            <a:chExt cx="669960" cy="282960"/>
          </a:xfrm>
        </p:grpSpPr>
        <mc:AlternateContent xmlns:mc="http://schemas.openxmlformats.org/markup-compatibility/2006" xmlns:p14="http://schemas.microsoft.com/office/powerpoint/2010/main">
          <mc:Choice Requires="p14">
            <p:contentPart p14:bwMode="auto" r:id="rId198">
              <p14:nvContentPartPr>
                <p14:cNvPr id="129" name="Ink 128">
                  <a:extLst>
                    <a:ext uri="{FF2B5EF4-FFF2-40B4-BE49-F238E27FC236}">
                      <a16:creationId xmlns:a16="http://schemas.microsoft.com/office/drawing/2014/main" id="{0854F936-D31E-4753-9DCD-62C8F8400071}"/>
                    </a:ext>
                  </a:extLst>
                </p14:cNvPr>
                <p14:cNvContentPartPr/>
                <p14:nvPr/>
              </p14:nvContentPartPr>
              <p14:xfrm>
                <a:off x="3610311" y="6606484"/>
                <a:ext cx="317520" cy="63720"/>
              </p14:xfrm>
            </p:contentPart>
          </mc:Choice>
          <mc:Fallback xmlns="">
            <p:pic>
              <p:nvPicPr>
                <p:cNvPr id="129" name="Ink 128">
                  <a:extLst>
                    <a:ext uri="{FF2B5EF4-FFF2-40B4-BE49-F238E27FC236}">
                      <a16:creationId xmlns:a16="http://schemas.microsoft.com/office/drawing/2014/main" id="{0854F936-D31E-4753-9DCD-62C8F8400071}"/>
                    </a:ext>
                  </a:extLst>
                </p:cNvPr>
                <p:cNvPicPr/>
                <p:nvPr/>
              </p:nvPicPr>
              <p:blipFill>
                <a:blip r:embed="rId199"/>
                <a:stretch>
                  <a:fillRect/>
                </a:stretch>
              </p:blipFill>
              <p:spPr>
                <a:xfrm>
                  <a:off x="3601671" y="6597844"/>
                  <a:ext cx="3351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0" name="Ink 129">
                  <a:extLst>
                    <a:ext uri="{FF2B5EF4-FFF2-40B4-BE49-F238E27FC236}">
                      <a16:creationId xmlns:a16="http://schemas.microsoft.com/office/drawing/2014/main" id="{00F04678-8177-4041-A1F2-25E81799A49D}"/>
                    </a:ext>
                  </a:extLst>
                </p14:cNvPr>
                <p14:cNvContentPartPr/>
                <p14:nvPr/>
              </p14:nvContentPartPr>
              <p14:xfrm>
                <a:off x="3856191" y="6569044"/>
                <a:ext cx="71280" cy="208800"/>
              </p14:xfrm>
            </p:contentPart>
          </mc:Choice>
          <mc:Fallback xmlns="">
            <p:pic>
              <p:nvPicPr>
                <p:cNvPr id="130" name="Ink 129">
                  <a:extLst>
                    <a:ext uri="{FF2B5EF4-FFF2-40B4-BE49-F238E27FC236}">
                      <a16:creationId xmlns:a16="http://schemas.microsoft.com/office/drawing/2014/main" id="{00F04678-8177-4041-A1F2-25E81799A49D}"/>
                    </a:ext>
                  </a:extLst>
                </p:cNvPr>
                <p:cNvPicPr/>
                <p:nvPr/>
              </p:nvPicPr>
              <p:blipFill>
                <a:blip r:embed="rId201"/>
                <a:stretch>
                  <a:fillRect/>
                </a:stretch>
              </p:blipFill>
              <p:spPr>
                <a:xfrm>
                  <a:off x="3847551" y="6560404"/>
                  <a:ext cx="889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1" name="Ink 130">
                  <a:extLst>
                    <a:ext uri="{FF2B5EF4-FFF2-40B4-BE49-F238E27FC236}">
                      <a16:creationId xmlns:a16="http://schemas.microsoft.com/office/drawing/2014/main" id="{41DD4CA1-9970-4507-975E-57440A3BC6BD}"/>
                    </a:ext>
                  </a:extLst>
                </p14:cNvPr>
                <p14:cNvContentPartPr/>
                <p14:nvPr/>
              </p14:nvContentPartPr>
              <p14:xfrm>
                <a:off x="3975711" y="6595684"/>
                <a:ext cx="77040" cy="249480"/>
              </p14:xfrm>
            </p:contentPart>
          </mc:Choice>
          <mc:Fallback xmlns="">
            <p:pic>
              <p:nvPicPr>
                <p:cNvPr id="131" name="Ink 130">
                  <a:extLst>
                    <a:ext uri="{FF2B5EF4-FFF2-40B4-BE49-F238E27FC236}">
                      <a16:creationId xmlns:a16="http://schemas.microsoft.com/office/drawing/2014/main" id="{41DD4CA1-9970-4507-975E-57440A3BC6BD}"/>
                    </a:ext>
                  </a:extLst>
                </p:cNvPr>
                <p:cNvPicPr/>
                <p:nvPr/>
              </p:nvPicPr>
              <p:blipFill>
                <a:blip r:embed="rId203"/>
                <a:stretch>
                  <a:fillRect/>
                </a:stretch>
              </p:blipFill>
              <p:spPr>
                <a:xfrm>
                  <a:off x="3966711" y="6586684"/>
                  <a:ext cx="946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2" name="Ink 131">
                  <a:extLst>
                    <a:ext uri="{FF2B5EF4-FFF2-40B4-BE49-F238E27FC236}">
                      <a16:creationId xmlns:a16="http://schemas.microsoft.com/office/drawing/2014/main" id="{6619F995-D72E-4918-8ABB-B200A7EE4CF5}"/>
                    </a:ext>
                  </a:extLst>
                </p14:cNvPr>
                <p14:cNvContentPartPr/>
                <p14:nvPr/>
              </p14:nvContentPartPr>
              <p14:xfrm>
                <a:off x="3960951" y="6674524"/>
                <a:ext cx="133560" cy="61200"/>
              </p14:xfrm>
            </p:contentPart>
          </mc:Choice>
          <mc:Fallback xmlns="">
            <p:pic>
              <p:nvPicPr>
                <p:cNvPr id="132" name="Ink 131">
                  <a:extLst>
                    <a:ext uri="{FF2B5EF4-FFF2-40B4-BE49-F238E27FC236}">
                      <a16:creationId xmlns:a16="http://schemas.microsoft.com/office/drawing/2014/main" id="{6619F995-D72E-4918-8ABB-B200A7EE4CF5}"/>
                    </a:ext>
                  </a:extLst>
                </p:cNvPr>
                <p:cNvPicPr/>
                <p:nvPr/>
              </p:nvPicPr>
              <p:blipFill>
                <a:blip r:embed="rId205"/>
                <a:stretch>
                  <a:fillRect/>
                </a:stretch>
              </p:blipFill>
              <p:spPr>
                <a:xfrm>
                  <a:off x="3952311" y="6665884"/>
                  <a:ext cx="1512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3" name="Ink 132">
                  <a:extLst>
                    <a:ext uri="{FF2B5EF4-FFF2-40B4-BE49-F238E27FC236}">
                      <a16:creationId xmlns:a16="http://schemas.microsoft.com/office/drawing/2014/main" id="{76E5944E-3EF5-4645-9E5C-243D51040611}"/>
                    </a:ext>
                  </a:extLst>
                </p14:cNvPr>
                <p14:cNvContentPartPr/>
                <p14:nvPr/>
              </p14:nvContentPartPr>
              <p14:xfrm>
                <a:off x="3968511" y="6562204"/>
                <a:ext cx="146160" cy="35640"/>
              </p14:xfrm>
            </p:contentPart>
          </mc:Choice>
          <mc:Fallback xmlns="">
            <p:pic>
              <p:nvPicPr>
                <p:cNvPr id="133" name="Ink 132">
                  <a:extLst>
                    <a:ext uri="{FF2B5EF4-FFF2-40B4-BE49-F238E27FC236}">
                      <a16:creationId xmlns:a16="http://schemas.microsoft.com/office/drawing/2014/main" id="{76E5944E-3EF5-4645-9E5C-243D51040611}"/>
                    </a:ext>
                  </a:extLst>
                </p:cNvPr>
                <p:cNvPicPr/>
                <p:nvPr/>
              </p:nvPicPr>
              <p:blipFill>
                <a:blip r:embed="rId207"/>
                <a:stretch>
                  <a:fillRect/>
                </a:stretch>
              </p:blipFill>
              <p:spPr>
                <a:xfrm>
                  <a:off x="3959871" y="6553204"/>
                  <a:ext cx="1638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4" name="Ink 133">
                  <a:extLst>
                    <a:ext uri="{FF2B5EF4-FFF2-40B4-BE49-F238E27FC236}">
                      <a16:creationId xmlns:a16="http://schemas.microsoft.com/office/drawing/2014/main" id="{A989E007-8F68-4409-830C-910D264E1D9F}"/>
                    </a:ext>
                  </a:extLst>
                </p14:cNvPr>
                <p14:cNvContentPartPr/>
                <p14:nvPr/>
              </p14:nvContentPartPr>
              <p14:xfrm>
                <a:off x="4176951" y="6623044"/>
                <a:ext cx="103320" cy="199800"/>
              </p14:xfrm>
            </p:contentPart>
          </mc:Choice>
          <mc:Fallback xmlns="">
            <p:pic>
              <p:nvPicPr>
                <p:cNvPr id="134" name="Ink 133">
                  <a:extLst>
                    <a:ext uri="{FF2B5EF4-FFF2-40B4-BE49-F238E27FC236}">
                      <a16:creationId xmlns:a16="http://schemas.microsoft.com/office/drawing/2014/main" id="{A989E007-8F68-4409-830C-910D264E1D9F}"/>
                    </a:ext>
                  </a:extLst>
                </p:cNvPr>
                <p:cNvPicPr/>
                <p:nvPr/>
              </p:nvPicPr>
              <p:blipFill>
                <a:blip r:embed="rId209"/>
                <a:stretch>
                  <a:fillRect/>
                </a:stretch>
              </p:blipFill>
              <p:spPr>
                <a:xfrm>
                  <a:off x="4168311" y="6614044"/>
                  <a:ext cx="120960" cy="217440"/>
                </a:xfrm>
                <a:prstGeom prst="rect">
                  <a:avLst/>
                </a:prstGeom>
              </p:spPr>
            </p:pic>
          </mc:Fallback>
        </mc:AlternateContent>
      </p:grpSp>
      <p:grpSp>
        <p:nvGrpSpPr>
          <p:cNvPr id="148" name="Group 147">
            <a:extLst>
              <a:ext uri="{FF2B5EF4-FFF2-40B4-BE49-F238E27FC236}">
                <a16:creationId xmlns:a16="http://schemas.microsoft.com/office/drawing/2014/main" id="{2942ECC8-4B59-4324-8DD6-9DCA857C6A2F}"/>
              </a:ext>
            </a:extLst>
          </p:cNvPr>
          <p:cNvGrpSpPr/>
          <p:nvPr/>
        </p:nvGrpSpPr>
        <p:grpSpPr>
          <a:xfrm>
            <a:off x="4955991" y="5632324"/>
            <a:ext cx="1024200" cy="1147680"/>
            <a:chOff x="4955991" y="5632324"/>
            <a:chExt cx="1024200" cy="1147680"/>
          </a:xfrm>
        </p:grpSpPr>
        <mc:AlternateContent xmlns:mc="http://schemas.openxmlformats.org/markup-compatibility/2006" xmlns:p14="http://schemas.microsoft.com/office/powerpoint/2010/main">
          <mc:Choice Requires="p14">
            <p:contentPart p14:bwMode="auto" r:id="rId210">
              <p14:nvContentPartPr>
                <p14:cNvPr id="94" name="Ink 93">
                  <a:extLst>
                    <a:ext uri="{FF2B5EF4-FFF2-40B4-BE49-F238E27FC236}">
                      <a16:creationId xmlns:a16="http://schemas.microsoft.com/office/drawing/2014/main" id="{6346C545-D042-4497-ABEE-F22CB0CC79C2}"/>
                    </a:ext>
                  </a:extLst>
                </p14:cNvPr>
                <p14:cNvContentPartPr/>
                <p14:nvPr/>
              </p14:nvContentPartPr>
              <p14:xfrm>
                <a:off x="4955991" y="5632324"/>
                <a:ext cx="163080" cy="393840"/>
              </p14:xfrm>
            </p:contentPart>
          </mc:Choice>
          <mc:Fallback xmlns="">
            <p:pic>
              <p:nvPicPr>
                <p:cNvPr id="94" name="Ink 93">
                  <a:extLst>
                    <a:ext uri="{FF2B5EF4-FFF2-40B4-BE49-F238E27FC236}">
                      <a16:creationId xmlns:a16="http://schemas.microsoft.com/office/drawing/2014/main" id="{6346C545-D042-4497-ABEE-F22CB0CC79C2}"/>
                    </a:ext>
                  </a:extLst>
                </p:cNvPr>
                <p:cNvPicPr/>
                <p:nvPr/>
              </p:nvPicPr>
              <p:blipFill>
                <a:blip r:embed="rId211"/>
                <a:stretch>
                  <a:fillRect/>
                </a:stretch>
              </p:blipFill>
              <p:spPr>
                <a:xfrm>
                  <a:off x="4946991" y="5623684"/>
                  <a:ext cx="18072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95" name="Ink 94">
                  <a:extLst>
                    <a:ext uri="{FF2B5EF4-FFF2-40B4-BE49-F238E27FC236}">
                      <a16:creationId xmlns:a16="http://schemas.microsoft.com/office/drawing/2014/main" id="{C061DBE4-0101-4FBE-9114-976ECB1C5A9A}"/>
                    </a:ext>
                  </a:extLst>
                </p14:cNvPr>
                <p14:cNvContentPartPr/>
                <p14:nvPr/>
              </p14:nvContentPartPr>
              <p14:xfrm>
                <a:off x="5081991" y="5755084"/>
                <a:ext cx="166680" cy="249480"/>
              </p14:xfrm>
            </p:contentPart>
          </mc:Choice>
          <mc:Fallback xmlns="">
            <p:pic>
              <p:nvPicPr>
                <p:cNvPr id="95" name="Ink 94">
                  <a:extLst>
                    <a:ext uri="{FF2B5EF4-FFF2-40B4-BE49-F238E27FC236}">
                      <a16:creationId xmlns:a16="http://schemas.microsoft.com/office/drawing/2014/main" id="{C061DBE4-0101-4FBE-9114-976ECB1C5A9A}"/>
                    </a:ext>
                  </a:extLst>
                </p:cNvPr>
                <p:cNvPicPr/>
                <p:nvPr/>
              </p:nvPicPr>
              <p:blipFill>
                <a:blip r:embed="rId213"/>
                <a:stretch>
                  <a:fillRect/>
                </a:stretch>
              </p:blipFill>
              <p:spPr>
                <a:xfrm>
                  <a:off x="5072991" y="5746084"/>
                  <a:ext cx="1843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6" name="Ink 135">
                  <a:extLst>
                    <a:ext uri="{FF2B5EF4-FFF2-40B4-BE49-F238E27FC236}">
                      <a16:creationId xmlns:a16="http://schemas.microsoft.com/office/drawing/2014/main" id="{4F241564-44F1-4EC1-8641-A00768A841D9}"/>
                    </a:ext>
                  </a:extLst>
                </p14:cNvPr>
                <p14:cNvContentPartPr/>
                <p14:nvPr/>
              </p14:nvContentPartPr>
              <p14:xfrm>
                <a:off x="5143551" y="6224884"/>
                <a:ext cx="270000" cy="60120"/>
              </p14:xfrm>
            </p:contentPart>
          </mc:Choice>
          <mc:Fallback xmlns="">
            <p:pic>
              <p:nvPicPr>
                <p:cNvPr id="136" name="Ink 135">
                  <a:extLst>
                    <a:ext uri="{FF2B5EF4-FFF2-40B4-BE49-F238E27FC236}">
                      <a16:creationId xmlns:a16="http://schemas.microsoft.com/office/drawing/2014/main" id="{4F241564-44F1-4EC1-8641-A00768A841D9}"/>
                    </a:ext>
                  </a:extLst>
                </p:cNvPr>
                <p:cNvPicPr/>
                <p:nvPr/>
              </p:nvPicPr>
              <p:blipFill>
                <a:blip r:embed="rId215"/>
                <a:stretch>
                  <a:fillRect/>
                </a:stretch>
              </p:blipFill>
              <p:spPr>
                <a:xfrm>
                  <a:off x="5134551" y="6216244"/>
                  <a:ext cx="287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7" name="Ink 136">
                  <a:extLst>
                    <a:ext uri="{FF2B5EF4-FFF2-40B4-BE49-F238E27FC236}">
                      <a16:creationId xmlns:a16="http://schemas.microsoft.com/office/drawing/2014/main" id="{8CDD6EF9-8D6C-4802-AD8A-ACBD8177B835}"/>
                    </a:ext>
                  </a:extLst>
                </p14:cNvPr>
                <p14:cNvContentPartPr/>
                <p14:nvPr/>
              </p14:nvContentPartPr>
              <p14:xfrm>
                <a:off x="5068671" y="6157924"/>
                <a:ext cx="146160" cy="228960"/>
              </p14:xfrm>
            </p:contentPart>
          </mc:Choice>
          <mc:Fallback xmlns="">
            <p:pic>
              <p:nvPicPr>
                <p:cNvPr id="137" name="Ink 136">
                  <a:extLst>
                    <a:ext uri="{FF2B5EF4-FFF2-40B4-BE49-F238E27FC236}">
                      <a16:creationId xmlns:a16="http://schemas.microsoft.com/office/drawing/2014/main" id="{8CDD6EF9-8D6C-4802-AD8A-ACBD8177B835}"/>
                    </a:ext>
                  </a:extLst>
                </p:cNvPr>
                <p:cNvPicPr/>
                <p:nvPr/>
              </p:nvPicPr>
              <p:blipFill>
                <a:blip r:embed="rId217"/>
                <a:stretch>
                  <a:fillRect/>
                </a:stretch>
              </p:blipFill>
              <p:spPr>
                <a:xfrm>
                  <a:off x="5060031" y="6149284"/>
                  <a:ext cx="1638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8" name="Ink 137">
                  <a:extLst>
                    <a:ext uri="{FF2B5EF4-FFF2-40B4-BE49-F238E27FC236}">
                      <a16:creationId xmlns:a16="http://schemas.microsoft.com/office/drawing/2014/main" id="{C04FF298-0129-4374-BC55-EBA1B9BA1DC5}"/>
                    </a:ext>
                  </a:extLst>
                </p14:cNvPr>
                <p14:cNvContentPartPr/>
                <p14:nvPr/>
              </p14:nvContentPartPr>
              <p14:xfrm>
                <a:off x="5559711" y="6068284"/>
                <a:ext cx="70920" cy="206640"/>
              </p14:xfrm>
            </p:contentPart>
          </mc:Choice>
          <mc:Fallback xmlns="">
            <p:pic>
              <p:nvPicPr>
                <p:cNvPr id="138" name="Ink 137">
                  <a:extLst>
                    <a:ext uri="{FF2B5EF4-FFF2-40B4-BE49-F238E27FC236}">
                      <a16:creationId xmlns:a16="http://schemas.microsoft.com/office/drawing/2014/main" id="{C04FF298-0129-4374-BC55-EBA1B9BA1DC5}"/>
                    </a:ext>
                  </a:extLst>
                </p:cNvPr>
                <p:cNvPicPr/>
                <p:nvPr/>
              </p:nvPicPr>
              <p:blipFill>
                <a:blip r:embed="rId219"/>
                <a:stretch>
                  <a:fillRect/>
                </a:stretch>
              </p:blipFill>
              <p:spPr>
                <a:xfrm>
                  <a:off x="5551071" y="6059644"/>
                  <a:ext cx="885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9" name="Ink 138">
                  <a:extLst>
                    <a:ext uri="{FF2B5EF4-FFF2-40B4-BE49-F238E27FC236}">
                      <a16:creationId xmlns:a16="http://schemas.microsoft.com/office/drawing/2014/main" id="{E85BD3A3-E9CE-407C-9929-572B10C38B63}"/>
                    </a:ext>
                  </a:extLst>
                </p14:cNvPr>
                <p14:cNvContentPartPr/>
                <p14:nvPr/>
              </p14:nvContentPartPr>
              <p14:xfrm>
                <a:off x="5514351" y="6112204"/>
                <a:ext cx="130680" cy="68400"/>
              </p14:xfrm>
            </p:contentPart>
          </mc:Choice>
          <mc:Fallback xmlns="">
            <p:pic>
              <p:nvPicPr>
                <p:cNvPr id="139" name="Ink 138">
                  <a:extLst>
                    <a:ext uri="{FF2B5EF4-FFF2-40B4-BE49-F238E27FC236}">
                      <a16:creationId xmlns:a16="http://schemas.microsoft.com/office/drawing/2014/main" id="{E85BD3A3-E9CE-407C-9929-572B10C38B63}"/>
                    </a:ext>
                  </a:extLst>
                </p:cNvPr>
                <p:cNvPicPr/>
                <p:nvPr/>
              </p:nvPicPr>
              <p:blipFill>
                <a:blip r:embed="rId221"/>
                <a:stretch>
                  <a:fillRect/>
                </a:stretch>
              </p:blipFill>
              <p:spPr>
                <a:xfrm>
                  <a:off x="5505711" y="6103204"/>
                  <a:ext cx="1483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0" name="Ink 139">
                  <a:extLst>
                    <a:ext uri="{FF2B5EF4-FFF2-40B4-BE49-F238E27FC236}">
                      <a16:creationId xmlns:a16="http://schemas.microsoft.com/office/drawing/2014/main" id="{1FD556A2-C1DC-44E9-BCA4-64B159C9C422}"/>
                    </a:ext>
                  </a:extLst>
                </p14:cNvPr>
                <p14:cNvContentPartPr/>
                <p14:nvPr/>
              </p14:nvContentPartPr>
              <p14:xfrm>
                <a:off x="5497071" y="5971444"/>
                <a:ext cx="172080" cy="89280"/>
              </p14:xfrm>
            </p:contentPart>
          </mc:Choice>
          <mc:Fallback xmlns="">
            <p:pic>
              <p:nvPicPr>
                <p:cNvPr id="140" name="Ink 139">
                  <a:extLst>
                    <a:ext uri="{FF2B5EF4-FFF2-40B4-BE49-F238E27FC236}">
                      <a16:creationId xmlns:a16="http://schemas.microsoft.com/office/drawing/2014/main" id="{1FD556A2-C1DC-44E9-BCA4-64B159C9C422}"/>
                    </a:ext>
                  </a:extLst>
                </p:cNvPr>
                <p:cNvPicPr/>
                <p:nvPr/>
              </p:nvPicPr>
              <p:blipFill>
                <a:blip r:embed="rId223"/>
                <a:stretch>
                  <a:fillRect/>
                </a:stretch>
              </p:blipFill>
              <p:spPr>
                <a:xfrm>
                  <a:off x="5488431" y="5962804"/>
                  <a:ext cx="1897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1" name="Ink 140">
                  <a:extLst>
                    <a:ext uri="{FF2B5EF4-FFF2-40B4-BE49-F238E27FC236}">
                      <a16:creationId xmlns:a16="http://schemas.microsoft.com/office/drawing/2014/main" id="{9B65FCAE-9C7B-4224-A389-4B94F9E35E13}"/>
                    </a:ext>
                  </a:extLst>
                </p14:cNvPr>
                <p14:cNvContentPartPr/>
                <p14:nvPr/>
              </p14:nvContentPartPr>
              <p14:xfrm>
                <a:off x="5681031" y="6134884"/>
                <a:ext cx="49680" cy="296280"/>
              </p14:xfrm>
            </p:contentPart>
          </mc:Choice>
          <mc:Fallback xmlns="">
            <p:pic>
              <p:nvPicPr>
                <p:cNvPr id="141" name="Ink 140">
                  <a:extLst>
                    <a:ext uri="{FF2B5EF4-FFF2-40B4-BE49-F238E27FC236}">
                      <a16:creationId xmlns:a16="http://schemas.microsoft.com/office/drawing/2014/main" id="{9B65FCAE-9C7B-4224-A389-4B94F9E35E13}"/>
                    </a:ext>
                  </a:extLst>
                </p:cNvPr>
                <p:cNvPicPr/>
                <p:nvPr/>
              </p:nvPicPr>
              <p:blipFill>
                <a:blip r:embed="rId225"/>
                <a:stretch>
                  <a:fillRect/>
                </a:stretch>
              </p:blipFill>
              <p:spPr>
                <a:xfrm>
                  <a:off x="5672031" y="6126244"/>
                  <a:ext cx="673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3" name="Ink 142">
                  <a:extLst>
                    <a:ext uri="{FF2B5EF4-FFF2-40B4-BE49-F238E27FC236}">
                      <a16:creationId xmlns:a16="http://schemas.microsoft.com/office/drawing/2014/main" id="{CEDC869A-BEE0-4B19-8FC1-9D4A2FFF6A0A}"/>
                    </a:ext>
                  </a:extLst>
                </p14:cNvPr>
                <p14:cNvContentPartPr/>
                <p14:nvPr/>
              </p14:nvContentPartPr>
              <p14:xfrm>
                <a:off x="5164071" y="6545644"/>
                <a:ext cx="408240" cy="232200"/>
              </p14:xfrm>
            </p:contentPart>
          </mc:Choice>
          <mc:Fallback xmlns="">
            <p:pic>
              <p:nvPicPr>
                <p:cNvPr id="143" name="Ink 142">
                  <a:extLst>
                    <a:ext uri="{FF2B5EF4-FFF2-40B4-BE49-F238E27FC236}">
                      <a16:creationId xmlns:a16="http://schemas.microsoft.com/office/drawing/2014/main" id="{CEDC869A-BEE0-4B19-8FC1-9D4A2FFF6A0A}"/>
                    </a:ext>
                  </a:extLst>
                </p:cNvPr>
                <p:cNvPicPr/>
                <p:nvPr/>
              </p:nvPicPr>
              <p:blipFill>
                <a:blip r:embed="rId227"/>
                <a:stretch>
                  <a:fillRect/>
                </a:stretch>
              </p:blipFill>
              <p:spPr>
                <a:xfrm>
                  <a:off x="5155431" y="6537004"/>
                  <a:ext cx="4258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4" name="Ink 143">
                  <a:extLst>
                    <a:ext uri="{FF2B5EF4-FFF2-40B4-BE49-F238E27FC236}">
                      <a16:creationId xmlns:a16="http://schemas.microsoft.com/office/drawing/2014/main" id="{B7930C2D-A76F-43F5-A11A-71FB86AB4525}"/>
                    </a:ext>
                  </a:extLst>
                </p14:cNvPr>
                <p14:cNvContentPartPr/>
                <p14:nvPr/>
              </p14:nvContentPartPr>
              <p14:xfrm>
                <a:off x="5668791" y="6547084"/>
                <a:ext cx="112680" cy="232920"/>
              </p14:xfrm>
            </p:contentPart>
          </mc:Choice>
          <mc:Fallback xmlns="">
            <p:pic>
              <p:nvPicPr>
                <p:cNvPr id="144" name="Ink 143">
                  <a:extLst>
                    <a:ext uri="{FF2B5EF4-FFF2-40B4-BE49-F238E27FC236}">
                      <a16:creationId xmlns:a16="http://schemas.microsoft.com/office/drawing/2014/main" id="{B7930C2D-A76F-43F5-A11A-71FB86AB4525}"/>
                    </a:ext>
                  </a:extLst>
                </p:cNvPr>
                <p:cNvPicPr/>
                <p:nvPr/>
              </p:nvPicPr>
              <p:blipFill>
                <a:blip r:embed="rId229"/>
                <a:stretch>
                  <a:fillRect/>
                </a:stretch>
              </p:blipFill>
              <p:spPr>
                <a:xfrm>
                  <a:off x="5659791" y="6538444"/>
                  <a:ext cx="13032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5" name="Ink 144">
                  <a:extLst>
                    <a:ext uri="{FF2B5EF4-FFF2-40B4-BE49-F238E27FC236}">
                      <a16:creationId xmlns:a16="http://schemas.microsoft.com/office/drawing/2014/main" id="{10AB6699-175E-4C31-99E6-13351109B950}"/>
                    </a:ext>
                  </a:extLst>
                </p14:cNvPr>
                <p14:cNvContentPartPr/>
                <p14:nvPr/>
              </p14:nvContentPartPr>
              <p14:xfrm>
                <a:off x="5681031" y="6576244"/>
                <a:ext cx="109080" cy="65880"/>
              </p14:xfrm>
            </p:contentPart>
          </mc:Choice>
          <mc:Fallback xmlns="">
            <p:pic>
              <p:nvPicPr>
                <p:cNvPr id="145" name="Ink 144">
                  <a:extLst>
                    <a:ext uri="{FF2B5EF4-FFF2-40B4-BE49-F238E27FC236}">
                      <a16:creationId xmlns:a16="http://schemas.microsoft.com/office/drawing/2014/main" id="{10AB6699-175E-4C31-99E6-13351109B950}"/>
                    </a:ext>
                  </a:extLst>
                </p:cNvPr>
                <p:cNvPicPr/>
                <p:nvPr/>
              </p:nvPicPr>
              <p:blipFill>
                <a:blip r:embed="rId231"/>
                <a:stretch>
                  <a:fillRect/>
                </a:stretch>
              </p:blipFill>
              <p:spPr>
                <a:xfrm>
                  <a:off x="5672391" y="6567244"/>
                  <a:ext cx="1267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6" name="Ink 145">
                  <a:extLst>
                    <a:ext uri="{FF2B5EF4-FFF2-40B4-BE49-F238E27FC236}">
                      <a16:creationId xmlns:a16="http://schemas.microsoft.com/office/drawing/2014/main" id="{07159A71-B91B-415C-A136-E844148261D6}"/>
                    </a:ext>
                  </a:extLst>
                </p14:cNvPr>
                <p14:cNvContentPartPr/>
                <p14:nvPr/>
              </p14:nvContentPartPr>
              <p14:xfrm>
                <a:off x="5693631" y="6463564"/>
                <a:ext cx="171360" cy="23760"/>
              </p14:xfrm>
            </p:contentPart>
          </mc:Choice>
          <mc:Fallback xmlns="">
            <p:pic>
              <p:nvPicPr>
                <p:cNvPr id="146" name="Ink 145">
                  <a:extLst>
                    <a:ext uri="{FF2B5EF4-FFF2-40B4-BE49-F238E27FC236}">
                      <a16:creationId xmlns:a16="http://schemas.microsoft.com/office/drawing/2014/main" id="{07159A71-B91B-415C-A136-E844148261D6}"/>
                    </a:ext>
                  </a:extLst>
                </p:cNvPr>
                <p:cNvPicPr/>
                <p:nvPr/>
              </p:nvPicPr>
              <p:blipFill>
                <a:blip r:embed="rId233"/>
                <a:stretch>
                  <a:fillRect/>
                </a:stretch>
              </p:blipFill>
              <p:spPr>
                <a:xfrm>
                  <a:off x="5684991" y="6454924"/>
                  <a:ext cx="1890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7" name="Ink 146">
                  <a:extLst>
                    <a:ext uri="{FF2B5EF4-FFF2-40B4-BE49-F238E27FC236}">
                      <a16:creationId xmlns:a16="http://schemas.microsoft.com/office/drawing/2014/main" id="{8C8C796C-5CDE-406F-968B-D4C58CD4ED8F}"/>
                    </a:ext>
                  </a:extLst>
                </p14:cNvPr>
                <p14:cNvContentPartPr/>
                <p14:nvPr/>
              </p14:nvContentPartPr>
              <p14:xfrm>
                <a:off x="5864631" y="6599644"/>
                <a:ext cx="115560" cy="160200"/>
              </p14:xfrm>
            </p:contentPart>
          </mc:Choice>
          <mc:Fallback xmlns="">
            <p:pic>
              <p:nvPicPr>
                <p:cNvPr id="147" name="Ink 146">
                  <a:extLst>
                    <a:ext uri="{FF2B5EF4-FFF2-40B4-BE49-F238E27FC236}">
                      <a16:creationId xmlns:a16="http://schemas.microsoft.com/office/drawing/2014/main" id="{8C8C796C-5CDE-406F-968B-D4C58CD4ED8F}"/>
                    </a:ext>
                  </a:extLst>
                </p:cNvPr>
                <p:cNvPicPr/>
                <p:nvPr/>
              </p:nvPicPr>
              <p:blipFill>
                <a:blip r:embed="rId235"/>
                <a:stretch>
                  <a:fillRect/>
                </a:stretch>
              </p:blipFill>
              <p:spPr>
                <a:xfrm>
                  <a:off x="5855631" y="6590644"/>
                  <a:ext cx="133200" cy="177840"/>
                </a:xfrm>
                <a:prstGeom prst="rect">
                  <a:avLst/>
                </a:prstGeom>
              </p:spPr>
            </p:pic>
          </mc:Fallback>
        </mc:AlternateContent>
      </p:grpSp>
    </p:spTree>
    <p:extLst>
      <p:ext uri="{BB962C8B-B14F-4D97-AF65-F5344CB8AC3E}">
        <p14:creationId xmlns:p14="http://schemas.microsoft.com/office/powerpoint/2010/main" val="71884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F5255C0-1DCC-4960-A0B3-E7E43A6A5DE1}"/>
              </a:ext>
            </a:extLst>
          </p:cNvPr>
          <p:cNvGrpSpPr/>
          <p:nvPr/>
        </p:nvGrpSpPr>
        <p:grpSpPr>
          <a:xfrm>
            <a:off x="247911" y="399364"/>
            <a:ext cx="229680" cy="518040"/>
            <a:chOff x="247911" y="399364"/>
            <a:chExt cx="229680" cy="51804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815A51F-C11C-4243-BC61-90167542A0EE}"/>
                    </a:ext>
                  </a:extLst>
                </p14:cNvPr>
                <p14:cNvContentPartPr/>
                <p14:nvPr/>
              </p14:nvContentPartPr>
              <p14:xfrm>
                <a:off x="247911" y="455164"/>
                <a:ext cx="167400" cy="286200"/>
              </p14:xfrm>
            </p:contentPart>
          </mc:Choice>
          <mc:Fallback xmlns="">
            <p:pic>
              <p:nvPicPr>
                <p:cNvPr id="2" name="Ink 1">
                  <a:extLst>
                    <a:ext uri="{FF2B5EF4-FFF2-40B4-BE49-F238E27FC236}">
                      <a16:creationId xmlns:a16="http://schemas.microsoft.com/office/drawing/2014/main" id="{F815A51F-C11C-4243-BC61-90167542A0EE}"/>
                    </a:ext>
                  </a:extLst>
                </p:cNvPr>
                <p:cNvPicPr/>
                <p:nvPr/>
              </p:nvPicPr>
              <p:blipFill>
                <a:blip r:embed="rId3"/>
                <a:stretch>
                  <a:fillRect/>
                </a:stretch>
              </p:blipFill>
              <p:spPr>
                <a:xfrm>
                  <a:off x="239271" y="446524"/>
                  <a:ext cx="1850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02E21B2-5538-493C-BA75-E5FC019FEFCF}"/>
                    </a:ext>
                  </a:extLst>
                </p14:cNvPr>
                <p14:cNvContentPartPr/>
                <p14:nvPr/>
              </p14:nvContentPartPr>
              <p14:xfrm>
                <a:off x="401991" y="399364"/>
                <a:ext cx="75600" cy="518040"/>
              </p14:xfrm>
            </p:contentPart>
          </mc:Choice>
          <mc:Fallback xmlns="">
            <p:pic>
              <p:nvPicPr>
                <p:cNvPr id="3" name="Ink 2">
                  <a:extLst>
                    <a:ext uri="{FF2B5EF4-FFF2-40B4-BE49-F238E27FC236}">
                      <a16:creationId xmlns:a16="http://schemas.microsoft.com/office/drawing/2014/main" id="{A02E21B2-5538-493C-BA75-E5FC019FEFCF}"/>
                    </a:ext>
                  </a:extLst>
                </p:cNvPr>
                <p:cNvPicPr/>
                <p:nvPr/>
              </p:nvPicPr>
              <p:blipFill>
                <a:blip r:embed="rId5"/>
                <a:stretch>
                  <a:fillRect/>
                </a:stretch>
              </p:blipFill>
              <p:spPr>
                <a:xfrm>
                  <a:off x="392991" y="390364"/>
                  <a:ext cx="93240" cy="535680"/>
                </a:xfrm>
                <a:prstGeom prst="rect">
                  <a:avLst/>
                </a:prstGeom>
              </p:spPr>
            </p:pic>
          </mc:Fallback>
        </mc:AlternateContent>
      </p:grpSp>
      <p:grpSp>
        <p:nvGrpSpPr>
          <p:cNvPr id="10" name="Group 9">
            <a:extLst>
              <a:ext uri="{FF2B5EF4-FFF2-40B4-BE49-F238E27FC236}">
                <a16:creationId xmlns:a16="http://schemas.microsoft.com/office/drawing/2014/main" id="{43A93673-4DE2-4063-9183-AEFE809FFFFE}"/>
              </a:ext>
            </a:extLst>
          </p:cNvPr>
          <p:cNvGrpSpPr/>
          <p:nvPr/>
        </p:nvGrpSpPr>
        <p:grpSpPr>
          <a:xfrm>
            <a:off x="839751" y="335284"/>
            <a:ext cx="754560" cy="591840"/>
            <a:chOff x="839751" y="335284"/>
            <a:chExt cx="754560" cy="59184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DC0EC6D-844A-4AA0-85BA-DA380063A85E}"/>
                    </a:ext>
                  </a:extLst>
                </p14:cNvPr>
                <p14:cNvContentPartPr/>
                <p14:nvPr/>
              </p14:nvContentPartPr>
              <p14:xfrm>
                <a:off x="855951" y="393604"/>
                <a:ext cx="25560" cy="473040"/>
              </p14:xfrm>
            </p:contentPart>
          </mc:Choice>
          <mc:Fallback xmlns="">
            <p:pic>
              <p:nvPicPr>
                <p:cNvPr id="4" name="Ink 3">
                  <a:extLst>
                    <a:ext uri="{FF2B5EF4-FFF2-40B4-BE49-F238E27FC236}">
                      <a16:creationId xmlns:a16="http://schemas.microsoft.com/office/drawing/2014/main" id="{ADC0EC6D-844A-4AA0-85BA-DA380063A85E}"/>
                    </a:ext>
                  </a:extLst>
                </p:cNvPr>
                <p:cNvPicPr/>
                <p:nvPr/>
              </p:nvPicPr>
              <p:blipFill>
                <a:blip r:embed="rId7"/>
                <a:stretch>
                  <a:fillRect/>
                </a:stretch>
              </p:blipFill>
              <p:spPr>
                <a:xfrm>
                  <a:off x="847311" y="384604"/>
                  <a:ext cx="4320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CC061DB-3FB2-45C3-92F8-D4B9BB05280C}"/>
                    </a:ext>
                  </a:extLst>
                </p14:cNvPr>
                <p14:cNvContentPartPr/>
                <p14:nvPr/>
              </p14:nvContentPartPr>
              <p14:xfrm>
                <a:off x="839751" y="335284"/>
                <a:ext cx="204120" cy="586080"/>
              </p14:xfrm>
            </p:contentPart>
          </mc:Choice>
          <mc:Fallback xmlns="">
            <p:pic>
              <p:nvPicPr>
                <p:cNvPr id="5" name="Ink 4">
                  <a:extLst>
                    <a:ext uri="{FF2B5EF4-FFF2-40B4-BE49-F238E27FC236}">
                      <a16:creationId xmlns:a16="http://schemas.microsoft.com/office/drawing/2014/main" id="{6CC061DB-3FB2-45C3-92F8-D4B9BB05280C}"/>
                    </a:ext>
                  </a:extLst>
                </p:cNvPr>
                <p:cNvPicPr/>
                <p:nvPr/>
              </p:nvPicPr>
              <p:blipFill>
                <a:blip r:embed="rId9"/>
                <a:stretch>
                  <a:fillRect/>
                </a:stretch>
              </p:blipFill>
              <p:spPr>
                <a:xfrm>
                  <a:off x="830751" y="326284"/>
                  <a:ext cx="221760" cy="603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E6B42A1-E805-47D7-8D4D-FE258C70DCBF}"/>
                    </a:ext>
                  </a:extLst>
                </p14:cNvPr>
                <p14:cNvContentPartPr/>
                <p14:nvPr/>
              </p14:nvContentPartPr>
              <p14:xfrm>
                <a:off x="1052151" y="571444"/>
                <a:ext cx="37800" cy="332280"/>
              </p14:xfrm>
            </p:contentPart>
          </mc:Choice>
          <mc:Fallback xmlns="">
            <p:pic>
              <p:nvPicPr>
                <p:cNvPr id="6" name="Ink 5">
                  <a:extLst>
                    <a:ext uri="{FF2B5EF4-FFF2-40B4-BE49-F238E27FC236}">
                      <a16:creationId xmlns:a16="http://schemas.microsoft.com/office/drawing/2014/main" id="{0E6B42A1-E805-47D7-8D4D-FE258C70DCBF}"/>
                    </a:ext>
                  </a:extLst>
                </p:cNvPr>
                <p:cNvPicPr/>
                <p:nvPr/>
              </p:nvPicPr>
              <p:blipFill>
                <a:blip r:embed="rId11"/>
                <a:stretch>
                  <a:fillRect/>
                </a:stretch>
              </p:blipFill>
              <p:spPr>
                <a:xfrm>
                  <a:off x="1043151" y="562804"/>
                  <a:ext cx="5544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50EC1284-90A6-4AC5-9EC3-0C5E16E1269A}"/>
                    </a:ext>
                  </a:extLst>
                </p14:cNvPr>
                <p14:cNvContentPartPr/>
                <p14:nvPr/>
              </p14:nvContentPartPr>
              <p14:xfrm>
                <a:off x="1189311" y="365884"/>
                <a:ext cx="208800" cy="561240"/>
              </p14:xfrm>
            </p:contentPart>
          </mc:Choice>
          <mc:Fallback xmlns="">
            <p:pic>
              <p:nvPicPr>
                <p:cNvPr id="7" name="Ink 6">
                  <a:extLst>
                    <a:ext uri="{FF2B5EF4-FFF2-40B4-BE49-F238E27FC236}">
                      <a16:creationId xmlns:a16="http://schemas.microsoft.com/office/drawing/2014/main" id="{50EC1284-90A6-4AC5-9EC3-0C5E16E1269A}"/>
                    </a:ext>
                  </a:extLst>
                </p:cNvPr>
                <p:cNvPicPr/>
                <p:nvPr/>
              </p:nvPicPr>
              <p:blipFill>
                <a:blip r:embed="rId13"/>
                <a:stretch>
                  <a:fillRect/>
                </a:stretch>
              </p:blipFill>
              <p:spPr>
                <a:xfrm>
                  <a:off x="1180671" y="356884"/>
                  <a:ext cx="22644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99E303D8-0BA6-4AD1-BFBB-9BB3EEDFD84C}"/>
                    </a:ext>
                  </a:extLst>
                </p14:cNvPr>
                <p14:cNvContentPartPr/>
                <p14:nvPr/>
              </p14:nvContentPartPr>
              <p14:xfrm>
                <a:off x="1573071" y="718684"/>
                <a:ext cx="21240" cy="17280"/>
              </p14:xfrm>
            </p:contentPart>
          </mc:Choice>
          <mc:Fallback xmlns="">
            <p:pic>
              <p:nvPicPr>
                <p:cNvPr id="8" name="Ink 7">
                  <a:extLst>
                    <a:ext uri="{FF2B5EF4-FFF2-40B4-BE49-F238E27FC236}">
                      <a16:creationId xmlns:a16="http://schemas.microsoft.com/office/drawing/2014/main" id="{99E303D8-0BA6-4AD1-BFBB-9BB3EEDFD84C}"/>
                    </a:ext>
                  </a:extLst>
                </p:cNvPr>
                <p:cNvPicPr/>
                <p:nvPr/>
              </p:nvPicPr>
              <p:blipFill>
                <a:blip r:embed="rId15"/>
                <a:stretch>
                  <a:fillRect/>
                </a:stretch>
              </p:blipFill>
              <p:spPr>
                <a:xfrm>
                  <a:off x="1564071" y="710044"/>
                  <a:ext cx="38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5201F6DF-6567-48D4-8C9A-307BB2393412}"/>
                    </a:ext>
                  </a:extLst>
                </p14:cNvPr>
                <p14:cNvContentPartPr/>
                <p14:nvPr/>
              </p14:nvContentPartPr>
              <p14:xfrm>
                <a:off x="1556151" y="838924"/>
                <a:ext cx="17280" cy="52920"/>
              </p14:xfrm>
            </p:contentPart>
          </mc:Choice>
          <mc:Fallback xmlns="">
            <p:pic>
              <p:nvPicPr>
                <p:cNvPr id="9" name="Ink 8">
                  <a:extLst>
                    <a:ext uri="{FF2B5EF4-FFF2-40B4-BE49-F238E27FC236}">
                      <a16:creationId xmlns:a16="http://schemas.microsoft.com/office/drawing/2014/main" id="{5201F6DF-6567-48D4-8C9A-307BB2393412}"/>
                    </a:ext>
                  </a:extLst>
                </p:cNvPr>
                <p:cNvPicPr/>
                <p:nvPr/>
              </p:nvPicPr>
              <p:blipFill>
                <a:blip r:embed="rId17"/>
                <a:stretch>
                  <a:fillRect/>
                </a:stretch>
              </p:blipFill>
              <p:spPr>
                <a:xfrm>
                  <a:off x="1547151" y="829924"/>
                  <a:ext cx="34920" cy="7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EF7F1467-037E-447F-84C3-C624D2E62ECB}"/>
                  </a:ext>
                </a:extLst>
              </p14:cNvPr>
              <p14:cNvContentPartPr/>
              <p14:nvPr/>
            </p14:nvContentPartPr>
            <p14:xfrm>
              <a:off x="2330511" y="580804"/>
              <a:ext cx="153360" cy="314280"/>
            </p14:xfrm>
          </p:contentPart>
        </mc:Choice>
        <mc:Fallback xmlns="">
          <p:pic>
            <p:nvPicPr>
              <p:cNvPr id="12" name="Ink 11">
                <a:extLst>
                  <a:ext uri="{FF2B5EF4-FFF2-40B4-BE49-F238E27FC236}">
                    <a16:creationId xmlns:a16="http://schemas.microsoft.com/office/drawing/2014/main" id="{EF7F1467-037E-447F-84C3-C624D2E62ECB}"/>
                  </a:ext>
                </a:extLst>
              </p:cNvPr>
              <p:cNvPicPr/>
              <p:nvPr/>
            </p:nvPicPr>
            <p:blipFill>
              <a:blip r:embed="rId19"/>
              <a:stretch>
                <a:fillRect/>
              </a:stretch>
            </p:blipFill>
            <p:spPr>
              <a:xfrm>
                <a:off x="2321871" y="572164"/>
                <a:ext cx="171000" cy="331920"/>
              </a:xfrm>
              <a:prstGeom prst="rect">
                <a:avLst/>
              </a:prstGeom>
            </p:spPr>
          </p:pic>
        </mc:Fallback>
      </mc:AlternateContent>
      <p:grpSp>
        <p:nvGrpSpPr>
          <p:cNvPr id="27" name="Group 26">
            <a:extLst>
              <a:ext uri="{FF2B5EF4-FFF2-40B4-BE49-F238E27FC236}">
                <a16:creationId xmlns:a16="http://schemas.microsoft.com/office/drawing/2014/main" id="{4AA239BA-86F6-4CCD-9484-CD3862454B37}"/>
              </a:ext>
            </a:extLst>
          </p:cNvPr>
          <p:cNvGrpSpPr/>
          <p:nvPr/>
        </p:nvGrpSpPr>
        <p:grpSpPr>
          <a:xfrm>
            <a:off x="2747751" y="592684"/>
            <a:ext cx="563040" cy="339840"/>
            <a:chOff x="2747751" y="592684"/>
            <a:chExt cx="563040" cy="339840"/>
          </a:xfrm>
        </p:grpSpPr>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FCDA669A-B7B4-4458-8BE7-EFDDBD2F9663}"/>
                    </a:ext>
                  </a:extLst>
                </p14:cNvPr>
                <p14:cNvContentPartPr/>
                <p14:nvPr/>
              </p14:nvContentPartPr>
              <p14:xfrm>
                <a:off x="2756031" y="707524"/>
                <a:ext cx="108720" cy="13680"/>
              </p14:xfrm>
            </p:contentPart>
          </mc:Choice>
          <mc:Fallback xmlns="">
            <p:pic>
              <p:nvPicPr>
                <p:cNvPr id="13" name="Ink 12">
                  <a:extLst>
                    <a:ext uri="{FF2B5EF4-FFF2-40B4-BE49-F238E27FC236}">
                      <a16:creationId xmlns:a16="http://schemas.microsoft.com/office/drawing/2014/main" id="{FCDA669A-B7B4-4458-8BE7-EFDDBD2F9663}"/>
                    </a:ext>
                  </a:extLst>
                </p:cNvPr>
                <p:cNvPicPr/>
                <p:nvPr/>
              </p:nvPicPr>
              <p:blipFill>
                <a:blip r:embed="rId21"/>
                <a:stretch>
                  <a:fillRect/>
                </a:stretch>
              </p:blipFill>
              <p:spPr>
                <a:xfrm>
                  <a:off x="2747391" y="698524"/>
                  <a:ext cx="126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B5141833-F111-44C0-84C2-DB8D224FAE05}"/>
                    </a:ext>
                  </a:extLst>
                </p14:cNvPr>
                <p14:cNvContentPartPr/>
                <p14:nvPr/>
              </p14:nvContentPartPr>
              <p14:xfrm>
                <a:off x="2747751" y="803644"/>
                <a:ext cx="112320" cy="23400"/>
              </p14:xfrm>
            </p:contentPart>
          </mc:Choice>
          <mc:Fallback xmlns="">
            <p:pic>
              <p:nvPicPr>
                <p:cNvPr id="14" name="Ink 13">
                  <a:extLst>
                    <a:ext uri="{FF2B5EF4-FFF2-40B4-BE49-F238E27FC236}">
                      <a16:creationId xmlns:a16="http://schemas.microsoft.com/office/drawing/2014/main" id="{B5141833-F111-44C0-84C2-DB8D224FAE05}"/>
                    </a:ext>
                  </a:extLst>
                </p:cNvPr>
                <p:cNvPicPr/>
                <p:nvPr/>
              </p:nvPicPr>
              <p:blipFill>
                <a:blip r:embed="rId23"/>
                <a:stretch>
                  <a:fillRect/>
                </a:stretch>
              </p:blipFill>
              <p:spPr>
                <a:xfrm>
                  <a:off x="2739111" y="794644"/>
                  <a:ext cx="1299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07C93B7D-FB81-41DC-9219-77C394EB2574}"/>
                    </a:ext>
                  </a:extLst>
                </p14:cNvPr>
                <p14:cNvContentPartPr/>
                <p14:nvPr/>
              </p14:nvContentPartPr>
              <p14:xfrm>
                <a:off x="2977431" y="596284"/>
                <a:ext cx="125280" cy="336240"/>
              </p14:xfrm>
            </p:contentPart>
          </mc:Choice>
          <mc:Fallback xmlns="">
            <p:pic>
              <p:nvPicPr>
                <p:cNvPr id="15" name="Ink 14">
                  <a:extLst>
                    <a:ext uri="{FF2B5EF4-FFF2-40B4-BE49-F238E27FC236}">
                      <a16:creationId xmlns:a16="http://schemas.microsoft.com/office/drawing/2014/main" id="{07C93B7D-FB81-41DC-9219-77C394EB2574}"/>
                    </a:ext>
                  </a:extLst>
                </p:cNvPr>
                <p:cNvPicPr/>
                <p:nvPr/>
              </p:nvPicPr>
              <p:blipFill>
                <a:blip r:embed="rId25"/>
                <a:stretch>
                  <a:fillRect/>
                </a:stretch>
              </p:blipFill>
              <p:spPr>
                <a:xfrm>
                  <a:off x="2968791" y="587644"/>
                  <a:ext cx="1429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471BA0D3-BDA1-4C9F-BEA7-1D4B2E980CED}"/>
                    </a:ext>
                  </a:extLst>
                </p14:cNvPr>
                <p14:cNvContentPartPr/>
                <p14:nvPr/>
              </p14:nvContentPartPr>
              <p14:xfrm>
                <a:off x="3068871" y="592684"/>
                <a:ext cx="241920" cy="336600"/>
              </p14:xfrm>
            </p:contentPart>
          </mc:Choice>
          <mc:Fallback xmlns="">
            <p:pic>
              <p:nvPicPr>
                <p:cNvPr id="16" name="Ink 15">
                  <a:extLst>
                    <a:ext uri="{FF2B5EF4-FFF2-40B4-BE49-F238E27FC236}">
                      <a16:creationId xmlns:a16="http://schemas.microsoft.com/office/drawing/2014/main" id="{471BA0D3-BDA1-4C9F-BEA7-1D4B2E980CED}"/>
                    </a:ext>
                  </a:extLst>
                </p:cNvPr>
                <p:cNvPicPr/>
                <p:nvPr/>
              </p:nvPicPr>
              <p:blipFill>
                <a:blip r:embed="rId27"/>
                <a:stretch>
                  <a:fillRect/>
                </a:stretch>
              </p:blipFill>
              <p:spPr>
                <a:xfrm>
                  <a:off x="3059871" y="583684"/>
                  <a:ext cx="259560" cy="354240"/>
                </a:xfrm>
                <a:prstGeom prst="rect">
                  <a:avLst/>
                </a:prstGeom>
              </p:spPr>
            </p:pic>
          </mc:Fallback>
        </mc:AlternateContent>
      </p:grpSp>
      <p:grpSp>
        <p:nvGrpSpPr>
          <p:cNvPr id="26" name="Group 25">
            <a:extLst>
              <a:ext uri="{FF2B5EF4-FFF2-40B4-BE49-F238E27FC236}">
                <a16:creationId xmlns:a16="http://schemas.microsoft.com/office/drawing/2014/main" id="{D6CB9012-AAB5-4ED7-8B02-E2FE9B16FDBA}"/>
              </a:ext>
            </a:extLst>
          </p:cNvPr>
          <p:cNvGrpSpPr/>
          <p:nvPr/>
        </p:nvGrpSpPr>
        <p:grpSpPr>
          <a:xfrm>
            <a:off x="3614991" y="670084"/>
            <a:ext cx="708120" cy="286200"/>
            <a:chOff x="3614991" y="670084"/>
            <a:chExt cx="708120" cy="286200"/>
          </a:xfrm>
        </p:grpSpPr>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D29DB33-1EA5-43D5-B688-28B56D002235}"/>
                    </a:ext>
                  </a:extLst>
                </p14:cNvPr>
                <p14:cNvContentPartPr/>
                <p14:nvPr/>
              </p14:nvContentPartPr>
              <p14:xfrm>
                <a:off x="3614991" y="670084"/>
                <a:ext cx="437400" cy="286200"/>
              </p14:xfrm>
            </p:contentPart>
          </mc:Choice>
          <mc:Fallback xmlns="">
            <p:pic>
              <p:nvPicPr>
                <p:cNvPr id="17" name="Ink 16">
                  <a:extLst>
                    <a:ext uri="{FF2B5EF4-FFF2-40B4-BE49-F238E27FC236}">
                      <a16:creationId xmlns:a16="http://schemas.microsoft.com/office/drawing/2014/main" id="{9D29DB33-1EA5-43D5-B688-28B56D002235}"/>
                    </a:ext>
                  </a:extLst>
                </p:cNvPr>
                <p:cNvPicPr/>
                <p:nvPr/>
              </p:nvPicPr>
              <p:blipFill>
                <a:blip r:embed="rId29"/>
                <a:stretch>
                  <a:fillRect/>
                </a:stretch>
              </p:blipFill>
              <p:spPr>
                <a:xfrm>
                  <a:off x="3605991" y="661084"/>
                  <a:ext cx="4550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BBE55EFE-CD59-4FE0-BCAC-B096D7EBB77A}"/>
                    </a:ext>
                  </a:extLst>
                </p14:cNvPr>
                <p14:cNvContentPartPr/>
                <p14:nvPr/>
              </p14:nvContentPartPr>
              <p14:xfrm>
                <a:off x="4202151" y="782404"/>
                <a:ext cx="79560" cy="25560"/>
              </p14:xfrm>
            </p:contentPart>
          </mc:Choice>
          <mc:Fallback xmlns="">
            <p:pic>
              <p:nvPicPr>
                <p:cNvPr id="18" name="Ink 17">
                  <a:extLst>
                    <a:ext uri="{FF2B5EF4-FFF2-40B4-BE49-F238E27FC236}">
                      <a16:creationId xmlns:a16="http://schemas.microsoft.com/office/drawing/2014/main" id="{BBE55EFE-CD59-4FE0-BCAC-B096D7EBB77A}"/>
                    </a:ext>
                  </a:extLst>
                </p:cNvPr>
                <p:cNvPicPr/>
                <p:nvPr/>
              </p:nvPicPr>
              <p:blipFill>
                <a:blip r:embed="rId31"/>
                <a:stretch>
                  <a:fillRect/>
                </a:stretch>
              </p:blipFill>
              <p:spPr>
                <a:xfrm>
                  <a:off x="4193151" y="773764"/>
                  <a:ext cx="972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5794CBAD-FE78-4F5D-82A7-C84219E5CCDF}"/>
                    </a:ext>
                  </a:extLst>
                </p14:cNvPr>
                <p14:cNvContentPartPr/>
                <p14:nvPr/>
              </p14:nvContentPartPr>
              <p14:xfrm>
                <a:off x="4218351" y="883204"/>
                <a:ext cx="104760" cy="26280"/>
              </p14:xfrm>
            </p:contentPart>
          </mc:Choice>
          <mc:Fallback xmlns="">
            <p:pic>
              <p:nvPicPr>
                <p:cNvPr id="19" name="Ink 18">
                  <a:extLst>
                    <a:ext uri="{FF2B5EF4-FFF2-40B4-BE49-F238E27FC236}">
                      <a16:creationId xmlns:a16="http://schemas.microsoft.com/office/drawing/2014/main" id="{5794CBAD-FE78-4F5D-82A7-C84219E5CCDF}"/>
                    </a:ext>
                  </a:extLst>
                </p:cNvPr>
                <p:cNvPicPr/>
                <p:nvPr/>
              </p:nvPicPr>
              <p:blipFill>
                <a:blip r:embed="rId33"/>
                <a:stretch>
                  <a:fillRect/>
                </a:stretch>
              </p:blipFill>
              <p:spPr>
                <a:xfrm>
                  <a:off x="4209711" y="874564"/>
                  <a:ext cx="122400" cy="43920"/>
                </a:xfrm>
                <a:prstGeom prst="rect">
                  <a:avLst/>
                </a:prstGeom>
              </p:spPr>
            </p:pic>
          </mc:Fallback>
        </mc:AlternateContent>
      </p:grpSp>
      <p:grpSp>
        <p:nvGrpSpPr>
          <p:cNvPr id="25" name="Group 24">
            <a:extLst>
              <a:ext uri="{FF2B5EF4-FFF2-40B4-BE49-F238E27FC236}">
                <a16:creationId xmlns:a16="http://schemas.microsoft.com/office/drawing/2014/main" id="{95EE13FE-91B0-40DC-BF4E-71690246F4DE}"/>
              </a:ext>
            </a:extLst>
          </p:cNvPr>
          <p:cNvGrpSpPr/>
          <p:nvPr/>
        </p:nvGrpSpPr>
        <p:grpSpPr>
          <a:xfrm>
            <a:off x="4555311" y="625084"/>
            <a:ext cx="1055520" cy="420480"/>
            <a:chOff x="4555311" y="625084"/>
            <a:chExt cx="1055520" cy="420480"/>
          </a:xfrm>
        </p:grpSpPr>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F0F2FF79-6B66-4B11-BDF2-C0AEDB65E087}"/>
                    </a:ext>
                  </a:extLst>
                </p14:cNvPr>
                <p14:cNvContentPartPr/>
                <p14:nvPr/>
              </p14:nvContentPartPr>
              <p14:xfrm>
                <a:off x="4555311" y="625084"/>
                <a:ext cx="218160" cy="345600"/>
              </p14:xfrm>
            </p:contentPart>
          </mc:Choice>
          <mc:Fallback xmlns="">
            <p:pic>
              <p:nvPicPr>
                <p:cNvPr id="20" name="Ink 19">
                  <a:extLst>
                    <a:ext uri="{FF2B5EF4-FFF2-40B4-BE49-F238E27FC236}">
                      <a16:creationId xmlns:a16="http://schemas.microsoft.com/office/drawing/2014/main" id="{F0F2FF79-6B66-4B11-BDF2-C0AEDB65E087}"/>
                    </a:ext>
                  </a:extLst>
                </p:cNvPr>
                <p:cNvPicPr/>
                <p:nvPr/>
              </p:nvPicPr>
              <p:blipFill>
                <a:blip r:embed="rId35"/>
                <a:stretch>
                  <a:fillRect/>
                </a:stretch>
              </p:blipFill>
              <p:spPr>
                <a:xfrm>
                  <a:off x="4546671" y="616084"/>
                  <a:ext cx="2358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828875DE-0C77-4E89-80A2-50C3D9EC0DEC}"/>
                    </a:ext>
                  </a:extLst>
                </p14:cNvPr>
                <p14:cNvContentPartPr/>
                <p14:nvPr/>
              </p14:nvContentPartPr>
              <p14:xfrm>
                <a:off x="4842591" y="848284"/>
                <a:ext cx="38880" cy="196920"/>
              </p14:xfrm>
            </p:contentPart>
          </mc:Choice>
          <mc:Fallback xmlns="">
            <p:pic>
              <p:nvPicPr>
                <p:cNvPr id="21" name="Ink 20">
                  <a:extLst>
                    <a:ext uri="{FF2B5EF4-FFF2-40B4-BE49-F238E27FC236}">
                      <a16:creationId xmlns:a16="http://schemas.microsoft.com/office/drawing/2014/main" id="{828875DE-0C77-4E89-80A2-50C3D9EC0DEC}"/>
                    </a:ext>
                  </a:extLst>
                </p:cNvPr>
                <p:cNvPicPr/>
                <p:nvPr/>
              </p:nvPicPr>
              <p:blipFill>
                <a:blip r:embed="rId37"/>
                <a:stretch>
                  <a:fillRect/>
                </a:stretch>
              </p:blipFill>
              <p:spPr>
                <a:xfrm>
                  <a:off x="4833951" y="839284"/>
                  <a:ext cx="565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B21D880E-0E21-4D0B-A82D-7E79F9020FB3}"/>
                    </a:ext>
                  </a:extLst>
                </p14:cNvPr>
                <p14:cNvContentPartPr/>
                <p14:nvPr/>
              </p14:nvContentPartPr>
              <p14:xfrm>
                <a:off x="4988031" y="662524"/>
                <a:ext cx="143640" cy="333360"/>
              </p14:xfrm>
            </p:contentPart>
          </mc:Choice>
          <mc:Fallback xmlns="">
            <p:pic>
              <p:nvPicPr>
                <p:cNvPr id="22" name="Ink 21">
                  <a:extLst>
                    <a:ext uri="{FF2B5EF4-FFF2-40B4-BE49-F238E27FC236}">
                      <a16:creationId xmlns:a16="http://schemas.microsoft.com/office/drawing/2014/main" id="{B21D880E-0E21-4D0B-A82D-7E79F9020FB3}"/>
                    </a:ext>
                  </a:extLst>
                </p:cNvPr>
                <p:cNvPicPr/>
                <p:nvPr/>
              </p:nvPicPr>
              <p:blipFill>
                <a:blip r:embed="rId39"/>
                <a:stretch>
                  <a:fillRect/>
                </a:stretch>
              </p:blipFill>
              <p:spPr>
                <a:xfrm>
                  <a:off x="4979031" y="653524"/>
                  <a:ext cx="1612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D215CE0F-235E-40B1-902B-1D46DEF05CEF}"/>
                    </a:ext>
                  </a:extLst>
                </p14:cNvPr>
                <p14:cNvContentPartPr/>
                <p14:nvPr/>
              </p14:nvContentPartPr>
              <p14:xfrm>
                <a:off x="5085231" y="626884"/>
                <a:ext cx="175320" cy="38880"/>
              </p14:xfrm>
            </p:contentPart>
          </mc:Choice>
          <mc:Fallback xmlns="">
            <p:pic>
              <p:nvPicPr>
                <p:cNvPr id="23" name="Ink 22">
                  <a:extLst>
                    <a:ext uri="{FF2B5EF4-FFF2-40B4-BE49-F238E27FC236}">
                      <a16:creationId xmlns:a16="http://schemas.microsoft.com/office/drawing/2014/main" id="{D215CE0F-235E-40B1-902B-1D46DEF05CEF}"/>
                    </a:ext>
                  </a:extLst>
                </p:cNvPr>
                <p:cNvPicPr/>
                <p:nvPr/>
              </p:nvPicPr>
              <p:blipFill>
                <a:blip r:embed="rId41"/>
                <a:stretch>
                  <a:fillRect/>
                </a:stretch>
              </p:blipFill>
              <p:spPr>
                <a:xfrm>
                  <a:off x="5076591" y="617884"/>
                  <a:ext cx="1929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D1F8C2A-50FB-489E-98A3-8FA29A14143E}"/>
                    </a:ext>
                  </a:extLst>
                </p14:cNvPr>
                <p14:cNvContentPartPr/>
                <p14:nvPr/>
              </p14:nvContentPartPr>
              <p14:xfrm>
                <a:off x="5318511" y="698164"/>
                <a:ext cx="292320" cy="347400"/>
              </p14:xfrm>
            </p:contentPart>
          </mc:Choice>
          <mc:Fallback xmlns="">
            <p:pic>
              <p:nvPicPr>
                <p:cNvPr id="24" name="Ink 23">
                  <a:extLst>
                    <a:ext uri="{FF2B5EF4-FFF2-40B4-BE49-F238E27FC236}">
                      <a16:creationId xmlns:a16="http://schemas.microsoft.com/office/drawing/2014/main" id="{7D1F8C2A-50FB-489E-98A3-8FA29A14143E}"/>
                    </a:ext>
                  </a:extLst>
                </p:cNvPr>
                <p:cNvPicPr/>
                <p:nvPr/>
              </p:nvPicPr>
              <p:blipFill>
                <a:blip r:embed="rId43"/>
                <a:stretch>
                  <a:fillRect/>
                </a:stretch>
              </p:blipFill>
              <p:spPr>
                <a:xfrm>
                  <a:off x="5309871" y="689164"/>
                  <a:ext cx="309960" cy="365040"/>
                </a:xfrm>
                <a:prstGeom prst="rect">
                  <a:avLst/>
                </a:prstGeom>
              </p:spPr>
            </p:pic>
          </mc:Fallback>
        </mc:AlternateContent>
      </p:grpSp>
      <p:grpSp>
        <p:nvGrpSpPr>
          <p:cNvPr id="57" name="Group 56">
            <a:extLst>
              <a:ext uri="{FF2B5EF4-FFF2-40B4-BE49-F238E27FC236}">
                <a16:creationId xmlns:a16="http://schemas.microsoft.com/office/drawing/2014/main" id="{198C818E-560B-4C24-8986-E07CBFAAB363}"/>
              </a:ext>
            </a:extLst>
          </p:cNvPr>
          <p:cNvGrpSpPr/>
          <p:nvPr/>
        </p:nvGrpSpPr>
        <p:grpSpPr>
          <a:xfrm>
            <a:off x="2208831" y="1220524"/>
            <a:ext cx="610200" cy="526320"/>
            <a:chOff x="2208831" y="1220524"/>
            <a:chExt cx="610200" cy="526320"/>
          </a:xfrm>
        </p:grpSpPr>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A8810221-BE36-4CB3-ABB2-318769B149A4}"/>
                    </a:ext>
                  </a:extLst>
                </p14:cNvPr>
                <p14:cNvContentPartPr/>
                <p14:nvPr/>
              </p14:nvContentPartPr>
              <p14:xfrm>
                <a:off x="2256351" y="1227724"/>
                <a:ext cx="162000" cy="466560"/>
              </p14:xfrm>
            </p:contentPart>
          </mc:Choice>
          <mc:Fallback xmlns="">
            <p:pic>
              <p:nvPicPr>
                <p:cNvPr id="28" name="Ink 27">
                  <a:extLst>
                    <a:ext uri="{FF2B5EF4-FFF2-40B4-BE49-F238E27FC236}">
                      <a16:creationId xmlns:a16="http://schemas.microsoft.com/office/drawing/2014/main" id="{A8810221-BE36-4CB3-ABB2-318769B149A4}"/>
                    </a:ext>
                  </a:extLst>
                </p:cNvPr>
                <p:cNvPicPr/>
                <p:nvPr/>
              </p:nvPicPr>
              <p:blipFill>
                <a:blip r:embed="rId45"/>
                <a:stretch>
                  <a:fillRect/>
                </a:stretch>
              </p:blipFill>
              <p:spPr>
                <a:xfrm>
                  <a:off x="2247351" y="1219084"/>
                  <a:ext cx="17964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1B4EE1F7-1DD5-4B48-A426-6FDADD6560CD}"/>
                    </a:ext>
                  </a:extLst>
                </p14:cNvPr>
                <p14:cNvContentPartPr/>
                <p14:nvPr/>
              </p14:nvContentPartPr>
              <p14:xfrm>
                <a:off x="2208831" y="1494844"/>
                <a:ext cx="201960" cy="75240"/>
              </p14:xfrm>
            </p:contentPart>
          </mc:Choice>
          <mc:Fallback xmlns="">
            <p:pic>
              <p:nvPicPr>
                <p:cNvPr id="29" name="Ink 28">
                  <a:extLst>
                    <a:ext uri="{FF2B5EF4-FFF2-40B4-BE49-F238E27FC236}">
                      <a16:creationId xmlns:a16="http://schemas.microsoft.com/office/drawing/2014/main" id="{1B4EE1F7-1DD5-4B48-A426-6FDADD6560CD}"/>
                    </a:ext>
                  </a:extLst>
                </p:cNvPr>
                <p:cNvPicPr/>
                <p:nvPr/>
              </p:nvPicPr>
              <p:blipFill>
                <a:blip r:embed="rId47"/>
                <a:stretch>
                  <a:fillRect/>
                </a:stretch>
              </p:blipFill>
              <p:spPr>
                <a:xfrm>
                  <a:off x="2200191" y="1486204"/>
                  <a:ext cx="2196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8A946C57-4AFC-460D-BCDF-88E3740CFE78}"/>
                    </a:ext>
                  </a:extLst>
                </p14:cNvPr>
                <p14:cNvContentPartPr/>
                <p14:nvPr/>
              </p14:nvContentPartPr>
              <p14:xfrm>
                <a:off x="2322951" y="1220524"/>
                <a:ext cx="250560" cy="45000"/>
              </p14:xfrm>
            </p:contentPart>
          </mc:Choice>
          <mc:Fallback xmlns="">
            <p:pic>
              <p:nvPicPr>
                <p:cNvPr id="30" name="Ink 29">
                  <a:extLst>
                    <a:ext uri="{FF2B5EF4-FFF2-40B4-BE49-F238E27FC236}">
                      <a16:creationId xmlns:a16="http://schemas.microsoft.com/office/drawing/2014/main" id="{8A946C57-4AFC-460D-BCDF-88E3740CFE78}"/>
                    </a:ext>
                  </a:extLst>
                </p:cNvPr>
                <p:cNvPicPr/>
                <p:nvPr/>
              </p:nvPicPr>
              <p:blipFill>
                <a:blip r:embed="rId49"/>
                <a:stretch>
                  <a:fillRect/>
                </a:stretch>
              </p:blipFill>
              <p:spPr>
                <a:xfrm>
                  <a:off x="2313951" y="1211884"/>
                  <a:ext cx="2682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776CD03B-8DB8-4BA9-9D08-8634B3E0BB6A}"/>
                    </a:ext>
                  </a:extLst>
                </p14:cNvPr>
                <p14:cNvContentPartPr/>
                <p14:nvPr/>
              </p14:nvContentPartPr>
              <p14:xfrm>
                <a:off x="2655951" y="1602844"/>
                <a:ext cx="163080" cy="144000"/>
              </p14:xfrm>
            </p:contentPart>
          </mc:Choice>
          <mc:Fallback xmlns="">
            <p:pic>
              <p:nvPicPr>
                <p:cNvPr id="31" name="Ink 30">
                  <a:extLst>
                    <a:ext uri="{FF2B5EF4-FFF2-40B4-BE49-F238E27FC236}">
                      <a16:creationId xmlns:a16="http://schemas.microsoft.com/office/drawing/2014/main" id="{776CD03B-8DB8-4BA9-9D08-8634B3E0BB6A}"/>
                    </a:ext>
                  </a:extLst>
                </p:cNvPr>
                <p:cNvPicPr/>
                <p:nvPr/>
              </p:nvPicPr>
              <p:blipFill>
                <a:blip r:embed="rId51"/>
                <a:stretch>
                  <a:fillRect/>
                </a:stretch>
              </p:blipFill>
              <p:spPr>
                <a:xfrm>
                  <a:off x="2646951" y="1593844"/>
                  <a:ext cx="180720" cy="161640"/>
                </a:xfrm>
                <a:prstGeom prst="rect">
                  <a:avLst/>
                </a:prstGeom>
              </p:spPr>
            </p:pic>
          </mc:Fallback>
        </mc:AlternateContent>
      </p:grpSp>
      <p:grpSp>
        <p:nvGrpSpPr>
          <p:cNvPr id="56" name="Group 55">
            <a:extLst>
              <a:ext uri="{FF2B5EF4-FFF2-40B4-BE49-F238E27FC236}">
                <a16:creationId xmlns:a16="http://schemas.microsoft.com/office/drawing/2014/main" id="{588AD3E9-F969-4449-B15D-E08452873938}"/>
              </a:ext>
            </a:extLst>
          </p:cNvPr>
          <p:cNvGrpSpPr/>
          <p:nvPr/>
        </p:nvGrpSpPr>
        <p:grpSpPr>
          <a:xfrm>
            <a:off x="3085071" y="1260484"/>
            <a:ext cx="1221480" cy="636840"/>
            <a:chOff x="3085071" y="1260484"/>
            <a:chExt cx="1221480" cy="636840"/>
          </a:xfrm>
        </p:grpSpPr>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77FC9410-A9FA-4CE8-A1FC-2FF731A9DAA5}"/>
                    </a:ext>
                  </a:extLst>
                </p14:cNvPr>
                <p14:cNvContentPartPr/>
                <p14:nvPr/>
              </p14:nvContentPartPr>
              <p14:xfrm>
                <a:off x="3085071" y="1410964"/>
                <a:ext cx="296640" cy="321120"/>
              </p14:xfrm>
            </p:contentPart>
          </mc:Choice>
          <mc:Fallback xmlns="">
            <p:pic>
              <p:nvPicPr>
                <p:cNvPr id="32" name="Ink 31">
                  <a:extLst>
                    <a:ext uri="{FF2B5EF4-FFF2-40B4-BE49-F238E27FC236}">
                      <a16:creationId xmlns:a16="http://schemas.microsoft.com/office/drawing/2014/main" id="{77FC9410-A9FA-4CE8-A1FC-2FF731A9DAA5}"/>
                    </a:ext>
                  </a:extLst>
                </p:cNvPr>
                <p:cNvPicPr/>
                <p:nvPr/>
              </p:nvPicPr>
              <p:blipFill>
                <a:blip r:embed="rId53"/>
                <a:stretch>
                  <a:fillRect/>
                </a:stretch>
              </p:blipFill>
              <p:spPr>
                <a:xfrm>
                  <a:off x="3076431" y="1401964"/>
                  <a:ext cx="31428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09C619AD-B4ED-48C3-B498-15A19171EE95}"/>
                    </a:ext>
                  </a:extLst>
                </p14:cNvPr>
                <p14:cNvContentPartPr/>
                <p14:nvPr/>
              </p14:nvContentPartPr>
              <p14:xfrm>
                <a:off x="3544071" y="1387204"/>
                <a:ext cx="408240" cy="338040"/>
              </p14:xfrm>
            </p:contentPart>
          </mc:Choice>
          <mc:Fallback xmlns="">
            <p:pic>
              <p:nvPicPr>
                <p:cNvPr id="33" name="Ink 32">
                  <a:extLst>
                    <a:ext uri="{FF2B5EF4-FFF2-40B4-BE49-F238E27FC236}">
                      <a16:creationId xmlns:a16="http://schemas.microsoft.com/office/drawing/2014/main" id="{09C619AD-B4ED-48C3-B498-15A19171EE95}"/>
                    </a:ext>
                  </a:extLst>
                </p:cNvPr>
                <p:cNvPicPr/>
                <p:nvPr/>
              </p:nvPicPr>
              <p:blipFill>
                <a:blip r:embed="rId55"/>
                <a:stretch>
                  <a:fillRect/>
                </a:stretch>
              </p:blipFill>
              <p:spPr>
                <a:xfrm>
                  <a:off x="3535431" y="1378204"/>
                  <a:ext cx="42588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24921E11-1495-4EE9-AC9F-B143EEDCBA90}"/>
                    </a:ext>
                  </a:extLst>
                </p14:cNvPr>
                <p14:cNvContentPartPr/>
                <p14:nvPr/>
              </p14:nvContentPartPr>
              <p14:xfrm>
                <a:off x="3809751" y="1260484"/>
                <a:ext cx="317520" cy="622080"/>
              </p14:xfrm>
            </p:contentPart>
          </mc:Choice>
          <mc:Fallback xmlns="">
            <p:pic>
              <p:nvPicPr>
                <p:cNvPr id="34" name="Ink 33">
                  <a:extLst>
                    <a:ext uri="{FF2B5EF4-FFF2-40B4-BE49-F238E27FC236}">
                      <a16:creationId xmlns:a16="http://schemas.microsoft.com/office/drawing/2014/main" id="{24921E11-1495-4EE9-AC9F-B143EEDCBA90}"/>
                    </a:ext>
                  </a:extLst>
                </p:cNvPr>
                <p:cNvPicPr/>
                <p:nvPr/>
              </p:nvPicPr>
              <p:blipFill>
                <a:blip r:embed="rId57"/>
                <a:stretch>
                  <a:fillRect/>
                </a:stretch>
              </p:blipFill>
              <p:spPr>
                <a:xfrm>
                  <a:off x="3801111" y="1251844"/>
                  <a:ext cx="33516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02B13262-BF32-46A1-8526-46CA7C14A9B1}"/>
                    </a:ext>
                  </a:extLst>
                </p14:cNvPr>
                <p14:cNvContentPartPr/>
                <p14:nvPr/>
              </p14:nvContentPartPr>
              <p14:xfrm>
                <a:off x="4080111" y="1499524"/>
                <a:ext cx="226440" cy="397800"/>
              </p14:xfrm>
            </p:contentPart>
          </mc:Choice>
          <mc:Fallback xmlns="">
            <p:pic>
              <p:nvPicPr>
                <p:cNvPr id="35" name="Ink 34">
                  <a:extLst>
                    <a:ext uri="{FF2B5EF4-FFF2-40B4-BE49-F238E27FC236}">
                      <a16:creationId xmlns:a16="http://schemas.microsoft.com/office/drawing/2014/main" id="{02B13262-BF32-46A1-8526-46CA7C14A9B1}"/>
                    </a:ext>
                  </a:extLst>
                </p:cNvPr>
                <p:cNvPicPr/>
                <p:nvPr/>
              </p:nvPicPr>
              <p:blipFill>
                <a:blip r:embed="rId59"/>
                <a:stretch>
                  <a:fillRect/>
                </a:stretch>
              </p:blipFill>
              <p:spPr>
                <a:xfrm>
                  <a:off x="4071111" y="1490884"/>
                  <a:ext cx="244080" cy="415440"/>
                </a:xfrm>
                <a:prstGeom prst="rect">
                  <a:avLst/>
                </a:prstGeom>
              </p:spPr>
            </p:pic>
          </mc:Fallback>
        </mc:AlternateContent>
      </p:grpSp>
      <p:grpSp>
        <p:nvGrpSpPr>
          <p:cNvPr id="55" name="Group 54">
            <a:extLst>
              <a:ext uri="{FF2B5EF4-FFF2-40B4-BE49-F238E27FC236}">
                <a16:creationId xmlns:a16="http://schemas.microsoft.com/office/drawing/2014/main" id="{B6C88273-0F8B-45CA-8A46-6D0D1DD7C952}"/>
              </a:ext>
            </a:extLst>
          </p:cNvPr>
          <p:cNvGrpSpPr/>
          <p:nvPr/>
        </p:nvGrpSpPr>
        <p:grpSpPr>
          <a:xfrm>
            <a:off x="1026951" y="2066164"/>
            <a:ext cx="796320" cy="584280"/>
            <a:chOff x="1026951" y="2066164"/>
            <a:chExt cx="796320" cy="584280"/>
          </a:xfrm>
        </p:grpSpPr>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E15C7DF9-7B13-46AF-B7DB-F9430EBA4F93}"/>
                    </a:ext>
                  </a:extLst>
                </p14:cNvPr>
                <p14:cNvContentPartPr/>
                <p14:nvPr/>
              </p14:nvContentPartPr>
              <p14:xfrm>
                <a:off x="1056111" y="2066164"/>
                <a:ext cx="79560" cy="493200"/>
              </p14:xfrm>
            </p:contentPart>
          </mc:Choice>
          <mc:Fallback xmlns="">
            <p:pic>
              <p:nvPicPr>
                <p:cNvPr id="36" name="Ink 35">
                  <a:extLst>
                    <a:ext uri="{FF2B5EF4-FFF2-40B4-BE49-F238E27FC236}">
                      <a16:creationId xmlns:a16="http://schemas.microsoft.com/office/drawing/2014/main" id="{E15C7DF9-7B13-46AF-B7DB-F9430EBA4F93}"/>
                    </a:ext>
                  </a:extLst>
                </p:cNvPr>
                <p:cNvPicPr/>
                <p:nvPr/>
              </p:nvPicPr>
              <p:blipFill>
                <a:blip r:embed="rId61"/>
                <a:stretch>
                  <a:fillRect/>
                </a:stretch>
              </p:blipFill>
              <p:spPr>
                <a:xfrm>
                  <a:off x="1047471" y="2057164"/>
                  <a:ext cx="9720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397AD98B-3A48-46DF-AD00-FC39E8F020CB}"/>
                    </a:ext>
                  </a:extLst>
                </p14:cNvPr>
                <p14:cNvContentPartPr/>
                <p14:nvPr/>
              </p14:nvContentPartPr>
              <p14:xfrm>
                <a:off x="1026951" y="2070844"/>
                <a:ext cx="392040" cy="575640"/>
              </p14:xfrm>
            </p:contentPart>
          </mc:Choice>
          <mc:Fallback xmlns="">
            <p:pic>
              <p:nvPicPr>
                <p:cNvPr id="37" name="Ink 36">
                  <a:extLst>
                    <a:ext uri="{FF2B5EF4-FFF2-40B4-BE49-F238E27FC236}">
                      <a16:creationId xmlns:a16="http://schemas.microsoft.com/office/drawing/2014/main" id="{397AD98B-3A48-46DF-AD00-FC39E8F020CB}"/>
                    </a:ext>
                  </a:extLst>
                </p:cNvPr>
                <p:cNvPicPr/>
                <p:nvPr/>
              </p:nvPicPr>
              <p:blipFill>
                <a:blip r:embed="rId63"/>
                <a:stretch>
                  <a:fillRect/>
                </a:stretch>
              </p:blipFill>
              <p:spPr>
                <a:xfrm>
                  <a:off x="1018311" y="2061844"/>
                  <a:ext cx="409680" cy="593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B167C3BE-855E-4523-9A27-20A900153EA4}"/>
                    </a:ext>
                  </a:extLst>
                </p14:cNvPr>
                <p14:cNvContentPartPr/>
                <p14:nvPr/>
              </p14:nvContentPartPr>
              <p14:xfrm>
                <a:off x="1447791" y="2165524"/>
                <a:ext cx="96480" cy="484920"/>
              </p14:xfrm>
            </p:contentPart>
          </mc:Choice>
          <mc:Fallback xmlns="">
            <p:pic>
              <p:nvPicPr>
                <p:cNvPr id="38" name="Ink 37">
                  <a:extLst>
                    <a:ext uri="{FF2B5EF4-FFF2-40B4-BE49-F238E27FC236}">
                      <a16:creationId xmlns:a16="http://schemas.microsoft.com/office/drawing/2014/main" id="{B167C3BE-855E-4523-9A27-20A900153EA4}"/>
                    </a:ext>
                  </a:extLst>
                </p:cNvPr>
                <p:cNvPicPr/>
                <p:nvPr/>
              </p:nvPicPr>
              <p:blipFill>
                <a:blip r:embed="rId65"/>
                <a:stretch>
                  <a:fillRect/>
                </a:stretch>
              </p:blipFill>
              <p:spPr>
                <a:xfrm>
                  <a:off x="1439151" y="2156884"/>
                  <a:ext cx="11412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01D13074-01BE-4748-AF4D-080F4F7495AC}"/>
                    </a:ext>
                  </a:extLst>
                </p14:cNvPr>
                <p14:cNvContentPartPr/>
                <p14:nvPr/>
              </p14:nvContentPartPr>
              <p14:xfrm>
                <a:off x="1418271" y="2336524"/>
                <a:ext cx="405000" cy="89280"/>
              </p14:xfrm>
            </p:contentPart>
          </mc:Choice>
          <mc:Fallback xmlns="">
            <p:pic>
              <p:nvPicPr>
                <p:cNvPr id="39" name="Ink 38">
                  <a:extLst>
                    <a:ext uri="{FF2B5EF4-FFF2-40B4-BE49-F238E27FC236}">
                      <a16:creationId xmlns:a16="http://schemas.microsoft.com/office/drawing/2014/main" id="{01D13074-01BE-4748-AF4D-080F4F7495AC}"/>
                    </a:ext>
                  </a:extLst>
                </p:cNvPr>
                <p:cNvPicPr/>
                <p:nvPr/>
              </p:nvPicPr>
              <p:blipFill>
                <a:blip r:embed="rId67"/>
                <a:stretch>
                  <a:fillRect/>
                </a:stretch>
              </p:blipFill>
              <p:spPr>
                <a:xfrm>
                  <a:off x="1409271" y="2327524"/>
                  <a:ext cx="4226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ED86E266-A909-4B3B-A5A3-B0CD03A2B97D}"/>
                    </a:ext>
                  </a:extLst>
                </p14:cNvPr>
                <p14:cNvContentPartPr/>
                <p14:nvPr/>
              </p14:nvContentPartPr>
              <p14:xfrm>
                <a:off x="1757031" y="2535604"/>
                <a:ext cx="20520" cy="100800"/>
              </p14:xfrm>
            </p:contentPart>
          </mc:Choice>
          <mc:Fallback xmlns="">
            <p:pic>
              <p:nvPicPr>
                <p:cNvPr id="40" name="Ink 39">
                  <a:extLst>
                    <a:ext uri="{FF2B5EF4-FFF2-40B4-BE49-F238E27FC236}">
                      <a16:creationId xmlns:a16="http://schemas.microsoft.com/office/drawing/2014/main" id="{ED86E266-A909-4B3B-A5A3-B0CD03A2B97D}"/>
                    </a:ext>
                  </a:extLst>
                </p:cNvPr>
                <p:cNvPicPr/>
                <p:nvPr/>
              </p:nvPicPr>
              <p:blipFill>
                <a:blip r:embed="rId69"/>
                <a:stretch>
                  <a:fillRect/>
                </a:stretch>
              </p:blipFill>
              <p:spPr>
                <a:xfrm>
                  <a:off x="1748031" y="2526604"/>
                  <a:ext cx="38160" cy="118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41" name="Ink 40">
                <a:extLst>
                  <a:ext uri="{FF2B5EF4-FFF2-40B4-BE49-F238E27FC236}">
                    <a16:creationId xmlns:a16="http://schemas.microsoft.com/office/drawing/2014/main" id="{4BCA882F-CB43-4DF8-898D-D7C4BAFB955B}"/>
                  </a:ext>
                </a:extLst>
              </p14:cNvPr>
              <p14:cNvContentPartPr/>
              <p14:nvPr/>
            </p14:nvContentPartPr>
            <p14:xfrm>
              <a:off x="2555871" y="2292964"/>
              <a:ext cx="296280" cy="605880"/>
            </p14:xfrm>
          </p:contentPart>
        </mc:Choice>
        <mc:Fallback xmlns="">
          <p:pic>
            <p:nvPicPr>
              <p:cNvPr id="41" name="Ink 40">
                <a:extLst>
                  <a:ext uri="{FF2B5EF4-FFF2-40B4-BE49-F238E27FC236}">
                    <a16:creationId xmlns:a16="http://schemas.microsoft.com/office/drawing/2014/main" id="{4BCA882F-CB43-4DF8-898D-D7C4BAFB955B}"/>
                  </a:ext>
                </a:extLst>
              </p:cNvPr>
              <p:cNvPicPr/>
              <p:nvPr/>
            </p:nvPicPr>
            <p:blipFill>
              <a:blip r:embed="rId71"/>
              <a:stretch>
                <a:fillRect/>
              </a:stretch>
            </p:blipFill>
            <p:spPr>
              <a:xfrm>
                <a:off x="2547231" y="2283964"/>
                <a:ext cx="313920"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Ink 41">
                <a:extLst>
                  <a:ext uri="{FF2B5EF4-FFF2-40B4-BE49-F238E27FC236}">
                    <a16:creationId xmlns:a16="http://schemas.microsoft.com/office/drawing/2014/main" id="{3C07E1A1-800B-4A1B-AD59-59C4CC5B1FDF}"/>
                  </a:ext>
                </a:extLst>
              </p14:cNvPr>
              <p14:cNvContentPartPr/>
              <p14:nvPr/>
            </p14:nvContentPartPr>
            <p14:xfrm>
              <a:off x="3169311" y="2112604"/>
              <a:ext cx="124920" cy="279360"/>
            </p14:xfrm>
          </p:contentPart>
        </mc:Choice>
        <mc:Fallback xmlns="">
          <p:pic>
            <p:nvPicPr>
              <p:cNvPr id="42" name="Ink 41">
                <a:extLst>
                  <a:ext uri="{FF2B5EF4-FFF2-40B4-BE49-F238E27FC236}">
                    <a16:creationId xmlns:a16="http://schemas.microsoft.com/office/drawing/2014/main" id="{3C07E1A1-800B-4A1B-AD59-59C4CC5B1FDF}"/>
                  </a:ext>
                </a:extLst>
              </p:cNvPr>
              <p:cNvPicPr/>
              <p:nvPr/>
            </p:nvPicPr>
            <p:blipFill>
              <a:blip r:embed="rId73"/>
              <a:stretch>
                <a:fillRect/>
              </a:stretch>
            </p:blipFill>
            <p:spPr>
              <a:xfrm>
                <a:off x="3160671" y="2103964"/>
                <a:ext cx="1425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Ink 42">
                <a:extLst>
                  <a:ext uri="{FF2B5EF4-FFF2-40B4-BE49-F238E27FC236}">
                    <a16:creationId xmlns:a16="http://schemas.microsoft.com/office/drawing/2014/main" id="{6954E704-662C-4FFD-B687-7A88B2B44805}"/>
                  </a:ext>
                </a:extLst>
              </p14:cNvPr>
              <p14:cNvContentPartPr/>
              <p14:nvPr/>
            </p14:nvContentPartPr>
            <p14:xfrm>
              <a:off x="3122871" y="2642884"/>
              <a:ext cx="21240" cy="19800"/>
            </p14:xfrm>
          </p:contentPart>
        </mc:Choice>
        <mc:Fallback xmlns="">
          <p:pic>
            <p:nvPicPr>
              <p:cNvPr id="43" name="Ink 42">
                <a:extLst>
                  <a:ext uri="{FF2B5EF4-FFF2-40B4-BE49-F238E27FC236}">
                    <a16:creationId xmlns:a16="http://schemas.microsoft.com/office/drawing/2014/main" id="{6954E704-662C-4FFD-B687-7A88B2B44805}"/>
                  </a:ext>
                </a:extLst>
              </p:cNvPr>
              <p:cNvPicPr/>
              <p:nvPr/>
            </p:nvPicPr>
            <p:blipFill>
              <a:blip r:embed="rId75"/>
              <a:stretch>
                <a:fillRect/>
              </a:stretch>
            </p:blipFill>
            <p:spPr>
              <a:xfrm>
                <a:off x="3113871" y="2633884"/>
                <a:ext cx="38880" cy="37440"/>
              </a:xfrm>
              <a:prstGeom prst="rect">
                <a:avLst/>
              </a:prstGeom>
            </p:spPr>
          </p:pic>
        </mc:Fallback>
      </mc:AlternateContent>
      <p:grpSp>
        <p:nvGrpSpPr>
          <p:cNvPr id="54" name="Group 53">
            <a:extLst>
              <a:ext uri="{FF2B5EF4-FFF2-40B4-BE49-F238E27FC236}">
                <a16:creationId xmlns:a16="http://schemas.microsoft.com/office/drawing/2014/main" id="{8FD8B699-E1C8-434F-87EA-DE89584C9FB8}"/>
              </a:ext>
            </a:extLst>
          </p:cNvPr>
          <p:cNvGrpSpPr/>
          <p:nvPr/>
        </p:nvGrpSpPr>
        <p:grpSpPr>
          <a:xfrm>
            <a:off x="1943871" y="3131044"/>
            <a:ext cx="529200" cy="575280"/>
            <a:chOff x="1943871" y="3131044"/>
            <a:chExt cx="529200" cy="575280"/>
          </a:xfrm>
        </p:grpSpPr>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AF5EDDDF-642E-40D8-BE78-62F5C7123375}"/>
                    </a:ext>
                  </a:extLst>
                </p14:cNvPr>
                <p14:cNvContentPartPr/>
                <p14:nvPr/>
              </p14:nvContentPartPr>
              <p14:xfrm>
                <a:off x="1943871" y="3283324"/>
                <a:ext cx="154440" cy="423000"/>
              </p14:xfrm>
            </p:contentPart>
          </mc:Choice>
          <mc:Fallback xmlns="">
            <p:pic>
              <p:nvPicPr>
                <p:cNvPr id="44" name="Ink 43">
                  <a:extLst>
                    <a:ext uri="{FF2B5EF4-FFF2-40B4-BE49-F238E27FC236}">
                      <a16:creationId xmlns:a16="http://schemas.microsoft.com/office/drawing/2014/main" id="{AF5EDDDF-642E-40D8-BE78-62F5C7123375}"/>
                    </a:ext>
                  </a:extLst>
                </p:cNvPr>
                <p:cNvPicPr/>
                <p:nvPr/>
              </p:nvPicPr>
              <p:blipFill>
                <a:blip r:embed="rId77"/>
                <a:stretch>
                  <a:fillRect/>
                </a:stretch>
              </p:blipFill>
              <p:spPr>
                <a:xfrm>
                  <a:off x="1934871" y="3274324"/>
                  <a:ext cx="17208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22E30EB2-6C57-4B8D-A5BD-8091229C0CBD}"/>
                    </a:ext>
                  </a:extLst>
                </p14:cNvPr>
                <p14:cNvContentPartPr/>
                <p14:nvPr/>
              </p14:nvContentPartPr>
              <p14:xfrm>
                <a:off x="1947831" y="3461524"/>
                <a:ext cx="230040" cy="61560"/>
              </p14:xfrm>
            </p:contentPart>
          </mc:Choice>
          <mc:Fallback xmlns="">
            <p:pic>
              <p:nvPicPr>
                <p:cNvPr id="45" name="Ink 44">
                  <a:extLst>
                    <a:ext uri="{FF2B5EF4-FFF2-40B4-BE49-F238E27FC236}">
                      <a16:creationId xmlns:a16="http://schemas.microsoft.com/office/drawing/2014/main" id="{22E30EB2-6C57-4B8D-A5BD-8091229C0CBD}"/>
                    </a:ext>
                  </a:extLst>
                </p:cNvPr>
                <p:cNvPicPr/>
                <p:nvPr/>
              </p:nvPicPr>
              <p:blipFill>
                <a:blip r:embed="rId79"/>
                <a:stretch>
                  <a:fillRect/>
                </a:stretch>
              </p:blipFill>
              <p:spPr>
                <a:xfrm>
                  <a:off x="1939191" y="3452524"/>
                  <a:ext cx="2476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BFAB082F-DAF1-4919-9F40-221BB28818C5}"/>
                    </a:ext>
                  </a:extLst>
                </p14:cNvPr>
                <p14:cNvContentPartPr/>
                <p14:nvPr/>
              </p14:nvContentPartPr>
              <p14:xfrm>
                <a:off x="1980951" y="3131044"/>
                <a:ext cx="492120" cy="333000"/>
              </p14:xfrm>
            </p:contentPart>
          </mc:Choice>
          <mc:Fallback xmlns="">
            <p:pic>
              <p:nvPicPr>
                <p:cNvPr id="46" name="Ink 45">
                  <a:extLst>
                    <a:ext uri="{FF2B5EF4-FFF2-40B4-BE49-F238E27FC236}">
                      <a16:creationId xmlns:a16="http://schemas.microsoft.com/office/drawing/2014/main" id="{BFAB082F-DAF1-4919-9F40-221BB28818C5}"/>
                    </a:ext>
                  </a:extLst>
                </p:cNvPr>
                <p:cNvPicPr/>
                <p:nvPr/>
              </p:nvPicPr>
              <p:blipFill>
                <a:blip r:embed="rId81"/>
                <a:stretch>
                  <a:fillRect/>
                </a:stretch>
              </p:blipFill>
              <p:spPr>
                <a:xfrm>
                  <a:off x="1972311" y="3122044"/>
                  <a:ext cx="50976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9EB75D06-A83F-4A7D-A21B-601497319C3E}"/>
                    </a:ext>
                  </a:extLst>
                </p14:cNvPr>
                <p14:cNvContentPartPr/>
                <p14:nvPr/>
              </p14:nvContentPartPr>
              <p14:xfrm>
                <a:off x="2331231" y="3623164"/>
                <a:ext cx="79560" cy="31680"/>
              </p14:xfrm>
            </p:contentPart>
          </mc:Choice>
          <mc:Fallback xmlns="">
            <p:pic>
              <p:nvPicPr>
                <p:cNvPr id="47" name="Ink 46">
                  <a:extLst>
                    <a:ext uri="{FF2B5EF4-FFF2-40B4-BE49-F238E27FC236}">
                      <a16:creationId xmlns:a16="http://schemas.microsoft.com/office/drawing/2014/main" id="{9EB75D06-A83F-4A7D-A21B-601497319C3E}"/>
                    </a:ext>
                  </a:extLst>
                </p:cNvPr>
                <p:cNvPicPr/>
                <p:nvPr/>
              </p:nvPicPr>
              <p:blipFill>
                <a:blip r:embed="rId83"/>
                <a:stretch>
                  <a:fillRect/>
                </a:stretch>
              </p:blipFill>
              <p:spPr>
                <a:xfrm>
                  <a:off x="2322231" y="3614164"/>
                  <a:ext cx="97200" cy="4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48" name="Ink 47">
                <a:extLst>
                  <a:ext uri="{FF2B5EF4-FFF2-40B4-BE49-F238E27FC236}">
                    <a16:creationId xmlns:a16="http://schemas.microsoft.com/office/drawing/2014/main" id="{4C2876D4-B44A-4680-80CF-542118EA2FD9}"/>
                  </a:ext>
                </a:extLst>
              </p14:cNvPr>
              <p14:cNvContentPartPr/>
              <p14:nvPr/>
            </p14:nvContentPartPr>
            <p14:xfrm>
              <a:off x="2836671" y="3123484"/>
              <a:ext cx="294840" cy="588960"/>
            </p14:xfrm>
          </p:contentPart>
        </mc:Choice>
        <mc:Fallback xmlns="">
          <p:pic>
            <p:nvPicPr>
              <p:cNvPr id="48" name="Ink 47">
                <a:extLst>
                  <a:ext uri="{FF2B5EF4-FFF2-40B4-BE49-F238E27FC236}">
                    <a16:creationId xmlns:a16="http://schemas.microsoft.com/office/drawing/2014/main" id="{4C2876D4-B44A-4680-80CF-542118EA2FD9}"/>
                  </a:ext>
                </a:extLst>
              </p:cNvPr>
              <p:cNvPicPr/>
              <p:nvPr/>
            </p:nvPicPr>
            <p:blipFill>
              <a:blip r:embed="rId85"/>
              <a:stretch>
                <a:fillRect/>
              </a:stretch>
            </p:blipFill>
            <p:spPr>
              <a:xfrm>
                <a:off x="2828031" y="3114844"/>
                <a:ext cx="312480" cy="606600"/>
              </a:xfrm>
              <a:prstGeom prst="rect">
                <a:avLst/>
              </a:prstGeom>
            </p:spPr>
          </p:pic>
        </mc:Fallback>
      </mc:AlternateContent>
      <p:grpSp>
        <p:nvGrpSpPr>
          <p:cNvPr id="53" name="Group 52">
            <a:extLst>
              <a:ext uri="{FF2B5EF4-FFF2-40B4-BE49-F238E27FC236}">
                <a16:creationId xmlns:a16="http://schemas.microsoft.com/office/drawing/2014/main" id="{BEAA8653-2283-4259-BD3E-D246BBDE1DF3}"/>
              </a:ext>
            </a:extLst>
          </p:cNvPr>
          <p:cNvGrpSpPr/>
          <p:nvPr/>
        </p:nvGrpSpPr>
        <p:grpSpPr>
          <a:xfrm>
            <a:off x="3529671" y="3033124"/>
            <a:ext cx="657000" cy="1110600"/>
            <a:chOff x="3529671" y="3033124"/>
            <a:chExt cx="657000" cy="1110600"/>
          </a:xfrm>
        </p:grpSpPr>
        <mc:AlternateContent xmlns:mc="http://schemas.openxmlformats.org/markup-compatibility/2006" xmlns:p14="http://schemas.microsoft.com/office/powerpoint/2010/main">
          <mc:Choice Requires="p14">
            <p:contentPart p14:bwMode="auto" r:id="rId86">
              <p14:nvContentPartPr>
                <p14:cNvPr id="49" name="Ink 48">
                  <a:extLst>
                    <a:ext uri="{FF2B5EF4-FFF2-40B4-BE49-F238E27FC236}">
                      <a16:creationId xmlns:a16="http://schemas.microsoft.com/office/drawing/2014/main" id="{05DF98B3-FB37-4FA5-B2B9-542384F5A957}"/>
                    </a:ext>
                  </a:extLst>
                </p14:cNvPr>
                <p14:cNvContentPartPr/>
                <p14:nvPr/>
              </p14:nvContentPartPr>
              <p14:xfrm>
                <a:off x="3730911" y="3033124"/>
                <a:ext cx="196560" cy="468720"/>
              </p14:xfrm>
            </p:contentPart>
          </mc:Choice>
          <mc:Fallback xmlns="">
            <p:pic>
              <p:nvPicPr>
                <p:cNvPr id="49" name="Ink 48">
                  <a:extLst>
                    <a:ext uri="{FF2B5EF4-FFF2-40B4-BE49-F238E27FC236}">
                      <a16:creationId xmlns:a16="http://schemas.microsoft.com/office/drawing/2014/main" id="{05DF98B3-FB37-4FA5-B2B9-542384F5A957}"/>
                    </a:ext>
                  </a:extLst>
                </p:cNvPr>
                <p:cNvPicPr/>
                <p:nvPr/>
              </p:nvPicPr>
              <p:blipFill>
                <a:blip r:embed="rId87"/>
                <a:stretch>
                  <a:fillRect/>
                </a:stretch>
              </p:blipFill>
              <p:spPr>
                <a:xfrm>
                  <a:off x="3721911" y="3024124"/>
                  <a:ext cx="21420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0" name="Ink 49">
                  <a:extLst>
                    <a:ext uri="{FF2B5EF4-FFF2-40B4-BE49-F238E27FC236}">
                      <a16:creationId xmlns:a16="http://schemas.microsoft.com/office/drawing/2014/main" id="{B6EE599D-9355-461F-9765-9973EE9BCC02}"/>
                    </a:ext>
                  </a:extLst>
                </p14:cNvPr>
                <p14:cNvContentPartPr/>
                <p14:nvPr/>
              </p14:nvContentPartPr>
              <p14:xfrm>
                <a:off x="3529671" y="3550444"/>
                <a:ext cx="514440" cy="105840"/>
              </p14:xfrm>
            </p:contentPart>
          </mc:Choice>
          <mc:Fallback xmlns="">
            <p:pic>
              <p:nvPicPr>
                <p:cNvPr id="50" name="Ink 49">
                  <a:extLst>
                    <a:ext uri="{FF2B5EF4-FFF2-40B4-BE49-F238E27FC236}">
                      <a16:creationId xmlns:a16="http://schemas.microsoft.com/office/drawing/2014/main" id="{B6EE599D-9355-461F-9765-9973EE9BCC02}"/>
                    </a:ext>
                  </a:extLst>
                </p:cNvPr>
                <p:cNvPicPr/>
                <p:nvPr/>
              </p:nvPicPr>
              <p:blipFill>
                <a:blip r:embed="rId89"/>
                <a:stretch>
                  <a:fillRect/>
                </a:stretch>
              </p:blipFill>
              <p:spPr>
                <a:xfrm>
                  <a:off x="3520671" y="3541444"/>
                  <a:ext cx="5320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1" name="Ink 50">
                  <a:extLst>
                    <a:ext uri="{FF2B5EF4-FFF2-40B4-BE49-F238E27FC236}">
                      <a16:creationId xmlns:a16="http://schemas.microsoft.com/office/drawing/2014/main" id="{DE8D0A4F-63F3-4F8B-9179-669D1421D070}"/>
                    </a:ext>
                  </a:extLst>
                </p14:cNvPr>
                <p14:cNvContentPartPr/>
                <p14:nvPr/>
              </p14:nvContentPartPr>
              <p14:xfrm>
                <a:off x="3594471" y="3790924"/>
                <a:ext cx="324720" cy="352800"/>
              </p14:xfrm>
            </p:contentPart>
          </mc:Choice>
          <mc:Fallback xmlns="">
            <p:pic>
              <p:nvPicPr>
                <p:cNvPr id="51" name="Ink 50">
                  <a:extLst>
                    <a:ext uri="{FF2B5EF4-FFF2-40B4-BE49-F238E27FC236}">
                      <a16:creationId xmlns:a16="http://schemas.microsoft.com/office/drawing/2014/main" id="{DE8D0A4F-63F3-4F8B-9179-669D1421D070}"/>
                    </a:ext>
                  </a:extLst>
                </p:cNvPr>
                <p:cNvPicPr/>
                <p:nvPr/>
              </p:nvPicPr>
              <p:blipFill>
                <a:blip r:embed="rId91"/>
                <a:stretch>
                  <a:fillRect/>
                </a:stretch>
              </p:blipFill>
              <p:spPr>
                <a:xfrm>
                  <a:off x="3585471" y="3782284"/>
                  <a:ext cx="34236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2" name="Ink 51">
                  <a:extLst>
                    <a:ext uri="{FF2B5EF4-FFF2-40B4-BE49-F238E27FC236}">
                      <a16:creationId xmlns:a16="http://schemas.microsoft.com/office/drawing/2014/main" id="{2F4B71EA-A46A-4BB2-8E83-6C859CEBB557}"/>
                    </a:ext>
                  </a:extLst>
                </p14:cNvPr>
                <p14:cNvContentPartPr/>
                <p14:nvPr/>
              </p14:nvContentPartPr>
              <p14:xfrm>
                <a:off x="4039431" y="3709564"/>
                <a:ext cx="147240" cy="216000"/>
              </p14:xfrm>
            </p:contentPart>
          </mc:Choice>
          <mc:Fallback xmlns="">
            <p:pic>
              <p:nvPicPr>
                <p:cNvPr id="52" name="Ink 51">
                  <a:extLst>
                    <a:ext uri="{FF2B5EF4-FFF2-40B4-BE49-F238E27FC236}">
                      <a16:creationId xmlns:a16="http://schemas.microsoft.com/office/drawing/2014/main" id="{2F4B71EA-A46A-4BB2-8E83-6C859CEBB557}"/>
                    </a:ext>
                  </a:extLst>
                </p:cNvPr>
                <p:cNvPicPr/>
                <p:nvPr/>
              </p:nvPicPr>
              <p:blipFill>
                <a:blip r:embed="rId93"/>
                <a:stretch>
                  <a:fillRect/>
                </a:stretch>
              </p:blipFill>
              <p:spPr>
                <a:xfrm>
                  <a:off x="4030791" y="3700564"/>
                  <a:ext cx="164880" cy="233640"/>
                </a:xfrm>
                <a:prstGeom prst="rect">
                  <a:avLst/>
                </a:prstGeom>
              </p:spPr>
            </p:pic>
          </mc:Fallback>
        </mc:AlternateContent>
      </p:grpSp>
      <p:grpSp>
        <p:nvGrpSpPr>
          <p:cNvPr id="70" name="Group 69">
            <a:extLst>
              <a:ext uri="{FF2B5EF4-FFF2-40B4-BE49-F238E27FC236}">
                <a16:creationId xmlns:a16="http://schemas.microsoft.com/office/drawing/2014/main" id="{2F8F724B-59AD-4F98-8592-9678A552D542}"/>
              </a:ext>
            </a:extLst>
          </p:cNvPr>
          <p:cNvGrpSpPr/>
          <p:nvPr/>
        </p:nvGrpSpPr>
        <p:grpSpPr>
          <a:xfrm>
            <a:off x="1989231" y="4424524"/>
            <a:ext cx="542520" cy="630720"/>
            <a:chOff x="1989231" y="4424524"/>
            <a:chExt cx="542520" cy="630720"/>
          </a:xfrm>
        </p:grpSpPr>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9718CC50-BB4F-42D3-812F-D4596FB9F803}"/>
                    </a:ext>
                  </a:extLst>
                </p14:cNvPr>
                <p14:cNvContentPartPr/>
                <p14:nvPr/>
              </p14:nvContentPartPr>
              <p14:xfrm>
                <a:off x="1989231" y="4424524"/>
                <a:ext cx="209880" cy="630720"/>
              </p14:xfrm>
            </p:contentPart>
          </mc:Choice>
          <mc:Fallback xmlns="">
            <p:pic>
              <p:nvPicPr>
                <p:cNvPr id="58" name="Ink 57">
                  <a:extLst>
                    <a:ext uri="{FF2B5EF4-FFF2-40B4-BE49-F238E27FC236}">
                      <a16:creationId xmlns:a16="http://schemas.microsoft.com/office/drawing/2014/main" id="{9718CC50-BB4F-42D3-812F-D4596FB9F803}"/>
                    </a:ext>
                  </a:extLst>
                </p:cNvPr>
                <p:cNvPicPr/>
                <p:nvPr/>
              </p:nvPicPr>
              <p:blipFill>
                <a:blip r:embed="rId95"/>
                <a:stretch>
                  <a:fillRect/>
                </a:stretch>
              </p:blipFill>
              <p:spPr>
                <a:xfrm>
                  <a:off x="1980591" y="4415524"/>
                  <a:ext cx="227520" cy="648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36AA1556-A29C-498C-8006-BB04855CC453}"/>
                    </a:ext>
                  </a:extLst>
                </p14:cNvPr>
                <p14:cNvContentPartPr/>
                <p14:nvPr/>
              </p14:nvContentPartPr>
              <p14:xfrm>
                <a:off x="2397831" y="4644844"/>
                <a:ext cx="87840" cy="28440"/>
              </p14:xfrm>
            </p:contentPart>
          </mc:Choice>
          <mc:Fallback xmlns="">
            <p:pic>
              <p:nvPicPr>
                <p:cNvPr id="59" name="Ink 58">
                  <a:extLst>
                    <a:ext uri="{FF2B5EF4-FFF2-40B4-BE49-F238E27FC236}">
                      <a16:creationId xmlns:a16="http://schemas.microsoft.com/office/drawing/2014/main" id="{36AA1556-A29C-498C-8006-BB04855CC453}"/>
                    </a:ext>
                  </a:extLst>
                </p:cNvPr>
                <p:cNvPicPr/>
                <p:nvPr/>
              </p:nvPicPr>
              <p:blipFill>
                <a:blip r:embed="rId97"/>
                <a:stretch>
                  <a:fillRect/>
                </a:stretch>
              </p:blipFill>
              <p:spPr>
                <a:xfrm>
                  <a:off x="2389191" y="4636204"/>
                  <a:ext cx="1054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D87256AD-5CD5-4B6F-AE40-F749B76ED8E8}"/>
                    </a:ext>
                  </a:extLst>
                </p14:cNvPr>
                <p14:cNvContentPartPr/>
                <p14:nvPr/>
              </p14:nvContentPartPr>
              <p14:xfrm>
                <a:off x="2400711" y="4736284"/>
                <a:ext cx="131040" cy="30600"/>
              </p14:xfrm>
            </p:contentPart>
          </mc:Choice>
          <mc:Fallback xmlns="">
            <p:pic>
              <p:nvPicPr>
                <p:cNvPr id="60" name="Ink 59">
                  <a:extLst>
                    <a:ext uri="{FF2B5EF4-FFF2-40B4-BE49-F238E27FC236}">
                      <a16:creationId xmlns:a16="http://schemas.microsoft.com/office/drawing/2014/main" id="{D87256AD-5CD5-4B6F-AE40-F749B76ED8E8}"/>
                    </a:ext>
                  </a:extLst>
                </p:cNvPr>
                <p:cNvPicPr/>
                <p:nvPr/>
              </p:nvPicPr>
              <p:blipFill>
                <a:blip r:embed="rId99"/>
                <a:stretch>
                  <a:fillRect/>
                </a:stretch>
              </p:blipFill>
              <p:spPr>
                <a:xfrm>
                  <a:off x="2391711" y="4727284"/>
                  <a:ext cx="148680" cy="48240"/>
                </a:xfrm>
                <a:prstGeom prst="rect">
                  <a:avLst/>
                </a:prstGeom>
              </p:spPr>
            </p:pic>
          </mc:Fallback>
        </mc:AlternateContent>
      </p:grpSp>
      <p:grpSp>
        <p:nvGrpSpPr>
          <p:cNvPr id="69" name="Group 68">
            <a:extLst>
              <a:ext uri="{FF2B5EF4-FFF2-40B4-BE49-F238E27FC236}">
                <a16:creationId xmlns:a16="http://schemas.microsoft.com/office/drawing/2014/main" id="{EC1ACABA-D128-4DF7-A736-D9B7002A5ACF}"/>
              </a:ext>
            </a:extLst>
          </p:cNvPr>
          <p:cNvGrpSpPr/>
          <p:nvPr/>
        </p:nvGrpSpPr>
        <p:grpSpPr>
          <a:xfrm>
            <a:off x="2876991" y="4231924"/>
            <a:ext cx="1189080" cy="785880"/>
            <a:chOff x="2876991" y="4231924"/>
            <a:chExt cx="1189080" cy="785880"/>
          </a:xfrm>
        </p:grpSpPr>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5590424C-1001-46A7-8EBD-E57A21EA16FF}"/>
                    </a:ext>
                  </a:extLst>
                </p14:cNvPr>
                <p14:cNvContentPartPr/>
                <p14:nvPr/>
              </p14:nvContentPartPr>
              <p14:xfrm>
                <a:off x="2939631" y="4391764"/>
                <a:ext cx="225720" cy="390240"/>
              </p14:xfrm>
            </p:contentPart>
          </mc:Choice>
          <mc:Fallback xmlns="">
            <p:pic>
              <p:nvPicPr>
                <p:cNvPr id="61" name="Ink 60">
                  <a:extLst>
                    <a:ext uri="{FF2B5EF4-FFF2-40B4-BE49-F238E27FC236}">
                      <a16:creationId xmlns:a16="http://schemas.microsoft.com/office/drawing/2014/main" id="{5590424C-1001-46A7-8EBD-E57A21EA16FF}"/>
                    </a:ext>
                  </a:extLst>
                </p:cNvPr>
                <p:cNvPicPr/>
                <p:nvPr/>
              </p:nvPicPr>
              <p:blipFill>
                <a:blip r:embed="rId101"/>
                <a:stretch>
                  <a:fillRect/>
                </a:stretch>
              </p:blipFill>
              <p:spPr>
                <a:xfrm>
                  <a:off x="2930631" y="4383124"/>
                  <a:ext cx="2433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FF1FA7EA-480A-4E39-B3EC-D2F04A064253}"/>
                    </a:ext>
                  </a:extLst>
                </p14:cNvPr>
                <p14:cNvContentPartPr/>
                <p14:nvPr/>
              </p14:nvContentPartPr>
              <p14:xfrm>
                <a:off x="3019551" y="4452604"/>
                <a:ext cx="225000" cy="138600"/>
              </p14:xfrm>
            </p:contentPart>
          </mc:Choice>
          <mc:Fallback xmlns="">
            <p:pic>
              <p:nvPicPr>
                <p:cNvPr id="62" name="Ink 61">
                  <a:extLst>
                    <a:ext uri="{FF2B5EF4-FFF2-40B4-BE49-F238E27FC236}">
                      <a16:creationId xmlns:a16="http://schemas.microsoft.com/office/drawing/2014/main" id="{FF1FA7EA-480A-4E39-B3EC-D2F04A064253}"/>
                    </a:ext>
                  </a:extLst>
                </p:cNvPr>
                <p:cNvPicPr/>
                <p:nvPr/>
              </p:nvPicPr>
              <p:blipFill>
                <a:blip r:embed="rId103"/>
                <a:stretch>
                  <a:fillRect/>
                </a:stretch>
              </p:blipFill>
              <p:spPr>
                <a:xfrm>
                  <a:off x="3010551" y="4443964"/>
                  <a:ext cx="2426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9141FAA5-DC08-41DC-88F7-7588C9D33F4E}"/>
                    </a:ext>
                  </a:extLst>
                </p14:cNvPr>
                <p14:cNvContentPartPr/>
                <p14:nvPr/>
              </p14:nvContentPartPr>
              <p14:xfrm>
                <a:off x="3049791" y="4231924"/>
                <a:ext cx="215280" cy="47880"/>
              </p14:xfrm>
            </p:contentPart>
          </mc:Choice>
          <mc:Fallback xmlns="">
            <p:pic>
              <p:nvPicPr>
                <p:cNvPr id="63" name="Ink 62">
                  <a:extLst>
                    <a:ext uri="{FF2B5EF4-FFF2-40B4-BE49-F238E27FC236}">
                      <a16:creationId xmlns:a16="http://schemas.microsoft.com/office/drawing/2014/main" id="{9141FAA5-DC08-41DC-88F7-7588C9D33F4E}"/>
                    </a:ext>
                  </a:extLst>
                </p:cNvPr>
                <p:cNvPicPr/>
                <p:nvPr/>
              </p:nvPicPr>
              <p:blipFill>
                <a:blip r:embed="rId105"/>
                <a:stretch>
                  <a:fillRect/>
                </a:stretch>
              </p:blipFill>
              <p:spPr>
                <a:xfrm>
                  <a:off x="3040791" y="4223284"/>
                  <a:ext cx="2329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Ink 63">
                  <a:extLst>
                    <a:ext uri="{FF2B5EF4-FFF2-40B4-BE49-F238E27FC236}">
                      <a16:creationId xmlns:a16="http://schemas.microsoft.com/office/drawing/2014/main" id="{D38BE905-EE28-4C96-BACA-349AF8E36732}"/>
                    </a:ext>
                  </a:extLst>
                </p14:cNvPr>
                <p14:cNvContentPartPr/>
                <p14:nvPr/>
              </p14:nvContentPartPr>
              <p14:xfrm>
                <a:off x="3276951" y="4658884"/>
                <a:ext cx="12960" cy="169200"/>
              </p14:xfrm>
            </p:contentPart>
          </mc:Choice>
          <mc:Fallback xmlns="">
            <p:pic>
              <p:nvPicPr>
                <p:cNvPr id="64" name="Ink 63">
                  <a:extLst>
                    <a:ext uri="{FF2B5EF4-FFF2-40B4-BE49-F238E27FC236}">
                      <a16:creationId xmlns:a16="http://schemas.microsoft.com/office/drawing/2014/main" id="{D38BE905-EE28-4C96-BACA-349AF8E36732}"/>
                    </a:ext>
                  </a:extLst>
                </p:cNvPr>
                <p:cNvPicPr/>
                <p:nvPr/>
              </p:nvPicPr>
              <p:blipFill>
                <a:blip r:embed="rId107"/>
                <a:stretch>
                  <a:fillRect/>
                </a:stretch>
              </p:blipFill>
              <p:spPr>
                <a:xfrm>
                  <a:off x="3268311" y="4650244"/>
                  <a:ext cx="306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Ink 64">
                  <a:extLst>
                    <a:ext uri="{FF2B5EF4-FFF2-40B4-BE49-F238E27FC236}">
                      <a16:creationId xmlns:a16="http://schemas.microsoft.com/office/drawing/2014/main" id="{D21F8479-1C6F-4C50-8106-635B12476EEF}"/>
                    </a:ext>
                  </a:extLst>
                </p14:cNvPr>
                <p14:cNvContentPartPr/>
                <p14:nvPr/>
              </p14:nvContentPartPr>
              <p14:xfrm>
                <a:off x="3596991" y="4437844"/>
                <a:ext cx="155520" cy="374040"/>
              </p14:xfrm>
            </p:contentPart>
          </mc:Choice>
          <mc:Fallback xmlns="">
            <p:pic>
              <p:nvPicPr>
                <p:cNvPr id="65" name="Ink 64">
                  <a:extLst>
                    <a:ext uri="{FF2B5EF4-FFF2-40B4-BE49-F238E27FC236}">
                      <a16:creationId xmlns:a16="http://schemas.microsoft.com/office/drawing/2014/main" id="{D21F8479-1C6F-4C50-8106-635B12476EEF}"/>
                    </a:ext>
                  </a:extLst>
                </p:cNvPr>
                <p:cNvPicPr/>
                <p:nvPr/>
              </p:nvPicPr>
              <p:blipFill>
                <a:blip r:embed="rId109"/>
                <a:stretch>
                  <a:fillRect/>
                </a:stretch>
              </p:blipFill>
              <p:spPr>
                <a:xfrm>
                  <a:off x="3587991" y="4429204"/>
                  <a:ext cx="17316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Ink 65">
                  <a:extLst>
                    <a:ext uri="{FF2B5EF4-FFF2-40B4-BE49-F238E27FC236}">
                      <a16:creationId xmlns:a16="http://schemas.microsoft.com/office/drawing/2014/main" id="{E0D7685D-E4D3-4600-940F-4C1581B9FDF5}"/>
                    </a:ext>
                  </a:extLst>
                </p14:cNvPr>
                <p14:cNvContentPartPr/>
                <p14:nvPr/>
              </p14:nvContentPartPr>
              <p14:xfrm>
                <a:off x="3814431" y="4330204"/>
                <a:ext cx="166320" cy="200520"/>
              </p14:xfrm>
            </p:contentPart>
          </mc:Choice>
          <mc:Fallback xmlns="">
            <p:pic>
              <p:nvPicPr>
                <p:cNvPr id="66" name="Ink 65">
                  <a:extLst>
                    <a:ext uri="{FF2B5EF4-FFF2-40B4-BE49-F238E27FC236}">
                      <a16:creationId xmlns:a16="http://schemas.microsoft.com/office/drawing/2014/main" id="{E0D7685D-E4D3-4600-940F-4C1581B9FDF5}"/>
                    </a:ext>
                  </a:extLst>
                </p:cNvPr>
                <p:cNvPicPr/>
                <p:nvPr/>
              </p:nvPicPr>
              <p:blipFill>
                <a:blip r:embed="rId111"/>
                <a:stretch>
                  <a:fillRect/>
                </a:stretch>
              </p:blipFill>
              <p:spPr>
                <a:xfrm>
                  <a:off x="3805791" y="4321204"/>
                  <a:ext cx="1839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7" name="Ink 66">
                  <a:extLst>
                    <a:ext uri="{FF2B5EF4-FFF2-40B4-BE49-F238E27FC236}">
                      <a16:creationId xmlns:a16="http://schemas.microsoft.com/office/drawing/2014/main" id="{1E52CD03-6195-424A-82B0-21BF1E2EF4FA}"/>
                    </a:ext>
                  </a:extLst>
                </p14:cNvPr>
                <p14:cNvContentPartPr/>
                <p14:nvPr/>
              </p14:nvContentPartPr>
              <p14:xfrm>
                <a:off x="2876991" y="4921324"/>
                <a:ext cx="1189080" cy="96480"/>
              </p14:xfrm>
            </p:contentPart>
          </mc:Choice>
          <mc:Fallback xmlns="">
            <p:pic>
              <p:nvPicPr>
                <p:cNvPr id="67" name="Ink 66">
                  <a:extLst>
                    <a:ext uri="{FF2B5EF4-FFF2-40B4-BE49-F238E27FC236}">
                      <a16:creationId xmlns:a16="http://schemas.microsoft.com/office/drawing/2014/main" id="{1E52CD03-6195-424A-82B0-21BF1E2EF4FA}"/>
                    </a:ext>
                  </a:extLst>
                </p:cNvPr>
                <p:cNvPicPr/>
                <p:nvPr/>
              </p:nvPicPr>
              <p:blipFill>
                <a:blip r:embed="rId113"/>
                <a:stretch>
                  <a:fillRect/>
                </a:stretch>
              </p:blipFill>
              <p:spPr>
                <a:xfrm>
                  <a:off x="2868351" y="4912684"/>
                  <a:ext cx="1206720" cy="11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A2A0AF79-1E7A-4E2C-A8E3-AA732E37517F}"/>
                  </a:ext>
                </a:extLst>
              </p14:cNvPr>
              <p14:cNvContentPartPr/>
              <p14:nvPr/>
            </p14:nvContentPartPr>
            <p14:xfrm>
              <a:off x="3264351" y="5200324"/>
              <a:ext cx="325800" cy="441720"/>
            </p14:xfrm>
          </p:contentPart>
        </mc:Choice>
        <mc:Fallback xmlns="">
          <p:pic>
            <p:nvPicPr>
              <p:cNvPr id="68" name="Ink 67">
                <a:extLst>
                  <a:ext uri="{FF2B5EF4-FFF2-40B4-BE49-F238E27FC236}">
                    <a16:creationId xmlns:a16="http://schemas.microsoft.com/office/drawing/2014/main" id="{A2A0AF79-1E7A-4E2C-A8E3-AA732E37517F}"/>
                  </a:ext>
                </a:extLst>
              </p:cNvPr>
              <p:cNvPicPr/>
              <p:nvPr/>
            </p:nvPicPr>
            <p:blipFill>
              <a:blip r:embed="rId115"/>
              <a:stretch>
                <a:fillRect/>
              </a:stretch>
            </p:blipFill>
            <p:spPr>
              <a:xfrm>
                <a:off x="3255351" y="5191684"/>
                <a:ext cx="343440" cy="459360"/>
              </a:xfrm>
              <a:prstGeom prst="rect">
                <a:avLst/>
              </a:prstGeom>
            </p:spPr>
          </p:pic>
        </mc:Fallback>
      </mc:AlternateContent>
      <p:grpSp>
        <p:nvGrpSpPr>
          <p:cNvPr id="79" name="Group 78">
            <a:extLst>
              <a:ext uri="{FF2B5EF4-FFF2-40B4-BE49-F238E27FC236}">
                <a16:creationId xmlns:a16="http://schemas.microsoft.com/office/drawing/2014/main" id="{ACD807EC-C916-4FB5-9E06-A7A7E41CFECA}"/>
              </a:ext>
            </a:extLst>
          </p:cNvPr>
          <p:cNvGrpSpPr/>
          <p:nvPr/>
        </p:nvGrpSpPr>
        <p:grpSpPr>
          <a:xfrm>
            <a:off x="5676711" y="925684"/>
            <a:ext cx="1550880" cy="858960"/>
            <a:chOff x="5676711" y="925684"/>
            <a:chExt cx="1550880" cy="858960"/>
          </a:xfrm>
        </p:grpSpPr>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A6E0E38D-EEA4-42C8-AF9A-6E425C965CDB}"/>
                    </a:ext>
                  </a:extLst>
                </p14:cNvPr>
                <p14:cNvContentPartPr/>
                <p14:nvPr/>
              </p14:nvContentPartPr>
              <p14:xfrm>
                <a:off x="5676711" y="1286404"/>
                <a:ext cx="263160" cy="415080"/>
              </p14:xfrm>
            </p:contentPart>
          </mc:Choice>
          <mc:Fallback xmlns="">
            <p:pic>
              <p:nvPicPr>
                <p:cNvPr id="71" name="Ink 70">
                  <a:extLst>
                    <a:ext uri="{FF2B5EF4-FFF2-40B4-BE49-F238E27FC236}">
                      <a16:creationId xmlns:a16="http://schemas.microsoft.com/office/drawing/2014/main" id="{A6E0E38D-EEA4-42C8-AF9A-6E425C965CDB}"/>
                    </a:ext>
                  </a:extLst>
                </p:cNvPr>
                <p:cNvPicPr/>
                <p:nvPr/>
              </p:nvPicPr>
              <p:blipFill>
                <a:blip r:embed="rId117"/>
                <a:stretch>
                  <a:fillRect/>
                </a:stretch>
              </p:blipFill>
              <p:spPr>
                <a:xfrm>
                  <a:off x="5667711" y="1277404"/>
                  <a:ext cx="28080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Ink 71">
                  <a:extLst>
                    <a:ext uri="{FF2B5EF4-FFF2-40B4-BE49-F238E27FC236}">
                      <a16:creationId xmlns:a16="http://schemas.microsoft.com/office/drawing/2014/main" id="{F1E03995-42DB-4B61-BD90-87F2F3FAF9E8}"/>
                    </a:ext>
                  </a:extLst>
                </p14:cNvPr>
                <p14:cNvContentPartPr/>
                <p14:nvPr/>
              </p14:nvContentPartPr>
              <p14:xfrm>
                <a:off x="6060111" y="1539124"/>
                <a:ext cx="66600" cy="29160"/>
              </p14:xfrm>
            </p:contentPart>
          </mc:Choice>
          <mc:Fallback xmlns="">
            <p:pic>
              <p:nvPicPr>
                <p:cNvPr id="72" name="Ink 71">
                  <a:extLst>
                    <a:ext uri="{FF2B5EF4-FFF2-40B4-BE49-F238E27FC236}">
                      <a16:creationId xmlns:a16="http://schemas.microsoft.com/office/drawing/2014/main" id="{F1E03995-42DB-4B61-BD90-87F2F3FAF9E8}"/>
                    </a:ext>
                  </a:extLst>
                </p:cNvPr>
                <p:cNvPicPr/>
                <p:nvPr/>
              </p:nvPicPr>
              <p:blipFill>
                <a:blip r:embed="rId119"/>
                <a:stretch>
                  <a:fillRect/>
                </a:stretch>
              </p:blipFill>
              <p:spPr>
                <a:xfrm>
                  <a:off x="6051111" y="1530484"/>
                  <a:ext cx="842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3" name="Ink 72">
                  <a:extLst>
                    <a:ext uri="{FF2B5EF4-FFF2-40B4-BE49-F238E27FC236}">
                      <a16:creationId xmlns:a16="http://schemas.microsoft.com/office/drawing/2014/main" id="{74F294BC-6786-4DF4-98B7-C0EC9BCAEB0F}"/>
                    </a:ext>
                  </a:extLst>
                </p14:cNvPr>
                <p14:cNvContentPartPr/>
                <p14:nvPr/>
              </p14:nvContentPartPr>
              <p14:xfrm>
                <a:off x="6014391" y="1659004"/>
                <a:ext cx="162720" cy="38160"/>
              </p14:xfrm>
            </p:contentPart>
          </mc:Choice>
          <mc:Fallback xmlns="">
            <p:pic>
              <p:nvPicPr>
                <p:cNvPr id="73" name="Ink 72">
                  <a:extLst>
                    <a:ext uri="{FF2B5EF4-FFF2-40B4-BE49-F238E27FC236}">
                      <a16:creationId xmlns:a16="http://schemas.microsoft.com/office/drawing/2014/main" id="{74F294BC-6786-4DF4-98B7-C0EC9BCAEB0F}"/>
                    </a:ext>
                  </a:extLst>
                </p:cNvPr>
                <p:cNvPicPr/>
                <p:nvPr/>
              </p:nvPicPr>
              <p:blipFill>
                <a:blip r:embed="rId121"/>
                <a:stretch>
                  <a:fillRect/>
                </a:stretch>
              </p:blipFill>
              <p:spPr>
                <a:xfrm>
                  <a:off x="6005751" y="1650364"/>
                  <a:ext cx="1803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4" name="Ink 73">
                  <a:extLst>
                    <a:ext uri="{FF2B5EF4-FFF2-40B4-BE49-F238E27FC236}">
                      <a16:creationId xmlns:a16="http://schemas.microsoft.com/office/drawing/2014/main" id="{C8633B71-B9AA-4445-A852-4EDD601D7069}"/>
                    </a:ext>
                  </a:extLst>
                </p14:cNvPr>
                <p14:cNvContentPartPr/>
                <p14:nvPr/>
              </p14:nvContentPartPr>
              <p14:xfrm>
                <a:off x="6218511" y="1364524"/>
                <a:ext cx="179640" cy="420120"/>
              </p14:xfrm>
            </p:contentPart>
          </mc:Choice>
          <mc:Fallback xmlns="">
            <p:pic>
              <p:nvPicPr>
                <p:cNvPr id="74" name="Ink 73">
                  <a:extLst>
                    <a:ext uri="{FF2B5EF4-FFF2-40B4-BE49-F238E27FC236}">
                      <a16:creationId xmlns:a16="http://schemas.microsoft.com/office/drawing/2014/main" id="{C8633B71-B9AA-4445-A852-4EDD601D7069}"/>
                    </a:ext>
                  </a:extLst>
                </p:cNvPr>
                <p:cNvPicPr/>
                <p:nvPr/>
              </p:nvPicPr>
              <p:blipFill>
                <a:blip r:embed="rId123"/>
                <a:stretch>
                  <a:fillRect/>
                </a:stretch>
              </p:blipFill>
              <p:spPr>
                <a:xfrm>
                  <a:off x="6209871" y="1355524"/>
                  <a:ext cx="19728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73586215-2C81-4DD5-A283-E7BE2DF464C1}"/>
                    </a:ext>
                  </a:extLst>
                </p14:cNvPr>
                <p14:cNvContentPartPr/>
                <p14:nvPr/>
              </p14:nvContentPartPr>
              <p14:xfrm>
                <a:off x="6539631" y="1691764"/>
                <a:ext cx="41760" cy="70920"/>
              </p14:xfrm>
            </p:contentPart>
          </mc:Choice>
          <mc:Fallback xmlns="">
            <p:pic>
              <p:nvPicPr>
                <p:cNvPr id="75" name="Ink 74">
                  <a:extLst>
                    <a:ext uri="{FF2B5EF4-FFF2-40B4-BE49-F238E27FC236}">
                      <a16:creationId xmlns:a16="http://schemas.microsoft.com/office/drawing/2014/main" id="{73586215-2C81-4DD5-A283-E7BE2DF464C1}"/>
                    </a:ext>
                  </a:extLst>
                </p:cNvPr>
                <p:cNvPicPr/>
                <p:nvPr/>
              </p:nvPicPr>
              <p:blipFill>
                <a:blip r:embed="rId125"/>
                <a:stretch>
                  <a:fillRect/>
                </a:stretch>
              </p:blipFill>
              <p:spPr>
                <a:xfrm>
                  <a:off x="6530991" y="1683124"/>
                  <a:ext cx="5940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7036478F-56FE-4A25-8E4A-60E7627224DB}"/>
                    </a:ext>
                  </a:extLst>
                </p14:cNvPr>
                <p14:cNvContentPartPr/>
                <p14:nvPr/>
              </p14:nvContentPartPr>
              <p14:xfrm>
                <a:off x="6734031" y="1268044"/>
                <a:ext cx="34920" cy="400680"/>
              </p14:xfrm>
            </p:contentPart>
          </mc:Choice>
          <mc:Fallback xmlns="">
            <p:pic>
              <p:nvPicPr>
                <p:cNvPr id="76" name="Ink 75">
                  <a:extLst>
                    <a:ext uri="{FF2B5EF4-FFF2-40B4-BE49-F238E27FC236}">
                      <a16:creationId xmlns:a16="http://schemas.microsoft.com/office/drawing/2014/main" id="{7036478F-56FE-4A25-8E4A-60E7627224DB}"/>
                    </a:ext>
                  </a:extLst>
                </p:cNvPr>
                <p:cNvPicPr/>
                <p:nvPr/>
              </p:nvPicPr>
              <p:blipFill>
                <a:blip r:embed="rId127"/>
                <a:stretch>
                  <a:fillRect/>
                </a:stretch>
              </p:blipFill>
              <p:spPr>
                <a:xfrm>
                  <a:off x="6725031" y="1259044"/>
                  <a:ext cx="525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8BB2B7C7-14DC-4235-8390-53BFB4D77C36}"/>
                    </a:ext>
                  </a:extLst>
                </p14:cNvPr>
                <p14:cNvContentPartPr/>
                <p14:nvPr/>
              </p14:nvContentPartPr>
              <p14:xfrm>
                <a:off x="6813951" y="1272364"/>
                <a:ext cx="168120" cy="433440"/>
              </p14:xfrm>
            </p:contentPart>
          </mc:Choice>
          <mc:Fallback xmlns="">
            <p:pic>
              <p:nvPicPr>
                <p:cNvPr id="77" name="Ink 76">
                  <a:extLst>
                    <a:ext uri="{FF2B5EF4-FFF2-40B4-BE49-F238E27FC236}">
                      <a16:creationId xmlns:a16="http://schemas.microsoft.com/office/drawing/2014/main" id="{8BB2B7C7-14DC-4235-8390-53BFB4D77C36}"/>
                    </a:ext>
                  </a:extLst>
                </p:cNvPr>
                <p:cNvPicPr/>
                <p:nvPr/>
              </p:nvPicPr>
              <p:blipFill>
                <a:blip r:embed="rId129"/>
                <a:stretch>
                  <a:fillRect/>
                </a:stretch>
              </p:blipFill>
              <p:spPr>
                <a:xfrm>
                  <a:off x="6805311" y="1263364"/>
                  <a:ext cx="18576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F5B78DA7-65CA-4D35-BE04-D026130AF5CC}"/>
                    </a:ext>
                  </a:extLst>
                </p14:cNvPr>
                <p14:cNvContentPartPr/>
                <p14:nvPr/>
              </p14:nvContentPartPr>
              <p14:xfrm>
                <a:off x="7006191" y="925684"/>
                <a:ext cx="221400" cy="464040"/>
              </p14:xfrm>
            </p:contentPart>
          </mc:Choice>
          <mc:Fallback xmlns="">
            <p:pic>
              <p:nvPicPr>
                <p:cNvPr id="78" name="Ink 77">
                  <a:extLst>
                    <a:ext uri="{FF2B5EF4-FFF2-40B4-BE49-F238E27FC236}">
                      <a16:creationId xmlns:a16="http://schemas.microsoft.com/office/drawing/2014/main" id="{F5B78DA7-65CA-4D35-BE04-D026130AF5CC}"/>
                    </a:ext>
                  </a:extLst>
                </p:cNvPr>
                <p:cNvPicPr/>
                <p:nvPr/>
              </p:nvPicPr>
              <p:blipFill>
                <a:blip r:embed="rId131"/>
                <a:stretch>
                  <a:fillRect/>
                </a:stretch>
              </p:blipFill>
              <p:spPr>
                <a:xfrm>
                  <a:off x="6997191" y="917044"/>
                  <a:ext cx="239040" cy="481680"/>
                </a:xfrm>
                <a:prstGeom prst="rect">
                  <a:avLst/>
                </a:prstGeom>
              </p:spPr>
            </p:pic>
          </mc:Fallback>
        </mc:AlternateContent>
      </p:grpSp>
      <p:grpSp>
        <p:nvGrpSpPr>
          <p:cNvPr id="87" name="Group 86">
            <a:extLst>
              <a:ext uri="{FF2B5EF4-FFF2-40B4-BE49-F238E27FC236}">
                <a16:creationId xmlns:a16="http://schemas.microsoft.com/office/drawing/2014/main" id="{918B541C-5D4D-46F9-A99D-3435E153EAE5}"/>
              </a:ext>
            </a:extLst>
          </p:cNvPr>
          <p:cNvGrpSpPr/>
          <p:nvPr/>
        </p:nvGrpSpPr>
        <p:grpSpPr>
          <a:xfrm>
            <a:off x="7390311" y="905524"/>
            <a:ext cx="1250640" cy="876600"/>
            <a:chOff x="7390311" y="905524"/>
            <a:chExt cx="1250640" cy="876600"/>
          </a:xfrm>
        </p:grpSpPr>
        <mc:AlternateContent xmlns:mc="http://schemas.openxmlformats.org/markup-compatibility/2006" xmlns:p14="http://schemas.microsoft.com/office/powerpoint/2010/main">
          <mc:Choice Requires="p14">
            <p:contentPart p14:bwMode="auto" r:id="rId132">
              <p14:nvContentPartPr>
                <p14:cNvPr id="80" name="Ink 79">
                  <a:extLst>
                    <a:ext uri="{FF2B5EF4-FFF2-40B4-BE49-F238E27FC236}">
                      <a16:creationId xmlns:a16="http://schemas.microsoft.com/office/drawing/2014/main" id="{B51E6CE4-7D35-4608-9E32-9231AD635FDB}"/>
                    </a:ext>
                  </a:extLst>
                </p14:cNvPr>
                <p14:cNvContentPartPr/>
                <p14:nvPr/>
              </p14:nvContentPartPr>
              <p14:xfrm>
                <a:off x="7390311" y="1005244"/>
                <a:ext cx="312120" cy="528480"/>
              </p14:xfrm>
            </p:contentPart>
          </mc:Choice>
          <mc:Fallback xmlns="">
            <p:pic>
              <p:nvPicPr>
                <p:cNvPr id="80" name="Ink 79">
                  <a:extLst>
                    <a:ext uri="{FF2B5EF4-FFF2-40B4-BE49-F238E27FC236}">
                      <a16:creationId xmlns:a16="http://schemas.microsoft.com/office/drawing/2014/main" id="{B51E6CE4-7D35-4608-9E32-9231AD635FDB}"/>
                    </a:ext>
                  </a:extLst>
                </p:cNvPr>
                <p:cNvPicPr/>
                <p:nvPr/>
              </p:nvPicPr>
              <p:blipFill>
                <a:blip r:embed="rId133"/>
                <a:stretch>
                  <a:fillRect/>
                </a:stretch>
              </p:blipFill>
              <p:spPr>
                <a:xfrm>
                  <a:off x="7381311" y="996244"/>
                  <a:ext cx="3297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Ink 80">
                  <a:extLst>
                    <a:ext uri="{FF2B5EF4-FFF2-40B4-BE49-F238E27FC236}">
                      <a16:creationId xmlns:a16="http://schemas.microsoft.com/office/drawing/2014/main" id="{EF9E4829-D8F5-4723-A227-7E37636093B6}"/>
                    </a:ext>
                  </a:extLst>
                </p14:cNvPr>
                <p14:cNvContentPartPr/>
                <p14:nvPr/>
              </p14:nvContentPartPr>
              <p14:xfrm>
                <a:off x="7764351" y="1185604"/>
                <a:ext cx="175320" cy="257400"/>
              </p14:xfrm>
            </p:contentPart>
          </mc:Choice>
          <mc:Fallback xmlns="">
            <p:pic>
              <p:nvPicPr>
                <p:cNvPr id="81" name="Ink 80">
                  <a:extLst>
                    <a:ext uri="{FF2B5EF4-FFF2-40B4-BE49-F238E27FC236}">
                      <a16:creationId xmlns:a16="http://schemas.microsoft.com/office/drawing/2014/main" id="{EF9E4829-D8F5-4723-A227-7E37636093B6}"/>
                    </a:ext>
                  </a:extLst>
                </p:cNvPr>
                <p:cNvPicPr/>
                <p:nvPr/>
              </p:nvPicPr>
              <p:blipFill>
                <a:blip r:embed="rId135"/>
                <a:stretch>
                  <a:fillRect/>
                </a:stretch>
              </p:blipFill>
              <p:spPr>
                <a:xfrm>
                  <a:off x="7755711" y="1176964"/>
                  <a:ext cx="1929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Ink 81">
                  <a:extLst>
                    <a:ext uri="{FF2B5EF4-FFF2-40B4-BE49-F238E27FC236}">
                      <a16:creationId xmlns:a16="http://schemas.microsoft.com/office/drawing/2014/main" id="{AD41FA08-9AFE-4EE5-85AD-210F7156B4E0}"/>
                    </a:ext>
                  </a:extLst>
                </p14:cNvPr>
                <p14:cNvContentPartPr/>
                <p14:nvPr/>
              </p14:nvContentPartPr>
              <p14:xfrm>
                <a:off x="8035431" y="974284"/>
                <a:ext cx="162720" cy="148680"/>
              </p14:xfrm>
            </p:contentPart>
          </mc:Choice>
          <mc:Fallback xmlns="">
            <p:pic>
              <p:nvPicPr>
                <p:cNvPr id="82" name="Ink 81">
                  <a:extLst>
                    <a:ext uri="{FF2B5EF4-FFF2-40B4-BE49-F238E27FC236}">
                      <a16:creationId xmlns:a16="http://schemas.microsoft.com/office/drawing/2014/main" id="{AD41FA08-9AFE-4EE5-85AD-210F7156B4E0}"/>
                    </a:ext>
                  </a:extLst>
                </p:cNvPr>
                <p:cNvPicPr/>
                <p:nvPr/>
              </p:nvPicPr>
              <p:blipFill>
                <a:blip r:embed="rId137"/>
                <a:stretch>
                  <a:fillRect/>
                </a:stretch>
              </p:blipFill>
              <p:spPr>
                <a:xfrm>
                  <a:off x="8026431" y="965284"/>
                  <a:ext cx="1803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Ink 82">
                  <a:extLst>
                    <a:ext uri="{FF2B5EF4-FFF2-40B4-BE49-F238E27FC236}">
                      <a16:creationId xmlns:a16="http://schemas.microsoft.com/office/drawing/2014/main" id="{7099A58F-A732-4A9C-ADC8-F4E5D02C5ABF}"/>
                    </a:ext>
                  </a:extLst>
                </p14:cNvPr>
                <p14:cNvContentPartPr/>
                <p14:nvPr/>
              </p14:nvContentPartPr>
              <p14:xfrm>
                <a:off x="7935351" y="905524"/>
                <a:ext cx="433440" cy="833400"/>
              </p14:xfrm>
            </p:contentPart>
          </mc:Choice>
          <mc:Fallback xmlns="">
            <p:pic>
              <p:nvPicPr>
                <p:cNvPr id="83" name="Ink 82">
                  <a:extLst>
                    <a:ext uri="{FF2B5EF4-FFF2-40B4-BE49-F238E27FC236}">
                      <a16:creationId xmlns:a16="http://schemas.microsoft.com/office/drawing/2014/main" id="{7099A58F-A732-4A9C-ADC8-F4E5D02C5ABF}"/>
                    </a:ext>
                  </a:extLst>
                </p:cNvPr>
                <p:cNvPicPr/>
                <p:nvPr/>
              </p:nvPicPr>
              <p:blipFill>
                <a:blip r:embed="rId139"/>
                <a:stretch>
                  <a:fillRect/>
                </a:stretch>
              </p:blipFill>
              <p:spPr>
                <a:xfrm>
                  <a:off x="7926711" y="896524"/>
                  <a:ext cx="451080" cy="851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Ink 83">
                  <a:extLst>
                    <a:ext uri="{FF2B5EF4-FFF2-40B4-BE49-F238E27FC236}">
                      <a16:creationId xmlns:a16="http://schemas.microsoft.com/office/drawing/2014/main" id="{2CC6492E-3AD5-49C4-B295-875F4E6FCA83}"/>
                    </a:ext>
                  </a:extLst>
                </p14:cNvPr>
                <p14:cNvContentPartPr/>
                <p14:nvPr/>
              </p14:nvContentPartPr>
              <p14:xfrm>
                <a:off x="8193471" y="1477924"/>
                <a:ext cx="167040" cy="304200"/>
              </p14:xfrm>
            </p:contentPart>
          </mc:Choice>
          <mc:Fallback xmlns="">
            <p:pic>
              <p:nvPicPr>
                <p:cNvPr id="84" name="Ink 83">
                  <a:extLst>
                    <a:ext uri="{FF2B5EF4-FFF2-40B4-BE49-F238E27FC236}">
                      <a16:creationId xmlns:a16="http://schemas.microsoft.com/office/drawing/2014/main" id="{2CC6492E-3AD5-49C4-B295-875F4E6FCA83}"/>
                    </a:ext>
                  </a:extLst>
                </p:cNvPr>
                <p:cNvPicPr/>
                <p:nvPr/>
              </p:nvPicPr>
              <p:blipFill>
                <a:blip r:embed="rId141"/>
                <a:stretch>
                  <a:fillRect/>
                </a:stretch>
              </p:blipFill>
              <p:spPr>
                <a:xfrm>
                  <a:off x="8184831" y="1468924"/>
                  <a:ext cx="1846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Ink 84">
                  <a:extLst>
                    <a:ext uri="{FF2B5EF4-FFF2-40B4-BE49-F238E27FC236}">
                      <a16:creationId xmlns:a16="http://schemas.microsoft.com/office/drawing/2014/main" id="{146CDC5C-72D4-46B0-A51C-494873ACF1F5}"/>
                    </a:ext>
                  </a:extLst>
                </p14:cNvPr>
                <p14:cNvContentPartPr/>
                <p14:nvPr/>
              </p14:nvContentPartPr>
              <p14:xfrm>
                <a:off x="8472831" y="1300444"/>
                <a:ext cx="168120" cy="208800"/>
              </p14:xfrm>
            </p:contentPart>
          </mc:Choice>
          <mc:Fallback xmlns="">
            <p:pic>
              <p:nvPicPr>
                <p:cNvPr id="85" name="Ink 84">
                  <a:extLst>
                    <a:ext uri="{FF2B5EF4-FFF2-40B4-BE49-F238E27FC236}">
                      <a16:creationId xmlns:a16="http://schemas.microsoft.com/office/drawing/2014/main" id="{146CDC5C-72D4-46B0-A51C-494873ACF1F5}"/>
                    </a:ext>
                  </a:extLst>
                </p:cNvPr>
                <p:cNvPicPr/>
                <p:nvPr/>
              </p:nvPicPr>
              <p:blipFill>
                <a:blip r:embed="rId143"/>
                <a:stretch>
                  <a:fillRect/>
                </a:stretch>
              </p:blipFill>
              <p:spPr>
                <a:xfrm>
                  <a:off x="8463831" y="1291804"/>
                  <a:ext cx="1857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6" name="Ink 85">
                  <a:extLst>
                    <a:ext uri="{FF2B5EF4-FFF2-40B4-BE49-F238E27FC236}">
                      <a16:creationId xmlns:a16="http://schemas.microsoft.com/office/drawing/2014/main" id="{D6E04605-3333-4D39-952B-2D0D5809C79F}"/>
                    </a:ext>
                  </a:extLst>
                </p14:cNvPr>
                <p14:cNvContentPartPr/>
                <p14:nvPr/>
              </p14:nvContentPartPr>
              <p14:xfrm>
                <a:off x="8006271" y="951244"/>
                <a:ext cx="87480" cy="45360"/>
              </p14:xfrm>
            </p:contentPart>
          </mc:Choice>
          <mc:Fallback xmlns="">
            <p:pic>
              <p:nvPicPr>
                <p:cNvPr id="86" name="Ink 85">
                  <a:extLst>
                    <a:ext uri="{FF2B5EF4-FFF2-40B4-BE49-F238E27FC236}">
                      <a16:creationId xmlns:a16="http://schemas.microsoft.com/office/drawing/2014/main" id="{D6E04605-3333-4D39-952B-2D0D5809C79F}"/>
                    </a:ext>
                  </a:extLst>
                </p:cNvPr>
                <p:cNvPicPr/>
                <p:nvPr/>
              </p:nvPicPr>
              <p:blipFill>
                <a:blip r:embed="rId145"/>
                <a:stretch>
                  <a:fillRect/>
                </a:stretch>
              </p:blipFill>
              <p:spPr>
                <a:xfrm>
                  <a:off x="7997271" y="942244"/>
                  <a:ext cx="105120" cy="63000"/>
                </a:xfrm>
                <a:prstGeom prst="rect">
                  <a:avLst/>
                </a:prstGeom>
              </p:spPr>
            </p:pic>
          </mc:Fallback>
        </mc:AlternateContent>
      </p:grpSp>
      <p:grpSp>
        <p:nvGrpSpPr>
          <p:cNvPr id="166" name="Group 165">
            <a:extLst>
              <a:ext uri="{FF2B5EF4-FFF2-40B4-BE49-F238E27FC236}">
                <a16:creationId xmlns:a16="http://schemas.microsoft.com/office/drawing/2014/main" id="{409B1C26-5FFA-4688-A5AF-FD15A291BF37}"/>
              </a:ext>
            </a:extLst>
          </p:cNvPr>
          <p:cNvGrpSpPr/>
          <p:nvPr/>
        </p:nvGrpSpPr>
        <p:grpSpPr>
          <a:xfrm>
            <a:off x="4310511" y="4037884"/>
            <a:ext cx="3766680" cy="2826720"/>
            <a:chOff x="4310511" y="4037884"/>
            <a:chExt cx="3766680" cy="2826720"/>
          </a:xfrm>
        </p:grpSpPr>
        <mc:AlternateContent xmlns:mc="http://schemas.openxmlformats.org/markup-compatibility/2006" xmlns:p14="http://schemas.microsoft.com/office/powerpoint/2010/main">
          <mc:Choice Requires="p14">
            <p:contentPart p14:bwMode="auto" r:id="rId146">
              <p14:nvContentPartPr>
                <p14:cNvPr id="88" name="Ink 87">
                  <a:extLst>
                    <a:ext uri="{FF2B5EF4-FFF2-40B4-BE49-F238E27FC236}">
                      <a16:creationId xmlns:a16="http://schemas.microsoft.com/office/drawing/2014/main" id="{0EBBFB36-B1E8-412F-98C5-F72ADDFE1963}"/>
                    </a:ext>
                  </a:extLst>
                </p14:cNvPr>
                <p14:cNvContentPartPr/>
                <p14:nvPr/>
              </p14:nvContentPartPr>
              <p14:xfrm>
                <a:off x="4377111" y="4745644"/>
                <a:ext cx="191160" cy="35640"/>
              </p14:xfrm>
            </p:contentPart>
          </mc:Choice>
          <mc:Fallback xmlns="">
            <p:pic>
              <p:nvPicPr>
                <p:cNvPr id="88" name="Ink 87">
                  <a:extLst>
                    <a:ext uri="{FF2B5EF4-FFF2-40B4-BE49-F238E27FC236}">
                      <a16:creationId xmlns:a16="http://schemas.microsoft.com/office/drawing/2014/main" id="{0EBBFB36-B1E8-412F-98C5-F72ADDFE1963}"/>
                    </a:ext>
                  </a:extLst>
                </p:cNvPr>
                <p:cNvPicPr/>
                <p:nvPr/>
              </p:nvPicPr>
              <p:blipFill>
                <a:blip r:embed="rId147"/>
                <a:stretch>
                  <a:fillRect/>
                </a:stretch>
              </p:blipFill>
              <p:spPr>
                <a:xfrm>
                  <a:off x="4368111" y="4737004"/>
                  <a:ext cx="2088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9" name="Ink 88">
                  <a:extLst>
                    <a:ext uri="{FF2B5EF4-FFF2-40B4-BE49-F238E27FC236}">
                      <a16:creationId xmlns:a16="http://schemas.microsoft.com/office/drawing/2014/main" id="{C65599E4-7D11-48F8-90BE-D63FAD3FA80E}"/>
                    </a:ext>
                  </a:extLst>
                </p14:cNvPr>
                <p14:cNvContentPartPr/>
                <p14:nvPr/>
              </p14:nvContentPartPr>
              <p14:xfrm>
                <a:off x="4393671" y="4860484"/>
                <a:ext cx="150480" cy="36720"/>
              </p14:xfrm>
            </p:contentPart>
          </mc:Choice>
          <mc:Fallback xmlns="">
            <p:pic>
              <p:nvPicPr>
                <p:cNvPr id="89" name="Ink 88">
                  <a:extLst>
                    <a:ext uri="{FF2B5EF4-FFF2-40B4-BE49-F238E27FC236}">
                      <a16:creationId xmlns:a16="http://schemas.microsoft.com/office/drawing/2014/main" id="{C65599E4-7D11-48F8-90BE-D63FAD3FA80E}"/>
                    </a:ext>
                  </a:extLst>
                </p:cNvPr>
                <p:cNvPicPr/>
                <p:nvPr/>
              </p:nvPicPr>
              <p:blipFill>
                <a:blip r:embed="rId149"/>
                <a:stretch>
                  <a:fillRect/>
                </a:stretch>
              </p:blipFill>
              <p:spPr>
                <a:xfrm>
                  <a:off x="4385031" y="4851844"/>
                  <a:ext cx="1681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0" name="Ink 129">
                  <a:extLst>
                    <a:ext uri="{FF2B5EF4-FFF2-40B4-BE49-F238E27FC236}">
                      <a16:creationId xmlns:a16="http://schemas.microsoft.com/office/drawing/2014/main" id="{1FC9D262-C421-40A4-ABE6-078CF4D2E5D4}"/>
                    </a:ext>
                  </a:extLst>
                </p14:cNvPr>
                <p14:cNvContentPartPr/>
                <p14:nvPr/>
              </p14:nvContentPartPr>
              <p14:xfrm>
                <a:off x="4412031" y="5847244"/>
                <a:ext cx="194760" cy="49320"/>
              </p14:xfrm>
            </p:contentPart>
          </mc:Choice>
          <mc:Fallback xmlns="">
            <p:pic>
              <p:nvPicPr>
                <p:cNvPr id="130" name="Ink 129">
                  <a:extLst>
                    <a:ext uri="{FF2B5EF4-FFF2-40B4-BE49-F238E27FC236}">
                      <a16:creationId xmlns:a16="http://schemas.microsoft.com/office/drawing/2014/main" id="{1FC9D262-C421-40A4-ABE6-078CF4D2E5D4}"/>
                    </a:ext>
                  </a:extLst>
                </p:cNvPr>
                <p:cNvPicPr/>
                <p:nvPr/>
              </p:nvPicPr>
              <p:blipFill>
                <a:blip r:embed="rId151"/>
                <a:stretch>
                  <a:fillRect/>
                </a:stretch>
              </p:blipFill>
              <p:spPr>
                <a:xfrm>
                  <a:off x="4403031" y="5838604"/>
                  <a:ext cx="2124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1" name="Ink 130">
                  <a:extLst>
                    <a:ext uri="{FF2B5EF4-FFF2-40B4-BE49-F238E27FC236}">
                      <a16:creationId xmlns:a16="http://schemas.microsoft.com/office/drawing/2014/main" id="{D86B85B2-4B69-4CCE-B7D0-27E5AD5405DA}"/>
                    </a:ext>
                  </a:extLst>
                </p14:cNvPr>
                <p14:cNvContentPartPr/>
                <p14:nvPr/>
              </p14:nvContentPartPr>
              <p14:xfrm>
                <a:off x="4310511" y="6046324"/>
                <a:ext cx="196200" cy="63360"/>
              </p14:xfrm>
            </p:contentPart>
          </mc:Choice>
          <mc:Fallback xmlns="">
            <p:pic>
              <p:nvPicPr>
                <p:cNvPr id="131" name="Ink 130">
                  <a:extLst>
                    <a:ext uri="{FF2B5EF4-FFF2-40B4-BE49-F238E27FC236}">
                      <a16:creationId xmlns:a16="http://schemas.microsoft.com/office/drawing/2014/main" id="{D86B85B2-4B69-4CCE-B7D0-27E5AD5405DA}"/>
                    </a:ext>
                  </a:extLst>
                </p:cNvPr>
                <p:cNvPicPr/>
                <p:nvPr/>
              </p:nvPicPr>
              <p:blipFill>
                <a:blip r:embed="rId153"/>
                <a:stretch>
                  <a:fillRect/>
                </a:stretch>
              </p:blipFill>
              <p:spPr>
                <a:xfrm>
                  <a:off x="4301511" y="6037684"/>
                  <a:ext cx="2138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0" name="Ink 89">
                  <a:extLst>
                    <a:ext uri="{FF2B5EF4-FFF2-40B4-BE49-F238E27FC236}">
                      <a16:creationId xmlns:a16="http://schemas.microsoft.com/office/drawing/2014/main" id="{6011A367-0ACA-4117-BF9B-AF9E5B5A6787}"/>
                    </a:ext>
                  </a:extLst>
                </p14:cNvPr>
                <p14:cNvContentPartPr/>
                <p14:nvPr/>
              </p14:nvContentPartPr>
              <p14:xfrm>
                <a:off x="4964271" y="4227244"/>
                <a:ext cx="247320" cy="394560"/>
              </p14:xfrm>
            </p:contentPart>
          </mc:Choice>
          <mc:Fallback xmlns="">
            <p:pic>
              <p:nvPicPr>
                <p:cNvPr id="90" name="Ink 89">
                  <a:extLst>
                    <a:ext uri="{FF2B5EF4-FFF2-40B4-BE49-F238E27FC236}">
                      <a16:creationId xmlns:a16="http://schemas.microsoft.com/office/drawing/2014/main" id="{6011A367-0ACA-4117-BF9B-AF9E5B5A6787}"/>
                    </a:ext>
                  </a:extLst>
                </p:cNvPr>
                <p:cNvPicPr/>
                <p:nvPr/>
              </p:nvPicPr>
              <p:blipFill>
                <a:blip r:embed="rId155"/>
                <a:stretch>
                  <a:fillRect/>
                </a:stretch>
              </p:blipFill>
              <p:spPr>
                <a:xfrm>
                  <a:off x="4955631" y="4218604"/>
                  <a:ext cx="26496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1" name="Ink 90">
                  <a:extLst>
                    <a:ext uri="{FF2B5EF4-FFF2-40B4-BE49-F238E27FC236}">
                      <a16:creationId xmlns:a16="http://schemas.microsoft.com/office/drawing/2014/main" id="{805CD60F-5511-457B-93C7-37CCD7DFE6A2}"/>
                    </a:ext>
                  </a:extLst>
                </p14:cNvPr>
                <p14:cNvContentPartPr/>
                <p14:nvPr/>
              </p14:nvContentPartPr>
              <p14:xfrm>
                <a:off x="5252991" y="4689484"/>
                <a:ext cx="41040" cy="21240"/>
              </p14:xfrm>
            </p:contentPart>
          </mc:Choice>
          <mc:Fallback xmlns="">
            <p:pic>
              <p:nvPicPr>
                <p:cNvPr id="91" name="Ink 90">
                  <a:extLst>
                    <a:ext uri="{FF2B5EF4-FFF2-40B4-BE49-F238E27FC236}">
                      <a16:creationId xmlns:a16="http://schemas.microsoft.com/office/drawing/2014/main" id="{805CD60F-5511-457B-93C7-37CCD7DFE6A2}"/>
                    </a:ext>
                  </a:extLst>
                </p:cNvPr>
                <p:cNvPicPr/>
                <p:nvPr/>
              </p:nvPicPr>
              <p:blipFill>
                <a:blip r:embed="rId157"/>
                <a:stretch>
                  <a:fillRect/>
                </a:stretch>
              </p:blipFill>
              <p:spPr>
                <a:xfrm>
                  <a:off x="5244351" y="4680484"/>
                  <a:ext cx="586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4" name="Ink 93">
                  <a:extLst>
                    <a:ext uri="{FF2B5EF4-FFF2-40B4-BE49-F238E27FC236}">
                      <a16:creationId xmlns:a16="http://schemas.microsoft.com/office/drawing/2014/main" id="{FB481ADC-D865-4A8A-B622-1E67E008E2A2}"/>
                    </a:ext>
                  </a:extLst>
                </p14:cNvPr>
                <p14:cNvContentPartPr/>
                <p14:nvPr/>
              </p14:nvContentPartPr>
              <p14:xfrm>
                <a:off x="5672751" y="4094404"/>
                <a:ext cx="258840" cy="475200"/>
              </p14:xfrm>
            </p:contentPart>
          </mc:Choice>
          <mc:Fallback xmlns="">
            <p:pic>
              <p:nvPicPr>
                <p:cNvPr id="94" name="Ink 93">
                  <a:extLst>
                    <a:ext uri="{FF2B5EF4-FFF2-40B4-BE49-F238E27FC236}">
                      <a16:creationId xmlns:a16="http://schemas.microsoft.com/office/drawing/2014/main" id="{FB481ADC-D865-4A8A-B622-1E67E008E2A2}"/>
                    </a:ext>
                  </a:extLst>
                </p:cNvPr>
                <p:cNvPicPr/>
                <p:nvPr/>
              </p:nvPicPr>
              <p:blipFill>
                <a:blip r:embed="rId159"/>
                <a:stretch>
                  <a:fillRect/>
                </a:stretch>
              </p:blipFill>
              <p:spPr>
                <a:xfrm>
                  <a:off x="5664111" y="4085404"/>
                  <a:ext cx="27648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5" name="Ink 94">
                  <a:extLst>
                    <a:ext uri="{FF2B5EF4-FFF2-40B4-BE49-F238E27FC236}">
                      <a16:creationId xmlns:a16="http://schemas.microsoft.com/office/drawing/2014/main" id="{DA245FC0-6F77-4052-8BFF-D11E6C28A03E}"/>
                    </a:ext>
                  </a:extLst>
                </p14:cNvPr>
                <p14:cNvContentPartPr/>
                <p14:nvPr/>
              </p14:nvContentPartPr>
              <p14:xfrm>
                <a:off x="5814591" y="4344244"/>
                <a:ext cx="162360" cy="277560"/>
              </p14:xfrm>
            </p:contentPart>
          </mc:Choice>
          <mc:Fallback xmlns="">
            <p:pic>
              <p:nvPicPr>
                <p:cNvPr id="95" name="Ink 94">
                  <a:extLst>
                    <a:ext uri="{FF2B5EF4-FFF2-40B4-BE49-F238E27FC236}">
                      <a16:creationId xmlns:a16="http://schemas.microsoft.com/office/drawing/2014/main" id="{DA245FC0-6F77-4052-8BFF-D11E6C28A03E}"/>
                    </a:ext>
                  </a:extLst>
                </p:cNvPr>
                <p:cNvPicPr/>
                <p:nvPr/>
              </p:nvPicPr>
              <p:blipFill>
                <a:blip r:embed="rId161"/>
                <a:stretch>
                  <a:fillRect/>
                </a:stretch>
              </p:blipFill>
              <p:spPr>
                <a:xfrm>
                  <a:off x="5805951" y="4335604"/>
                  <a:ext cx="1800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6" name="Ink 95">
                  <a:extLst>
                    <a:ext uri="{FF2B5EF4-FFF2-40B4-BE49-F238E27FC236}">
                      <a16:creationId xmlns:a16="http://schemas.microsoft.com/office/drawing/2014/main" id="{FB06BD95-C6EE-46B7-B2FF-687206C6FEE4}"/>
                    </a:ext>
                  </a:extLst>
                </p14:cNvPr>
                <p14:cNvContentPartPr/>
                <p14:nvPr/>
              </p14:nvContentPartPr>
              <p14:xfrm>
                <a:off x="6018711" y="4459804"/>
                <a:ext cx="108720" cy="223200"/>
              </p14:xfrm>
            </p:contentPart>
          </mc:Choice>
          <mc:Fallback xmlns="">
            <p:pic>
              <p:nvPicPr>
                <p:cNvPr id="96" name="Ink 95">
                  <a:extLst>
                    <a:ext uri="{FF2B5EF4-FFF2-40B4-BE49-F238E27FC236}">
                      <a16:creationId xmlns:a16="http://schemas.microsoft.com/office/drawing/2014/main" id="{FB06BD95-C6EE-46B7-B2FF-687206C6FEE4}"/>
                    </a:ext>
                  </a:extLst>
                </p:cNvPr>
                <p:cNvPicPr/>
                <p:nvPr/>
              </p:nvPicPr>
              <p:blipFill>
                <a:blip r:embed="rId163"/>
                <a:stretch>
                  <a:fillRect/>
                </a:stretch>
              </p:blipFill>
              <p:spPr>
                <a:xfrm>
                  <a:off x="6009711" y="4450804"/>
                  <a:ext cx="1263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7" name="Ink 96">
                  <a:extLst>
                    <a:ext uri="{FF2B5EF4-FFF2-40B4-BE49-F238E27FC236}">
                      <a16:creationId xmlns:a16="http://schemas.microsoft.com/office/drawing/2014/main" id="{5515D26A-90FB-4D6D-B7BC-AEB2E6B086EF}"/>
                    </a:ext>
                  </a:extLst>
                </p14:cNvPr>
                <p14:cNvContentPartPr/>
                <p14:nvPr/>
              </p14:nvContentPartPr>
              <p14:xfrm>
                <a:off x="6238311" y="4287004"/>
                <a:ext cx="138960" cy="343800"/>
              </p14:xfrm>
            </p:contentPart>
          </mc:Choice>
          <mc:Fallback xmlns="">
            <p:pic>
              <p:nvPicPr>
                <p:cNvPr id="97" name="Ink 96">
                  <a:extLst>
                    <a:ext uri="{FF2B5EF4-FFF2-40B4-BE49-F238E27FC236}">
                      <a16:creationId xmlns:a16="http://schemas.microsoft.com/office/drawing/2014/main" id="{5515D26A-90FB-4D6D-B7BC-AEB2E6B086EF}"/>
                    </a:ext>
                  </a:extLst>
                </p:cNvPr>
                <p:cNvPicPr/>
                <p:nvPr/>
              </p:nvPicPr>
              <p:blipFill>
                <a:blip r:embed="rId165"/>
                <a:stretch>
                  <a:fillRect/>
                </a:stretch>
              </p:blipFill>
              <p:spPr>
                <a:xfrm>
                  <a:off x="6229671" y="4278364"/>
                  <a:ext cx="15660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8" name="Ink 97">
                  <a:extLst>
                    <a:ext uri="{FF2B5EF4-FFF2-40B4-BE49-F238E27FC236}">
                      <a16:creationId xmlns:a16="http://schemas.microsoft.com/office/drawing/2014/main" id="{98FCD1CB-1BA6-4EB5-A508-4CE6C693EED6}"/>
                    </a:ext>
                  </a:extLst>
                </p14:cNvPr>
                <p14:cNvContentPartPr/>
                <p14:nvPr/>
              </p14:nvContentPartPr>
              <p14:xfrm>
                <a:off x="6397791" y="4248484"/>
                <a:ext cx="142200" cy="32760"/>
              </p14:xfrm>
            </p:contentPart>
          </mc:Choice>
          <mc:Fallback xmlns="">
            <p:pic>
              <p:nvPicPr>
                <p:cNvPr id="98" name="Ink 97">
                  <a:extLst>
                    <a:ext uri="{FF2B5EF4-FFF2-40B4-BE49-F238E27FC236}">
                      <a16:creationId xmlns:a16="http://schemas.microsoft.com/office/drawing/2014/main" id="{98FCD1CB-1BA6-4EB5-A508-4CE6C693EED6}"/>
                    </a:ext>
                  </a:extLst>
                </p:cNvPr>
                <p:cNvPicPr/>
                <p:nvPr/>
              </p:nvPicPr>
              <p:blipFill>
                <a:blip r:embed="rId167"/>
                <a:stretch>
                  <a:fillRect/>
                </a:stretch>
              </p:blipFill>
              <p:spPr>
                <a:xfrm>
                  <a:off x="6389151" y="4239844"/>
                  <a:ext cx="1598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9" name="Ink 98">
                  <a:extLst>
                    <a:ext uri="{FF2B5EF4-FFF2-40B4-BE49-F238E27FC236}">
                      <a16:creationId xmlns:a16="http://schemas.microsoft.com/office/drawing/2014/main" id="{FF7CDBB1-D05D-4A4A-AC66-008F41E14EA0}"/>
                    </a:ext>
                  </a:extLst>
                </p14:cNvPr>
                <p14:cNvContentPartPr/>
                <p14:nvPr/>
              </p14:nvContentPartPr>
              <p14:xfrm>
                <a:off x="6484911" y="4100884"/>
                <a:ext cx="150840" cy="619560"/>
              </p14:xfrm>
            </p:contentPart>
          </mc:Choice>
          <mc:Fallback xmlns="">
            <p:pic>
              <p:nvPicPr>
                <p:cNvPr id="99" name="Ink 98">
                  <a:extLst>
                    <a:ext uri="{FF2B5EF4-FFF2-40B4-BE49-F238E27FC236}">
                      <a16:creationId xmlns:a16="http://schemas.microsoft.com/office/drawing/2014/main" id="{FF7CDBB1-D05D-4A4A-AC66-008F41E14EA0}"/>
                    </a:ext>
                  </a:extLst>
                </p:cNvPr>
                <p:cNvPicPr/>
                <p:nvPr/>
              </p:nvPicPr>
              <p:blipFill>
                <a:blip r:embed="rId169"/>
                <a:stretch>
                  <a:fillRect/>
                </a:stretch>
              </p:blipFill>
              <p:spPr>
                <a:xfrm>
                  <a:off x="6475911" y="4092244"/>
                  <a:ext cx="168480" cy="6372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0" name="Ink 99">
                  <a:extLst>
                    <a:ext uri="{FF2B5EF4-FFF2-40B4-BE49-F238E27FC236}">
                      <a16:creationId xmlns:a16="http://schemas.microsoft.com/office/drawing/2014/main" id="{0E092C19-9A6F-44F2-87E8-660400DA5262}"/>
                    </a:ext>
                  </a:extLst>
                </p14:cNvPr>
                <p14:cNvContentPartPr/>
                <p14:nvPr/>
              </p14:nvContentPartPr>
              <p14:xfrm>
                <a:off x="6852111" y="4046524"/>
                <a:ext cx="108000" cy="212040"/>
              </p14:xfrm>
            </p:contentPart>
          </mc:Choice>
          <mc:Fallback xmlns="">
            <p:pic>
              <p:nvPicPr>
                <p:cNvPr id="100" name="Ink 99">
                  <a:extLst>
                    <a:ext uri="{FF2B5EF4-FFF2-40B4-BE49-F238E27FC236}">
                      <a16:creationId xmlns:a16="http://schemas.microsoft.com/office/drawing/2014/main" id="{0E092C19-9A6F-44F2-87E8-660400DA5262}"/>
                    </a:ext>
                  </a:extLst>
                </p:cNvPr>
                <p:cNvPicPr/>
                <p:nvPr/>
              </p:nvPicPr>
              <p:blipFill>
                <a:blip r:embed="rId171"/>
                <a:stretch>
                  <a:fillRect/>
                </a:stretch>
              </p:blipFill>
              <p:spPr>
                <a:xfrm>
                  <a:off x="6843111" y="4037884"/>
                  <a:ext cx="1256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2" name="Ink 101">
                  <a:extLst>
                    <a:ext uri="{FF2B5EF4-FFF2-40B4-BE49-F238E27FC236}">
                      <a16:creationId xmlns:a16="http://schemas.microsoft.com/office/drawing/2014/main" id="{BA695DE3-CD3E-4B49-8E98-EAEE7A5589BB}"/>
                    </a:ext>
                  </a:extLst>
                </p14:cNvPr>
                <p14:cNvContentPartPr/>
                <p14:nvPr/>
              </p14:nvContentPartPr>
              <p14:xfrm>
                <a:off x="6829071" y="4037884"/>
                <a:ext cx="76680" cy="6840"/>
              </p14:xfrm>
            </p:contentPart>
          </mc:Choice>
          <mc:Fallback xmlns="">
            <p:pic>
              <p:nvPicPr>
                <p:cNvPr id="102" name="Ink 101">
                  <a:extLst>
                    <a:ext uri="{FF2B5EF4-FFF2-40B4-BE49-F238E27FC236}">
                      <a16:creationId xmlns:a16="http://schemas.microsoft.com/office/drawing/2014/main" id="{BA695DE3-CD3E-4B49-8E98-EAEE7A5589BB}"/>
                    </a:ext>
                  </a:extLst>
                </p:cNvPr>
                <p:cNvPicPr/>
                <p:nvPr/>
              </p:nvPicPr>
              <p:blipFill>
                <a:blip r:embed="rId173"/>
                <a:stretch>
                  <a:fillRect/>
                </a:stretch>
              </p:blipFill>
              <p:spPr>
                <a:xfrm>
                  <a:off x="6820071" y="4029244"/>
                  <a:ext cx="9432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4" name="Ink 103">
                  <a:extLst>
                    <a:ext uri="{FF2B5EF4-FFF2-40B4-BE49-F238E27FC236}">
                      <a16:creationId xmlns:a16="http://schemas.microsoft.com/office/drawing/2014/main" id="{9F9422EE-46DA-4537-A128-BC18307D0867}"/>
                    </a:ext>
                  </a:extLst>
                </p14:cNvPr>
                <p14:cNvContentPartPr/>
                <p14:nvPr/>
              </p14:nvContentPartPr>
              <p14:xfrm>
                <a:off x="4962831" y="4785604"/>
                <a:ext cx="1717920" cy="279360"/>
              </p14:xfrm>
            </p:contentPart>
          </mc:Choice>
          <mc:Fallback xmlns="">
            <p:pic>
              <p:nvPicPr>
                <p:cNvPr id="104" name="Ink 103">
                  <a:extLst>
                    <a:ext uri="{FF2B5EF4-FFF2-40B4-BE49-F238E27FC236}">
                      <a16:creationId xmlns:a16="http://schemas.microsoft.com/office/drawing/2014/main" id="{9F9422EE-46DA-4537-A128-BC18307D0867}"/>
                    </a:ext>
                  </a:extLst>
                </p:cNvPr>
                <p:cNvPicPr/>
                <p:nvPr/>
              </p:nvPicPr>
              <p:blipFill>
                <a:blip r:embed="rId175"/>
                <a:stretch>
                  <a:fillRect/>
                </a:stretch>
              </p:blipFill>
              <p:spPr>
                <a:xfrm>
                  <a:off x="4953831" y="4776604"/>
                  <a:ext cx="17355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5" name="Ink 104">
                  <a:extLst>
                    <a:ext uri="{FF2B5EF4-FFF2-40B4-BE49-F238E27FC236}">
                      <a16:creationId xmlns:a16="http://schemas.microsoft.com/office/drawing/2014/main" id="{1AB00AE2-6E5C-486B-8143-483BE5FCA85A}"/>
                    </a:ext>
                  </a:extLst>
                </p14:cNvPr>
                <p14:cNvContentPartPr/>
                <p14:nvPr/>
              </p14:nvContentPartPr>
              <p14:xfrm>
                <a:off x="5343711" y="5121484"/>
                <a:ext cx="217080" cy="370080"/>
              </p14:xfrm>
            </p:contentPart>
          </mc:Choice>
          <mc:Fallback xmlns="">
            <p:pic>
              <p:nvPicPr>
                <p:cNvPr id="105" name="Ink 104">
                  <a:extLst>
                    <a:ext uri="{FF2B5EF4-FFF2-40B4-BE49-F238E27FC236}">
                      <a16:creationId xmlns:a16="http://schemas.microsoft.com/office/drawing/2014/main" id="{1AB00AE2-6E5C-486B-8143-483BE5FCA85A}"/>
                    </a:ext>
                  </a:extLst>
                </p:cNvPr>
                <p:cNvPicPr/>
                <p:nvPr/>
              </p:nvPicPr>
              <p:blipFill>
                <a:blip r:embed="rId177"/>
                <a:stretch>
                  <a:fillRect/>
                </a:stretch>
              </p:blipFill>
              <p:spPr>
                <a:xfrm>
                  <a:off x="5334711" y="5112484"/>
                  <a:ext cx="23472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6" name="Ink 105">
                  <a:extLst>
                    <a:ext uri="{FF2B5EF4-FFF2-40B4-BE49-F238E27FC236}">
                      <a16:creationId xmlns:a16="http://schemas.microsoft.com/office/drawing/2014/main" id="{4C3BE8EB-70A9-4E59-807E-91D2C14B4F39}"/>
                    </a:ext>
                  </a:extLst>
                </p14:cNvPr>
                <p14:cNvContentPartPr/>
                <p14:nvPr/>
              </p14:nvContentPartPr>
              <p14:xfrm>
                <a:off x="5485911" y="5547364"/>
                <a:ext cx="54000" cy="33120"/>
              </p14:xfrm>
            </p:contentPart>
          </mc:Choice>
          <mc:Fallback xmlns="">
            <p:pic>
              <p:nvPicPr>
                <p:cNvPr id="106" name="Ink 105">
                  <a:extLst>
                    <a:ext uri="{FF2B5EF4-FFF2-40B4-BE49-F238E27FC236}">
                      <a16:creationId xmlns:a16="http://schemas.microsoft.com/office/drawing/2014/main" id="{4C3BE8EB-70A9-4E59-807E-91D2C14B4F39}"/>
                    </a:ext>
                  </a:extLst>
                </p:cNvPr>
                <p:cNvPicPr/>
                <p:nvPr/>
              </p:nvPicPr>
              <p:blipFill>
                <a:blip r:embed="rId179"/>
                <a:stretch>
                  <a:fillRect/>
                </a:stretch>
              </p:blipFill>
              <p:spPr>
                <a:xfrm>
                  <a:off x="5477271" y="5538364"/>
                  <a:ext cx="716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7" name="Ink 106">
                  <a:extLst>
                    <a:ext uri="{FF2B5EF4-FFF2-40B4-BE49-F238E27FC236}">
                      <a16:creationId xmlns:a16="http://schemas.microsoft.com/office/drawing/2014/main" id="{53C65060-7F83-4E88-80CF-13AAF405A9C7}"/>
                    </a:ext>
                  </a:extLst>
                </p14:cNvPr>
                <p14:cNvContentPartPr/>
                <p14:nvPr/>
              </p14:nvContentPartPr>
              <p14:xfrm>
                <a:off x="5760231" y="5247124"/>
                <a:ext cx="101520" cy="377640"/>
              </p14:xfrm>
            </p:contentPart>
          </mc:Choice>
          <mc:Fallback xmlns="">
            <p:pic>
              <p:nvPicPr>
                <p:cNvPr id="107" name="Ink 106">
                  <a:extLst>
                    <a:ext uri="{FF2B5EF4-FFF2-40B4-BE49-F238E27FC236}">
                      <a16:creationId xmlns:a16="http://schemas.microsoft.com/office/drawing/2014/main" id="{53C65060-7F83-4E88-80CF-13AAF405A9C7}"/>
                    </a:ext>
                  </a:extLst>
                </p:cNvPr>
                <p:cNvPicPr/>
                <p:nvPr/>
              </p:nvPicPr>
              <p:blipFill>
                <a:blip r:embed="rId181"/>
                <a:stretch>
                  <a:fillRect/>
                </a:stretch>
              </p:blipFill>
              <p:spPr>
                <a:xfrm>
                  <a:off x="5751591" y="5238124"/>
                  <a:ext cx="11916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8" name="Ink 107">
                  <a:extLst>
                    <a:ext uri="{FF2B5EF4-FFF2-40B4-BE49-F238E27FC236}">
                      <a16:creationId xmlns:a16="http://schemas.microsoft.com/office/drawing/2014/main" id="{919A9FFC-CA96-46D8-9B91-26352C09EFE7}"/>
                    </a:ext>
                  </a:extLst>
                </p14:cNvPr>
                <p14:cNvContentPartPr/>
                <p14:nvPr/>
              </p14:nvContentPartPr>
              <p14:xfrm>
                <a:off x="5885151" y="5291764"/>
                <a:ext cx="202320" cy="328680"/>
              </p14:xfrm>
            </p:contentPart>
          </mc:Choice>
          <mc:Fallback xmlns="">
            <p:pic>
              <p:nvPicPr>
                <p:cNvPr id="108" name="Ink 107">
                  <a:extLst>
                    <a:ext uri="{FF2B5EF4-FFF2-40B4-BE49-F238E27FC236}">
                      <a16:creationId xmlns:a16="http://schemas.microsoft.com/office/drawing/2014/main" id="{919A9FFC-CA96-46D8-9B91-26352C09EFE7}"/>
                    </a:ext>
                  </a:extLst>
                </p:cNvPr>
                <p:cNvPicPr/>
                <p:nvPr/>
              </p:nvPicPr>
              <p:blipFill>
                <a:blip r:embed="rId183"/>
                <a:stretch>
                  <a:fillRect/>
                </a:stretch>
              </p:blipFill>
              <p:spPr>
                <a:xfrm>
                  <a:off x="5876151" y="5283124"/>
                  <a:ext cx="2199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9" name="Ink 108">
                  <a:extLst>
                    <a:ext uri="{FF2B5EF4-FFF2-40B4-BE49-F238E27FC236}">
                      <a16:creationId xmlns:a16="http://schemas.microsoft.com/office/drawing/2014/main" id="{3029C8AF-AA59-4487-8475-92AA5462B368}"/>
                    </a:ext>
                  </a:extLst>
                </p14:cNvPr>
                <p14:cNvContentPartPr/>
                <p14:nvPr/>
              </p14:nvContentPartPr>
              <p14:xfrm>
                <a:off x="6185391" y="5185924"/>
                <a:ext cx="187920" cy="359280"/>
              </p14:xfrm>
            </p:contentPart>
          </mc:Choice>
          <mc:Fallback xmlns="">
            <p:pic>
              <p:nvPicPr>
                <p:cNvPr id="109" name="Ink 108">
                  <a:extLst>
                    <a:ext uri="{FF2B5EF4-FFF2-40B4-BE49-F238E27FC236}">
                      <a16:creationId xmlns:a16="http://schemas.microsoft.com/office/drawing/2014/main" id="{3029C8AF-AA59-4487-8475-92AA5462B368}"/>
                    </a:ext>
                  </a:extLst>
                </p:cNvPr>
                <p:cNvPicPr/>
                <p:nvPr/>
              </p:nvPicPr>
              <p:blipFill>
                <a:blip r:embed="rId185"/>
                <a:stretch>
                  <a:fillRect/>
                </a:stretch>
              </p:blipFill>
              <p:spPr>
                <a:xfrm>
                  <a:off x="6176391" y="5177284"/>
                  <a:ext cx="2055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2" name="Ink 131">
                  <a:extLst>
                    <a:ext uri="{FF2B5EF4-FFF2-40B4-BE49-F238E27FC236}">
                      <a16:creationId xmlns:a16="http://schemas.microsoft.com/office/drawing/2014/main" id="{7B29222C-9C89-45F1-9BD7-295557869689}"/>
                    </a:ext>
                  </a:extLst>
                </p14:cNvPr>
                <p14:cNvContentPartPr/>
                <p14:nvPr/>
              </p14:nvContentPartPr>
              <p14:xfrm>
                <a:off x="5000631" y="5806924"/>
                <a:ext cx="181080" cy="324720"/>
              </p14:xfrm>
            </p:contentPart>
          </mc:Choice>
          <mc:Fallback xmlns="">
            <p:pic>
              <p:nvPicPr>
                <p:cNvPr id="132" name="Ink 131">
                  <a:extLst>
                    <a:ext uri="{FF2B5EF4-FFF2-40B4-BE49-F238E27FC236}">
                      <a16:creationId xmlns:a16="http://schemas.microsoft.com/office/drawing/2014/main" id="{7B29222C-9C89-45F1-9BD7-295557869689}"/>
                    </a:ext>
                  </a:extLst>
                </p:cNvPr>
                <p:cNvPicPr/>
                <p:nvPr/>
              </p:nvPicPr>
              <p:blipFill>
                <a:blip r:embed="rId187"/>
                <a:stretch>
                  <a:fillRect/>
                </a:stretch>
              </p:blipFill>
              <p:spPr>
                <a:xfrm>
                  <a:off x="4991991" y="5798284"/>
                  <a:ext cx="19872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3" name="Ink 132">
                  <a:extLst>
                    <a:ext uri="{FF2B5EF4-FFF2-40B4-BE49-F238E27FC236}">
                      <a16:creationId xmlns:a16="http://schemas.microsoft.com/office/drawing/2014/main" id="{AF7BE1C5-D05C-4744-B94D-B7800DE69F94}"/>
                    </a:ext>
                  </a:extLst>
                </p14:cNvPr>
                <p14:cNvContentPartPr/>
                <p14:nvPr/>
              </p14:nvContentPartPr>
              <p14:xfrm>
                <a:off x="5263431" y="6105004"/>
                <a:ext cx="38880" cy="132120"/>
              </p14:xfrm>
            </p:contentPart>
          </mc:Choice>
          <mc:Fallback xmlns="">
            <p:pic>
              <p:nvPicPr>
                <p:cNvPr id="133" name="Ink 132">
                  <a:extLst>
                    <a:ext uri="{FF2B5EF4-FFF2-40B4-BE49-F238E27FC236}">
                      <a16:creationId xmlns:a16="http://schemas.microsoft.com/office/drawing/2014/main" id="{AF7BE1C5-D05C-4744-B94D-B7800DE69F94}"/>
                    </a:ext>
                  </a:extLst>
                </p:cNvPr>
                <p:cNvPicPr/>
                <p:nvPr/>
              </p:nvPicPr>
              <p:blipFill>
                <a:blip r:embed="rId189"/>
                <a:stretch>
                  <a:fillRect/>
                </a:stretch>
              </p:blipFill>
              <p:spPr>
                <a:xfrm>
                  <a:off x="5254791" y="6096364"/>
                  <a:ext cx="565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4" name="Ink 133">
                  <a:extLst>
                    <a:ext uri="{FF2B5EF4-FFF2-40B4-BE49-F238E27FC236}">
                      <a16:creationId xmlns:a16="http://schemas.microsoft.com/office/drawing/2014/main" id="{A71A8564-D923-4816-A97E-7EF8CF4CFAA1}"/>
                    </a:ext>
                  </a:extLst>
                </p14:cNvPr>
                <p14:cNvContentPartPr/>
                <p14:nvPr/>
              </p14:nvContentPartPr>
              <p14:xfrm>
                <a:off x="5424351" y="5830684"/>
                <a:ext cx="127080" cy="325080"/>
              </p14:xfrm>
            </p:contentPart>
          </mc:Choice>
          <mc:Fallback xmlns="">
            <p:pic>
              <p:nvPicPr>
                <p:cNvPr id="134" name="Ink 133">
                  <a:extLst>
                    <a:ext uri="{FF2B5EF4-FFF2-40B4-BE49-F238E27FC236}">
                      <a16:creationId xmlns:a16="http://schemas.microsoft.com/office/drawing/2014/main" id="{A71A8564-D923-4816-A97E-7EF8CF4CFAA1}"/>
                    </a:ext>
                  </a:extLst>
                </p:cNvPr>
                <p:cNvPicPr/>
                <p:nvPr/>
              </p:nvPicPr>
              <p:blipFill>
                <a:blip r:embed="rId191"/>
                <a:stretch>
                  <a:fillRect/>
                </a:stretch>
              </p:blipFill>
              <p:spPr>
                <a:xfrm>
                  <a:off x="5415351" y="5822044"/>
                  <a:ext cx="1447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5" name="Ink 134">
                  <a:extLst>
                    <a:ext uri="{FF2B5EF4-FFF2-40B4-BE49-F238E27FC236}">
                      <a16:creationId xmlns:a16="http://schemas.microsoft.com/office/drawing/2014/main" id="{F2ED0500-63DB-493A-8E31-8F805D81D0CF}"/>
                    </a:ext>
                  </a:extLst>
                </p14:cNvPr>
                <p14:cNvContentPartPr/>
                <p14:nvPr/>
              </p14:nvContentPartPr>
              <p14:xfrm>
                <a:off x="5510391" y="5821324"/>
                <a:ext cx="162720" cy="40320"/>
              </p14:xfrm>
            </p:contentPart>
          </mc:Choice>
          <mc:Fallback xmlns="">
            <p:pic>
              <p:nvPicPr>
                <p:cNvPr id="135" name="Ink 134">
                  <a:extLst>
                    <a:ext uri="{FF2B5EF4-FFF2-40B4-BE49-F238E27FC236}">
                      <a16:creationId xmlns:a16="http://schemas.microsoft.com/office/drawing/2014/main" id="{F2ED0500-63DB-493A-8E31-8F805D81D0CF}"/>
                    </a:ext>
                  </a:extLst>
                </p:cNvPr>
                <p:cNvPicPr/>
                <p:nvPr/>
              </p:nvPicPr>
              <p:blipFill>
                <a:blip r:embed="rId193"/>
                <a:stretch>
                  <a:fillRect/>
                </a:stretch>
              </p:blipFill>
              <p:spPr>
                <a:xfrm>
                  <a:off x="5501391" y="5812684"/>
                  <a:ext cx="1803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6" name="Ink 135">
                  <a:extLst>
                    <a:ext uri="{FF2B5EF4-FFF2-40B4-BE49-F238E27FC236}">
                      <a16:creationId xmlns:a16="http://schemas.microsoft.com/office/drawing/2014/main" id="{19C87637-86E9-4936-A157-344D0DF871E9}"/>
                    </a:ext>
                  </a:extLst>
                </p14:cNvPr>
                <p14:cNvContentPartPr/>
                <p14:nvPr/>
              </p14:nvContentPartPr>
              <p14:xfrm>
                <a:off x="5630991" y="5769844"/>
                <a:ext cx="154800" cy="391320"/>
              </p14:xfrm>
            </p:contentPart>
          </mc:Choice>
          <mc:Fallback xmlns="">
            <p:pic>
              <p:nvPicPr>
                <p:cNvPr id="136" name="Ink 135">
                  <a:extLst>
                    <a:ext uri="{FF2B5EF4-FFF2-40B4-BE49-F238E27FC236}">
                      <a16:creationId xmlns:a16="http://schemas.microsoft.com/office/drawing/2014/main" id="{19C87637-86E9-4936-A157-344D0DF871E9}"/>
                    </a:ext>
                  </a:extLst>
                </p:cNvPr>
                <p:cNvPicPr/>
                <p:nvPr/>
              </p:nvPicPr>
              <p:blipFill>
                <a:blip r:embed="rId195"/>
                <a:stretch>
                  <a:fillRect/>
                </a:stretch>
              </p:blipFill>
              <p:spPr>
                <a:xfrm>
                  <a:off x="5621991" y="5761204"/>
                  <a:ext cx="172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37" name="Ink 136">
                  <a:extLst>
                    <a:ext uri="{FF2B5EF4-FFF2-40B4-BE49-F238E27FC236}">
                      <a16:creationId xmlns:a16="http://schemas.microsoft.com/office/drawing/2014/main" id="{5B90DC59-DBB8-4446-BB26-40CB7F065170}"/>
                    </a:ext>
                  </a:extLst>
                </p14:cNvPr>
                <p14:cNvContentPartPr/>
                <p14:nvPr/>
              </p14:nvContentPartPr>
              <p14:xfrm>
                <a:off x="5876871" y="6014644"/>
                <a:ext cx="213120" cy="190440"/>
              </p14:xfrm>
            </p:contentPart>
          </mc:Choice>
          <mc:Fallback xmlns="">
            <p:pic>
              <p:nvPicPr>
                <p:cNvPr id="137" name="Ink 136">
                  <a:extLst>
                    <a:ext uri="{FF2B5EF4-FFF2-40B4-BE49-F238E27FC236}">
                      <a16:creationId xmlns:a16="http://schemas.microsoft.com/office/drawing/2014/main" id="{5B90DC59-DBB8-4446-BB26-40CB7F065170}"/>
                    </a:ext>
                  </a:extLst>
                </p:cNvPr>
                <p:cNvPicPr/>
                <p:nvPr/>
              </p:nvPicPr>
              <p:blipFill>
                <a:blip r:embed="rId197"/>
                <a:stretch>
                  <a:fillRect/>
                </a:stretch>
              </p:blipFill>
              <p:spPr>
                <a:xfrm>
                  <a:off x="5867871" y="6005644"/>
                  <a:ext cx="2307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8" name="Ink 137">
                  <a:extLst>
                    <a:ext uri="{FF2B5EF4-FFF2-40B4-BE49-F238E27FC236}">
                      <a16:creationId xmlns:a16="http://schemas.microsoft.com/office/drawing/2014/main" id="{C4C8E4F0-6C0C-435F-88F2-C9F26C9177AF}"/>
                    </a:ext>
                  </a:extLst>
                </p14:cNvPr>
                <p14:cNvContentPartPr/>
                <p14:nvPr/>
              </p14:nvContentPartPr>
              <p14:xfrm>
                <a:off x="5926911" y="5986564"/>
                <a:ext cx="121320" cy="176400"/>
              </p14:xfrm>
            </p:contentPart>
          </mc:Choice>
          <mc:Fallback xmlns="">
            <p:pic>
              <p:nvPicPr>
                <p:cNvPr id="138" name="Ink 137">
                  <a:extLst>
                    <a:ext uri="{FF2B5EF4-FFF2-40B4-BE49-F238E27FC236}">
                      <a16:creationId xmlns:a16="http://schemas.microsoft.com/office/drawing/2014/main" id="{C4C8E4F0-6C0C-435F-88F2-C9F26C9177AF}"/>
                    </a:ext>
                  </a:extLst>
                </p:cNvPr>
                <p:cNvPicPr/>
                <p:nvPr/>
              </p:nvPicPr>
              <p:blipFill>
                <a:blip r:embed="rId199"/>
                <a:stretch>
                  <a:fillRect/>
                </a:stretch>
              </p:blipFill>
              <p:spPr>
                <a:xfrm>
                  <a:off x="5918271" y="5977564"/>
                  <a:ext cx="1389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9" name="Ink 138">
                  <a:extLst>
                    <a:ext uri="{FF2B5EF4-FFF2-40B4-BE49-F238E27FC236}">
                      <a16:creationId xmlns:a16="http://schemas.microsoft.com/office/drawing/2014/main" id="{2FED116D-BA8B-40CF-96AC-9650EBD40ECF}"/>
                    </a:ext>
                  </a:extLst>
                </p14:cNvPr>
                <p14:cNvContentPartPr/>
                <p14:nvPr/>
              </p14:nvContentPartPr>
              <p14:xfrm>
                <a:off x="6310311" y="5823844"/>
                <a:ext cx="112680" cy="364680"/>
              </p14:xfrm>
            </p:contentPart>
          </mc:Choice>
          <mc:Fallback xmlns="">
            <p:pic>
              <p:nvPicPr>
                <p:cNvPr id="139" name="Ink 138">
                  <a:extLst>
                    <a:ext uri="{FF2B5EF4-FFF2-40B4-BE49-F238E27FC236}">
                      <a16:creationId xmlns:a16="http://schemas.microsoft.com/office/drawing/2014/main" id="{2FED116D-BA8B-40CF-96AC-9650EBD40ECF}"/>
                    </a:ext>
                  </a:extLst>
                </p:cNvPr>
                <p:cNvPicPr/>
                <p:nvPr/>
              </p:nvPicPr>
              <p:blipFill>
                <a:blip r:embed="rId201"/>
                <a:stretch>
                  <a:fillRect/>
                </a:stretch>
              </p:blipFill>
              <p:spPr>
                <a:xfrm>
                  <a:off x="6301311" y="5814844"/>
                  <a:ext cx="13032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0" name="Ink 139">
                  <a:extLst>
                    <a:ext uri="{FF2B5EF4-FFF2-40B4-BE49-F238E27FC236}">
                      <a16:creationId xmlns:a16="http://schemas.microsoft.com/office/drawing/2014/main" id="{58C636EF-8856-4D0C-AEBE-415BFDFA60A3}"/>
                    </a:ext>
                  </a:extLst>
                </p14:cNvPr>
                <p14:cNvContentPartPr/>
                <p14:nvPr/>
              </p14:nvContentPartPr>
              <p14:xfrm>
                <a:off x="6443151" y="5934004"/>
                <a:ext cx="150840" cy="281880"/>
              </p14:xfrm>
            </p:contentPart>
          </mc:Choice>
          <mc:Fallback xmlns="">
            <p:pic>
              <p:nvPicPr>
                <p:cNvPr id="140" name="Ink 139">
                  <a:extLst>
                    <a:ext uri="{FF2B5EF4-FFF2-40B4-BE49-F238E27FC236}">
                      <a16:creationId xmlns:a16="http://schemas.microsoft.com/office/drawing/2014/main" id="{58C636EF-8856-4D0C-AEBE-415BFDFA60A3}"/>
                    </a:ext>
                  </a:extLst>
                </p:cNvPr>
                <p:cNvPicPr/>
                <p:nvPr/>
              </p:nvPicPr>
              <p:blipFill>
                <a:blip r:embed="rId203"/>
                <a:stretch>
                  <a:fillRect/>
                </a:stretch>
              </p:blipFill>
              <p:spPr>
                <a:xfrm>
                  <a:off x="6434511" y="5925004"/>
                  <a:ext cx="16848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1" name="Ink 140">
                  <a:extLst>
                    <a:ext uri="{FF2B5EF4-FFF2-40B4-BE49-F238E27FC236}">
                      <a16:creationId xmlns:a16="http://schemas.microsoft.com/office/drawing/2014/main" id="{6BC86CB3-3419-4366-8684-1407CBFE7F29}"/>
                    </a:ext>
                  </a:extLst>
                </p14:cNvPr>
                <p14:cNvContentPartPr/>
                <p14:nvPr/>
              </p14:nvContentPartPr>
              <p14:xfrm>
                <a:off x="6593631" y="5680924"/>
                <a:ext cx="158760" cy="45000"/>
              </p14:xfrm>
            </p:contentPart>
          </mc:Choice>
          <mc:Fallback xmlns="">
            <p:pic>
              <p:nvPicPr>
                <p:cNvPr id="141" name="Ink 140">
                  <a:extLst>
                    <a:ext uri="{FF2B5EF4-FFF2-40B4-BE49-F238E27FC236}">
                      <a16:creationId xmlns:a16="http://schemas.microsoft.com/office/drawing/2014/main" id="{6BC86CB3-3419-4366-8684-1407CBFE7F29}"/>
                    </a:ext>
                  </a:extLst>
                </p:cNvPr>
                <p:cNvPicPr/>
                <p:nvPr/>
              </p:nvPicPr>
              <p:blipFill>
                <a:blip r:embed="rId205"/>
                <a:stretch>
                  <a:fillRect/>
                </a:stretch>
              </p:blipFill>
              <p:spPr>
                <a:xfrm>
                  <a:off x="6584991" y="5671924"/>
                  <a:ext cx="176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2" name="Ink 141">
                  <a:extLst>
                    <a:ext uri="{FF2B5EF4-FFF2-40B4-BE49-F238E27FC236}">
                      <a16:creationId xmlns:a16="http://schemas.microsoft.com/office/drawing/2014/main" id="{B4BE4B11-A7CF-4CF7-8337-4793B2D99B8F}"/>
                    </a:ext>
                  </a:extLst>
                </p14:cNvPr>
                <p14:cNvContentPartPr/>
                <p14:nvPr/>
              </p14:nvContentPartPr>
              <p14:xfrm>
                <a:off x="6826551" y="5520004"/>
                <a:ext cx="34200" cy="302040"/>
              </p14:xfrm>
            </p:contentPart>
          </mc:Choice>
          <mc:Fallback xmlns="">
            <p:pic>
              <p:nvPicPr>
                <p:cNvPr id="142" name="Ink 141">
                  <a:extLst>
                    <a:ext uri="{FF2B5EF4-FFF2-40B4-BE49-F238E27FC236}">
                      <a16:creationId xmlns:a16="http://schemas.microsoft.com/office/drawing/2014/main" id="{B4BE4B11-A7CF-4CF7-8337-4793B2D99B8F}"/>
                    </a:ext>
                  </a:extLst>
                </p:cNvPr>
                <p:cNvPicPr/>
                <p:nvPr/>
              </p:nvPicPr>
              <p:blipFill>
                <a:blip r:embed="rId207"/>
                <a:stretch>
                  <a:fillRect/>
                </a:stretch>
              </p:blipFill>
              <p:spPr>
                <a:xfrm>
                  <a:off x="6817911" y="5511004"/>
                  <a:ext cx="5184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3" name="Ink 142">
                  <a:extLst>
                    <a:ext uri="{FF2B5EF4-FFF2-40B4-BE49-F238E27FC236}">
                      <a16:creationId xmlns:a16="http://schemas.microsoft.com/office/drawing/2014/main" id="{22486ACF-198D-401E-90BE-5A1707FB3182}"/>
                    </a:ext>
                  </a:extLst>
                </p14:cNvPr>
                <p14:cNvContentPartPr/>
                <p14:nvPr/>
              </p14:nvContentPartPr>
              <p14:xfrm>
                <a:off x="6906111" y="5641684"/>
                <a:ext cx="104760" cy="150480"/>
              </p14:xfrm>
            </p:contentPart>
          </mc:Choice>
          <mc:Fallback xmlns="">
            <p:pic>
              <p:nvPicPr>
                <p:cNvPr id="143" name="Ink 142">
                  <a:extLst>
                    <a:ext uri="{FF2B5EF4-FFF2-40B4-BE49-F238E27FC236}">
                      <a16:creationId xmlns:a16="http://schemas.microsoft.com/office/drawing/2014/main" id="{22486ACF-198D-401E-90BE-5A1707FB3182}"/>
                    </a:ext>
                  </a:extLst>
                </p:cNvPr>
                <p:cNvPicPr/>
                <p:nvPr/>
              </p:nvPicPr>
              <p:blipFill>
                <a:blip r:embed="rId209"/>
                <a:stretch>
                  <a:fillRect/>
                </a:stretch>
              </p:blipFill>
              <p:spPr>
                <a:xfrm>
                  <a:off x="6897471" y="5632684"/>
                  <a:ext cx="1224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4" name="Ink 143">
                  <a:extLst>
                    <a:ext uri="{FF2B5EF4-FFF2-40B4-BE49-F238E27FC236}">
                      <a16:creationId xmlns:a16="http://schemas.microsoft.com/office/drawing/2014/main" id="{21BFBFCF-E935-4629-AA03-7C78103C64A5}"/>
                    </a:ext>
                  </a:extLst>
                </p14:cNvPr>
                <p14:cNvContentPartPr/>
                <p14:nvPr/>
              </p14:nvContentPartPr>
              <p14:xfrm>
                <a:off x="7060551" y="5507404"/>
                <a:ext cx="450360" cy="501480"/>
              </p14:xfrm>
            </p:contentPart>
          </mc:Choice>
          <mc:Fallback xmlns="">
            <p:pic>
              <p:nvPicPr>
                <p:cNvPr id="144" name="Ink 143">
                  <a:extLst>
                    <a:ext uri="{FF2B5EF4-FFF2-40B4-BE49-F238E27FC236}">
                      <a16:creationId xmlns:a16="http://schemas.microsoft.com/office/drawing/2014/main" id="{21BFBFCF-E935-4629-AA03-7C78103C64A5}"/>
                    </a:ext>
                  </a:extLst>
                </p:cNvPr>
                <p:cNvPicPr/>
                <p:nvPr/>
              </p:nvPicPr>
              <p:blipFill>
                <a:blip r:embed="rId211"/>
                <a:stretch>
                  <a:fillRect/>
                </a:stretch>
              </p:blipFill>
              <p:spPr>
                <a:xfrm>
                  <a:off x="7051551" y="5498764"/>
                  <a:ext cx="468000" cy="5191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5" name="Ink 144">
                  <a:extLst>
                    <a:ext uri="{FF2B5EF4-FFF2-40B4-BE49-F238E27FC236}">
                      <a16:creationId xmlns:a16="http://schemas.microsoft.com/office/drawing/2014/main" id="{2BC988E1-C4AF-4BF7-8D7A-62926378ECB6}"/>
                    </a:ext>
                  </a:extLst>
                </p14:cNvPr>
                <p14:cNvContentPartPr/>
                <p14:nvPr/>
              </p14:nvContentPartPr>
              <p14:xfrm>
                <a:off x="7310391" y="5381044"/>
                <a:ext cx="362880" cy="738360"/>
              </p14:xfrm>
            </p:contentPart>
          </mc:Choice>
          <mc:Fallback xmlns="">
            <p:pic>
              <p:nvPicPr>
                <p:cNvPr id="145" name="Ink 144">
                  <a:extLst>
                    <a:ext uri="{FF2B5EF4-FFF2-40B4-BE49-F238E27FC236}">
                      <a16:creationId xmlns:a16="http://schemas.microsoft.com/office/drawing/2014/main" id="{2BC988E1-C4AF-4BF7-8D7A-62926378ECB6}"/>
                    </a:ext>
                  </a:extLst>
                </p:cNvPr>
                <p:cNvPicPr/>
                <p:nvPr/>
              </p:nvPicPr>
              <p:blipFill>
                <a:blip r:embed="rId213"/>
                <a:stretch>
                  <a:fillRect/>
                </a:stretch>
              </p:blipFill>
              <p:spPr>
                <a:xfrm>
                  <a:off x="7301391" y="5372044"/>
                  <a:ext cx="380520" cy="7560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6" name="Ink 145">
                  <a:extLst>
                    <a:ext uri="{FF2B5EF4-FFF2-40B4-BE49-F238E27FC236}">
                      <a16:creationId xmlns:a16="http://schemas.microsoft.com/office/drawing/2014/main" id="{070C3C41-EC34-4CC0-9708-D8AE856D9C2D}"/>
                    </a:ext>
                  </a:extLst>
                </p14:cNvPr>
                <p14:cNvContentPartPr/>
                <p14:nvPr/>
              </p14:nvContentPartPr>
              <p14:xfrm>
                <a:off x="7518111" y="5766964"/>
                <a:ext cx="289080" cy="414720"/>
              </p14:xfrm>
            </p:contentPart>
          </mc:Choice>
          <mc:Fallback xmlns="">
            <p:pic>
              <p:nvPicPr>
                <p:cNvPr id="146" name="Ink 145">
                  <a:extLst>
                    <a:ext uri="{FF2B5EF4-FFF2-40B4-BE49-F238E27FC236}">
                      <a16:creationId xmlns:a16="http://schemas.microsoft.com/office/drawing/2014/main" id="{070C3C41-EC34-4CC0-9708-D8AE856D9C2D}"/>
                    </a:ext>
                  </a:extLst>
                </p:cNvPr>
                <p:cNvPicPr/>
                <p:nvPr/>
              </p:nvPicPr>
              <p:blipFill>
                <a:blip r:embed="rId215"/>
                <a:stretch>
                  <a:fillRect/>
                </a:stretch>
              </p:blipFill>
              <p:spPr>
                <a:xfrm>
                  <a:off x="7509111" y="5758324"/>
                  <a:ext cx="30672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8" name="Ink 147">
                  <a:extLst>
                    <a:ext uri="{FF2B5EF4-FFF2-40B4-BE49-F238E27FC236}">
                      <a16:creationId xmlns:a16="http://schemas.microsoft.com/office/drawing/2014/main" id="{32781A35-DB9B-4B86-BA87-426543A267FF}"/>
                    </a:ext>
                  </a:extLst>
                </p14:cNvPr>
                <p14:cNvContentPartPr/>
                <p14:nvPr/>
              </p14:nvContentPartPr>
              <p14:xfrm>
                <a:off x="4581231" y="6590284"/>
                <a:ext cx="225360" cy="35280"/>
              </p14:xfrm>
            </p:contentPart>
          </mc:Choice>
          <mc:Fallback xmlns="">
            <p:pic>
              <p:nvPicPr>
                <p:cNvPr id="148" name="Ink 147">
                  <a:extLst>
                    <a:ext uri="{FF2B5EF4-FFF2-40B4-BE49-F238E27FC236}">
                      <a16:creationId xmlns:a16="http://schemas.microsoft.com/office/drawing/2014/main" id="{32781A35-DB9B-4B86-BA87-426543A267FF}"/>
                    </a:ext>
                  </a:extLst>
                </p:cNvPr>
                <p:cNvPicPr/>
                <p:nvPr/>
              </p:nvPicPr>
              <p:blipFill>
                <a:blip r:embed="rId217"/>
                <a:stretch>
                  <a:fillRect/>
                </a:stretch>
              </p:blipFill>
              <p:spPr>
                <a:xfrm>
                  <a:off x="4572231" y="6581284"/>
                  <a:ext cx="243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9" name="Ink 148">
                  <a:extLst>
                    <a:ext uri="{FF2B5EF4-FFF2-40B4-BE49-F238E27FC236}">
                      <a16:creationId xmlns:a16="http://schemas.microsoft.com/office/drawing/2014/main" id="{90B45243-4443-4253-B7A3-F6E51208E307}"/>
                    </a:ext>
                  </a:extLst>
                </p14:cNvPr>
                <p14:cNvContentPartPr/>
                <p14:nvPr/>
              </p14:nvContentPartPr>
              <p14:xfrm>
                <a:off x="4622271" y="6724204"/>
                <a:ext cx="192600" cy="45360"/>
              </p14:xfrm>
            </p:contentPart>
          </mc:Choice>
          <mc:Fallback xmlns="">
            <p:pic>
              <p:nvPicPr>
                <p:cNvPr id="149" name="Ink 148">
                  <a:extLst>
                    <a:ext uri="{FF2B5EF4-FFF2-40B4-BE49-F238E27FC236}">
                      <a16:creationId xmlns:a16="http://schemas.microsoft.com/office/drawing/2014/main" id="{90B45243-4443-4253-B7A3-F6E51208E307}"/>
                    </a:ext>
                  </a:extLst>
                </p:cNvPr>
                <p:cNvPicPr/>
                <p:nvPr/>
              </p:nvPicPr>
              <p:blipFill>
                <a:blip r:embed="rId219"/>
                <a:stretch>
                  <a:fillRect/>
                </a:stretch>
              </p:blipFill>
              <p:spPr>
                <a:xfrm>
                  <a:off x="4613271" y="6715564"/>
                  <a:ext cx="2102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0" name="Ink 149">
                  <a:extLst>
                    <a:ext uri="{FF2B5EF4-FFF2-40B4-BE49-F238E27FC236}">
                      <a16:creationId xmlns:a16="http://schemas.microsoft.com/office/drawing/2014/main" id="{D560B3CD-F821-4D96-9646-40069CD650AB}"/>
                    </a:ext>
                  </a:extLst>
                </p14:cNvPr>
                <p14:cNvContentPartPr/>
                <p14:nvPr/>
              </p14:nvContentPartPr>
              <p14:xfrm>
                <a:off x="5152551" y="6447364"/>
                <a:ext cx="200160" cy="291600"/>
              </p14:xfrm>
            </p:contentPart>
          </mc:Choice>
          <mc:Fallback xmlns="">
            <p:pic>
              <p:nvPicPr>
                <p:cNvPr id="150" name="Ink 149">
                  <a:extLst>
                    <a:ext uri="{FF2B5EF4-FFF2-40B4-BE49-F238E27FC236}">
                      <a16:creationId xmlns:a16="http://schemas.microsoft.com/office/drawing/2014/main" id="{D560B3CD-F821-4D96-9646-40069CD650AB}"/>
                    </a:ext>
                  </a:extLst>
                </p:cNvPr>
                <p:cNvPicPr/>
                <p:nvPr/>
              </p:nvPicPr>
              <p:blipFill>
                <a:blip r:embed="rId221"/>
                <a:stretch>
                  <a:fillRect/>
                </a:stretch>
              </p:blipFill>
              <p:spPr>
                <a:xfrm>
                  <a:off x="5143551" y="6438364"/>
                  <a:ext cx="2178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1" name="Ink 150">
                  <a:extLst>
                    <a:ext uri="{FF2B5EF4-FFF2-40B4-BE49-F238E27FC236}">
                      <a16:creationId xmlns:a16="http://schemas.microsoft.com/office/drawing/2014/main" id="{68F79C75-81D9-456B-8F95-C66C2D703657}"/>
                    </a:ext>
                  </a:extLst>
                </p14:cNvPr>
                <p14:cNvContentPartPr/>
                <p14:nvPr/>
              </p14:nvContentPartPr>
              <p14:xfrm>
                <a:off x="5289351" y="6428644"/>
                <a:ext cx="175320" cy="35280"/>
              </p14:xfrm>
            </p:contentPart>
          </mc:Choice>
          <mc:Fallback xmlns="">
            <p:pic>
              <p:nvPicPr>
                <p:cNvPr id="151" name="Ink 150">
                  <a:extLst>
                    <a:ext uri="{FF2B5EF4-FFF2-40B4-BE49-F238E27FC236}">
                      <a16:creationId xmlns:a16="http://schemas.microsoft.com/office/drawing/2014/main" id="{68F79C75-81D9-456B-8F95-C66C2D703657}"/>
                    </a:ext>
                  </a:extLst>
                </p:cNvPr>
                <p:cNvPicPr/>
                <p:nvPr/>
              </p:nvPicPr>
              <p:blipFill>
                <a:blip r:embed="rId223"/>
                <a:stretch>
                  <a:fillRect/>
                </a:stretch>
              </p:blipFill>
              <p:spPr>
                <a:xfrm>
                  <a:off x="5280711" y="6419644"/>
                  <a:ext cx="1929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2" name="Ink 151">
                  <a:extLst>
                    <a:ext uri="{FF2B5EF4-FFF2-40B4-BE49-F238E27FC236}">
                      <a16:creationId xmlns:a16="http://schemas.microsoft.com/office/drawing/2014/main" id="{C520C371-923F-4CE7-BAF5-4663C90BE76F}"/>
                    </a:ext>
                  </a:extLst>
                </p14:cNvPr>
                <p14:cNvContentPartPr/>
                <p14:nvPr/>
              </p14:nvContentPartPr>
              <p14:xfrm>
                <a:off x="5422551" y="6667684"/>
                <a:ext cx="63000" cy="196920"/>
              </p14:xfrm>
            </p:contentPart>
          </mc:Choice>
          <mc:Fallback xmlns="">
            <p:pic>
              <p:nvPicPr>
                <p:cNvPr id="152" name="Ink 151">
                  <a:extLst>
                    <a:ext uri="{FF2B5EF4-FFF2-40B4-BE49-F238E27FC236}">
                      <a16:creationId xmlns:a16="http://schemas.microsoft.com/office/drawing/2014/main" id="{C520C371-923F-4CE7-BAF5-4663C90BE76F}"/>
                    </a:ext>
                  </a:extLst>
                </p:cNvPr>
                <p:cNvPicPr/>
                <p:nvPr/>
              </p:nvPicPr>
              <p:blipFill>
                <a:blip r:embed="rId225"/>
                <a:stretch>
                  <a:fillRect/>
                </a:stretch>
              </p:blipFill>
              <p:spPr>
                <a:xfrm>
                  <a:off x="5413911" y="6658684"/>
                  <a:ext cx="806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3" name="Ink 152">
                  <a:extLst>
                    <a:ext uri="{FF2B5EF4-FFF2-40B4-BE49-F238E27FC236}">
                      <a16:creationId xmlns:a16="http://schemas.microsoft.com/office/drawing/2014/main" id="{F8DF3F61-2C8F-48A6-9114-F779D57B54F6}"/>
                    </a:ext>
                  </a:extLst>
                </p14:cNvPr>
                <p14:cNvContentPartPr/>
                <p14:nvPr/>
              </p14:nvContentPartPr>
              <p14:xfrm>
                <a:off x="5581311" y="6404524"/>
                <a:ext cx="175680" cy="416520"/>
              </p14:xfrm>
            </p:contentPart>
          </mc:Choice>
          <mc:Fallback xmlns="">
            <p:pic>
              <p:nvPicPr>
                <p:cNvPr id="153" name="Ink 152">
                  <a:extLst>
                    <a:ext uri="{FF2B5EF4-FFF2-40B4-BE49-F238E27FC236}">
                      <a16:creationId xmlns:a16="http://schemas.microsoft.com/office/drawing/2014/main" id="{F8DF3F61-2C8F-48A6-9114-F779D57B54F6}"/>
                    </a:ext>
                  </a:extLst>
                </p:cNvPr>
                <p:cNvPicPr/>
                <p:nvPr/>
              </p:nvPicPr>
              <p:blipFill>
                <a:blip r:embed="rId227"/>
                <a:stretch>
                  <a:fillRect/>
                </a:stretch>
              </p:blipFill>
              <p:spPr>
                <a:xfrm>
                  <a:off x="5572311" y="6395884"/>
                  <a:ext cx="1933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6" name="Ink 155">
                  <a:extLst>
                    <a:ext uri="{FF2B5EF4-FFF2-40B4-BE49-F238E27FC236}">
                      <a16:creationId xmlns:a16="http://schemas.microsoft.com/office/drawing/2014/main" id="{AB415538-4CE3-40E3-9CBB-64539094C8E2}"/>
                    </a:ext>
                  </a:extLst>
                </p14:cNvPr>
                <p14:cNvContentPartPr/>
                <p14:nvPr/>
              </p14:nvContentPartPr>
              <p14:xfrm>
                <a:off x="6131031" y="6559684"/>
                <a:ext cx="171360" cy="124560"/>
              </p14:xfrm>
            </p:contentPart>
          </mc:Choice>
          <mc:Fallback xmlns="">
            <p:pic>
              <p:nvPicPr>
                <p:cNvPr id="156" name="Ink 155">
                  <a:extLst>
                    <a:ext uri="{FF2B5EF4-FFF2-40B4-BE49-F238E27FC236}">
                      <a16:creationId xmlns:a16="http://schemas.microsoft.com/office/drawing/2014/main" id="{AB415538-4CE3-40E3-9CBB-64539094C8E2}"/>
                    </a:ext>
                  </a:extLst>
                </p:cNvPr>
                <p:cNvPicPr/>
                <p:nvPr/>
              </p:nvPicPr>
              <p:blipFill>
                <a:blip r:embed="rId229"/>
                <a:stretch>
                  <a:fillRect/>
                </a:stretch>
              </p:blipFill>
              <p:spPr>
                <a:xfrm>
                  <a:off x="6122391" y="6551044"/>
                  <a:ext cx="1890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7" name="Ink 156">
                  <a:extLst>
                    <a:ext uri="{FF2B5EF4-FFF2-40B4-BE49-F238E27FC236}">
                      <a16:creationId xmlns:a16="http://schemas.microsoft.com/office/drawing/2014/main" id="{7FBEA0A2-4914-4F58-A60D-AE4E0F28D606}"/>
                    </a:ext>
                  </a:extLst>
                </p14:cNvPr>
                <p14:cNvContentPartPr/>
                <p14:nvPr/>
              </p14:nvContentPartPr>
              <p14:xfrm>
                <a:off x="6177111" y="6515044"/>
                <a:ext cx="87840" cy="244440"/>
              </p14:xfrm>
            </p:contentPart>
          </mc:Choice>
          <mc:Fallback xmlns="">
            <p:pic>
              <p:nvPicPr>
                <p:cNvPr id="157" name="Ink 156">
                  <a:extLst>
                    <a:ext uri="{FF2B5EF4-FFF2-40B4-BE49-F238E27FC236}">
                      <a16:creationId xmlns:a16="http://schemas.microsoft.com/office/drawing/2014/main" id="{7FBEA0A2-4914-4F58-A60D-AE4E0F28D606}"/>
                    </a:ext>
                  </a:extLst>
                </p:cNvPr>
                <p:cNvPicPr/>
                <p:nvPr/>
              </p:nvPicPr>
              <p:blipFill>
                <a:blip r:embed="rId231"/>
                <a:stretch>
                  <a:fillRect/>
                </a:stretch>
              </p:blipFill>
              <p:spPr>
                <a:xfrm>
                  <a:off x="6168111" y="6506404"/>
                  <a:ext cx="1054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8" name="Ink 157">
                  <a:extLst>
                    <a:ext uri="{FF2B5EF4-FFF2-40B4-BE49-F238E27FC236}">
                      <a16:creationId xmlns:a16="http://schemas.microsoft.com/office/drawing/2014/main" id="{B19F21C4-F68F-48F9-8F36-DBC279068179}"/>
                    </a:ext>
                  </a:extLst>
                </p14:cNvPr>
                <p14:cNvContentPartPr/>
                <p14:nvPr/>
              </p14:nvContentPartPr>
              <p14:xfrm>
                <a:off x="6493551" y="6409924"/>
                <a:ext cx="83520" cy="318960"/>
              </p14:xfrm>
            </p:contentPart>
          </mc:Choice>
          <mc:Fallback xmlns="">
            <p:pic>
              <p:nvPicPr>
                <p:cNvPr id="158" name="Ink 157">
                  <a:extLst>
                    <a:ext uri="{FF2B5EF4-FFF2-40B4-BE49-F238E27FC236}">
                      <a16:creationId xmlns:a16="http://schemas.microsoft.com/office/drawing/2014/main" id="{B19F21C4-F68F-48F9-8F36-DBC279068179}"/>
                    </a:ext>
                  </a:extLst>
                </p:cNvPr>
                <p:cNvPicPr/>
                <p:nvPr/>
              </p:nvPicPr>
              <p:blipFill>
                <a:blip r:embed="rId233"/>
                <a:stretch>
                  <a:fillRect/>
                </a:stretch>
              </p:blipFill>
              <p:spPr>
                <a:xfrm>
                  <a:off x="6484911" y="6400924"/>
                  <a:ext cx="10116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9" name="Ink 158">
                  <a:extLst>
                    <a:ext uri="{FF2B5EF4-FFF2-40B4-BE49-F238E27FC236}">
                      <a16:creationId xmlns:a16="http://schemas.microsoft.com/office/drawing/2014/main" id="{CB5624E8-5C3A-4296-A0FD-D387C9A6D113}"/>
                    </a:ext>
                  </a:extLst>
                </p14:cNvPr>
                <p14:cNvContentPartPr/>
                <p14:nvPr/>
              </p14:nvContentPartPr>
              <p14:xfrm>
                <a:off x="6572031" y="6447364"/>
                <a:ext cx="118440" cy="385920"/>
              </p14:xfrm>
            </p:contentPart>
          </mc:Choice>
          <mc:Fallback xmlns="">
            <p:pic>
              <p:nvPicPr>
                <p:cNvPr id="159" name="Ink 158">
                  <a:extLst>
                    <a:ext uri="{FF2B5EF4-FFF2-40B4-BE49-F238E27FC236}">
                      <a16:creationId xmlns:a16="http://schemas.microsoft.com/office/drawing/2014/main" id="{CB5624E8-5C3A-4296-A0FD-D387C9A6D113}"/>
                    </a:ext>
                  </a:extLst>
                </p:cNvPr>
                <p:cNvPicPr/>
                <p:nvPr/>
              </p:nvPicPr>
              <p:blipFill>
                <a:blip r:embed="rId235"/>
                <a:stretch>
                  <a:fillRect/>
                </a:stretch>
              </p:blipFill>
              <p:spPr>
                <a:xfrm>
                  <a:off x="6563031" y="6438364"/>
                  <a:ext cx="1360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0" name="Ink 159">
                  <a:extLst>
                    <a:ext uri="{FF2B5EF4-FFF2-40B4-BE49-F238E27FC236}">
                      <a16:creationId xmlns:a16="http://schemas.microsoft.com/office/drawing/2014/main" id="{A881B6F9-FD47-4F6F-A4EB-EE7885E3D911}"/>
                    </a:ext>
                  </a:extLst>
                </p14:cNvPr>
                <p14:cNvContentPartPr/>
                <p14:nvPr/>
              </p14:nvContentPartPr>
              <p14:xfrm>
                <a:off x="6806031" y="6379324"/>
                <a:ext cx="142200" cy="26280"/>
              </p14:xfrm>
            </p:contentPart>
          </mc:Choice>
          <mc:Fallback xmlns="">
            <p:pic>
              <p:nvPicPr>
                <p:cNvPr id="160" name="Ink 159">
                  <a:extLst>
                    <a:ext uri="{FF2B5EF4-FFF2-40B4-BE49-F238E27FC236}">
                      <a16:creationId xmlns:a16="http://schemas.microsoft.com/office/drawing/2014/main" id="{A881B6F9-FD47-4F6F-A4EB-EE7885E3D911}"/>
                    </a:ext>
                  </a:extLst>
                </p:cNvPr>
                <p:cNvPicPr/>
                <p:nvPr/>
              </p:nvPicPr>
              <p:blipFill>
                <a:blip r:embed="rId237"/>
                <a:stretch>
                  <a:fillRect/>
                </a:stretch>
              </p:blipFill>
              <p:spPr>
                <a:xfrm>
                  <a:off x="6797391" y="6370324"/>
                  <a:ext cx="1598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1" name="Ink 160">
                  <a:extLst>
                    <a:ext uri="{FF2B5EF4-FFF2-40B4-BE49-F238E27FC236}">
                      <a16:creationId xmlns:a16="http://schemas.microsoft.com/office/drawing/2014/main" id="{46163146-5D81-4374-AE0B-B9D01FB68924}"/>
                    </a:ext>
                  </a:extLst>
                </p14:cNvPr>
                <p14:cNvContentPartPr/>
                <p14:nvPr/>
              </p14:nvContentPartPr>
              <p14:xfrm>
                <a:off x="7001871" y="6261964"/>
                <a:ext cx="37800" cy="253080"/>
              </p14:xfrm>
            </p:contentPart>
          </mc:Choice>
          <mc:Fallback xmlns="">
            <p:pic>
              <p:nvPicPr>
                <p:cNvPr id="161" name="Ink 160">
                  <a:extLst>
                    <a:ext uri="{FF2B5EF4-FFF2-40B4-BE49-F238E27FC236}">
                      <a16:creationId xmlns:a16="http://schemas.microsoft.com/office/drawing/2014/main" id="{46163146-5D81-4374-AE0B-B9D01FB68924}"/>
                    </a:ext>
                  </a:extLst>
                </p:cNvPr>
                <p:cNvPicPr/>
                <p:nvPr/>
              </p:nvPicPr>
              <p:blipFill>
                <a:blip r:embed="rId239"/>
                <a:stretch>
                  <a:fillRect/>
                </a:stretch>
              </p:blipFill>
              <p:spPr>
                <a:xfrm>
                  <a:off x="6993231" y="6253324"/>
                  <a:ext cx="554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2" name="Ink 161">
                  <a:extLst>
                    <a:ext uri="{FF2B5EF4-FFF2-40B4-BE49-F238E27FC236}">
                      <a16:creationId xmlns:a16="http://schemas.microsoft.com/office/drawing/2014/main" id="{9B460162-0501-4F5E-B29E-A4A3E359BDF1}"/>
                    </a:ext>
                  </a:extLst>
                </p14:cNvPr>
                <p14:cNvContentPartPr/>
                <p14:nvPr/>
              </p14:nvContentPartPr>
              <p14:xfrm>
                <a:off x="7076391" y="6266644"/>
                <a:ext cx="59760" cy="257040"/>
              </p14:xfrm>
            </p:contentPart>
          </mc:Choice>
          <mc:Fallback xmlns="">
            <p:pic>
              <p:nvPicPr>
                <p:cNvPr id="162" name="Ink 161">
                  <a:extLst>
                    <a:ext uri="{FF2B5EF4-FFF2-40B4-BE49-F238E27FC236}">
                      <a16:creationId xmlns:a16="http://schemas.microsoft.com/office/drawing/2014/main" id="{9B460162-0501-4F5E-B29E-A4A3E359BDF1}"/>
                    </a:ext>
                  </a:extLst>
                </p:cNvPr>
                <p:cNvPicPr/>
                <p:nvPr/>
              </p:nvPicPr>
              <p:blipFill>
                <a:blip r:embed="rId241"/>
                <a:stretch>
                  <a:fillRect/>
                </a:stretch>
              </p:blipFill>
              <p:spPr>
                <a:xfrm>
                  <a:off x="7067751" y="6258004"/>
                  <a:ext cx="774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3" name="Ink 162">
                  <a:extLst>
                    <a:ext uri="{FF2B5EF4-FFF2-40B4-BE49-F238E27FC236}">
                      <a16:creationId xmlns:a16="http://schemas.microsoft.com/office/drawing/2014/main" id="{6A38D613-422F-418B-A426-BB5DFAB839F0}"/>
                    </a:ext>
                  </a:extLst>
                </p14:cNvPr>
                <p14:cNvContentPartPr/>
                <p14:nvPr/>
              </p14:nvContentPartPr>
              <p14:xfrm>
                <a:off x="7318311" y="6362764"/>
                <a:ext cx="325440" cy="278640"/>
              </p14:xfrm>
            </p:contentPart>
          </mc:Choice>
          <mc:Fallback xmlns="">
            <p:pic>
              <p:nvPicPr>
                <p:cNvPr id="163" name="Ink 162">
                  <a:extLst>
                    <a:ext uri="{FF2B5EF4-FFF2-40B4-BE49-F238E27FC236}">
                      <a16:creationId xmlns:a16="http://schemas.microsoft.com/office/drawing/2014/main" id="{6A38D613-422F-418B-A426-BB5DFAB839F0}"/>
                    </a:ext>
                  </a:extLst>
                </p:cNvPr>
                <p:cNvPicPr/>
                <p:nvPr/>
              </p:nvPicPr>
              <p:blipFill>
                <a:blip r:embed="rId243"/>
                <a:stretch>
                  <a:fillRect/>
                </a:stretch>
              </p:blipFill>
              <p:spPr>
                <a:xfrm>
                  <a:off x="7309671" y="6354124"/>
                  <a:ext cx="3430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4" name="Ink 163">
                  <a:extLst>
                    <a:ext uri="{FF2B5EF4-FFF2-40B4-BE49-F238E27FC236}">
                      <a16:creationId xmlns:a16="http://schemas.microsoft.com/office/drawing/2014/main" id="{047DA0D6-1187-4C46-A2B3-D6BD0B36E4DD}"/>
                    </a:ext>
                  </a:extLst>
                </p14:cNvPr>
                <p14:cNvContentPartPr/>
                <p14:nvPr/>
              </p14:nvContentPartPr>
              <p14:xfrm>
                <a:off x="7618191" y="6358084"/>
                <a:ext cx="267480" cy="441000"/>
              </p14:xfrm>
            </p:contentPart>
          </mc:Choice>
          <mc:Fallback xmlns="">
            <p:pic>
              <p:nvPicPr>
                <p:cNvPr id="164" name="Ink 163">
                  <a:extLst>
                    <a:ext uri="{FF2B5EF4-FFF2-40B4-BE49-F238E27FC236}">
                      <a16:creationId xmlns:a16="http://schemas.microsoft.com/office/drawing/2014/main" id="{047DA0D6-1187-4C46-A2B3-D6BD0B36E4DD}"/>
                    </a:ext>
                  </a:extLst>
                </p:cNvPr>
                <p:cNvPicPr/>
                <p:nvPr/>
              </p:nvPicPr>
              <p:blipFill>
                <a:blip r:embed="rId245"/>
                <a:stretch>
                  <a:fillRect/>
                </a:stretch>
              </p:blipFill>
              <p:spPr>
                <a:xfrm>
                  <a:off x="7609551" y="6349444"/>
                  <a:ext cx="28512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5" name="Ink 164">
                  <a:extLst>
                    <a:ext uri="{FF2B5EF4-FFF2-40B4-BE49-F238E27FC236}">
                      <a16:creationId xmlns:a16="http://schemas.microsoft.com/office/drawing/2014/main" id="{412E3805-749B-40CD-9B1F-BA1F0BC3A9D7}"/>
                    </a:ext>
                  </a:extLst>
                </p14:cNvPr>
                <p14:cNvContentPartPr/>
                <p14:nvPr/>
              </p14:nvContentPartPr>
              <p14:xfrm>
                <a:off x="7806111" y="6484804"/>
                <a:ext cx="271080" cy="335520"/>
              </p14:xfrm>
            </p:contentPart>
          </mc:Choice>
          <mc:Fallback xmlns="">
            <p:pic>
              <p:nvPicPr>
                <p:cNvPr id="165" name="Ink 164">
                  <a:extLst>
                    <a:ext uri="{FF2B5EF4-FFF2-40B4-BE49-F238E27FC236}">
                      <a16:creationId xmlns:a16="http://schemas.microsoft.com/office/drawing/2014/main" id="{412E3805-749B-40CD-9B1F-BA1F0BC3A9D7}"/>
                    </a:ext>
                  </a:extLst>
                </p:cNvPr>
                <p:cNvPicPr/>
                <p:nvPr/>
              </p:nvPicPr>
              <p:blipFill>
                <a:blip r:embed="rId247"/>
                <a:stretch>
                  <a:fillRect/>
                </a:stretch>
              </p:blipFill>
              <p:spPr>
                <a:xfrm>
                  <a:off x="7797471" y="6475804"/>
                  <a:ext cx="288720" cy="353160"/>
                </a:xfrm>
                <a:prstGeom prst="rect">
                  <a:avLst/>
                </a:prstGeom>
              </p:spPr>
            </p:pic>
          </mc:Fallback>
        </mc:AlternateContent>
      </p:grpSp>
    </p:spTree>
    <p:extLst>
      <p:ext uri="{BB962C8B-B14F-4D97-AF65-F5344CB8AC3E}">
        <p14:creationId xmlns:p14="http://schemas.microsoft.com/office/powerpoint/2010/main" val="76947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7" name="Ink 56">
                <a:extLst>
                  <a:ext uri="{FF2B5EF4-FFF2-40B4-BE49-F238E27FC236}">
                    <a16:creationId xmlns:a16="http://schemas.microsoft.com/office/drawing/2014/main" id="{19C16971-78DD-4777-BB56-202242551300}"/>
                  </a:ext>
                </a:extLst>
              </p14:cNvPr>
              <p14:cNvContentPartPr/>
              <p14:nvPr/>
            </p14:nvContentPartPr>
            <p14:xfrm>
              <a:off x="1260231" y="1778164"/>
              <a:ext cx="291240" cy="344520"/>
            </p14:xfrm>
          </p:contentPart>
        </mc:Choice>
        <mc:Fallback xmlns="">
          <p:pic>
            <p:nvPicPr>
              <p:cNvPr id="57" name="Ink 56">
                <a:extLst>
                  <a:ext uri="{FF2B5EF4-FFF2-40B4-BE49-F238E27FC236}">
                    <a16:creationId xmlns:a16="http://schemas.microsoft.com/office/drawing/2014/main" id="{19C16971-78DD-4777-BB56-202242551300}"/>
                  </a:ext>
                </a:extLst>
              </p:cNvPr>
              <p:cNvPicPr/>
              <p:nvPr/>
            </p:nvPicPr>
            <p:blipFill>
              <a:blip r:embed="rId3"/>
              <a:stretch>
                <a:fillRect/>
              </a:stretch>
            </p:blipFill>
            <p:spPr>
              <a:xfrm>
                <a:off x="1251591" y="1769164"/>
                <a:ext cx="308880" cy="362160"/>
              </a:xfrm>
              <a:prstGeom prst="rect">
                <a:avLst/>
              </a:prstGeom>
            </p:spPr>
          </p:pic>
        </mc:Fallback>
      </mc:AlternateContent>
      <p:grpSp>
        <p:nvGrpSpPr>
          <p:cNvPr id="124" name="Group 123">
            <a:extLst>
              <a:ext uri="{FF2B5EF4-FFF2-40B4-BE49-F238E27FC236}">
                <a16:creationId xmlns:a16="http://schemas.microsoft.com/office/drawing/2014/main" id="{6CCD3705-8A81-41D8-BF7D-38CC0A1D209B}"/>
              </a:ext>
            </a:extLst>
          </p:cNvPr>
          <p:cNvGrpSpPr/>
          <p:nvPr/>
        </p:nvGrpSpPr>
        <p:grpSpPr>
          <a:xfrm>
            <a:off x="2984271" y="4331284"/>
            <a:ext cx="1909800" cy="1150560"/>
            <a:chOff x="2984271" y="4331284"/>
            <a:chExt cx="1909800" cy="1150560"/>
          </a:xfrm>
        </p:grpSpPr>
        <mc:AlternateContent xmlns:mc="http://schemas.openxmlformats.org/markup-compatibility/2006" xmlns:p14="http://schemas.microsoft.com/office/powerpoint/2010/main">
          <mc:Choice Requires="p14">
            <p:contentPart p14:bwMode="auto" r:id="rId4">
              <p14:nvContentPartPr>
                <p14:cNvPr id="110" name="Ink 109">
                  <a:extLst>
                    <a:ext uri="{FF2B5EF4-FFF2-40B4-BE49-F238E27FC236}">
                      <a16:creationId xmlns:a16="http://schemas.microsoft.com/office/drawing/2014/main" id="{CC6221B8-4435-45C9-8815-DBDB7FBE5B18}"/>
                    </a:ext>
                  </a:extLst>
                </p14:cNvPr>
                <p14:cNvContentPartPr/>
                <p14:nvPr/>
              </p14:nvContentPartPr>
              <p14:xfrm>
                <a:off x="2984271" y="4463764"/>
                <a:ext cx="153720" cy="365040"/>
              </p14:xfrm>
            </p:contentPart>
          </mc:Choice>
          <mc:Fallback xmlns="">
            <p:pic>
              <p:nvPicPr>
                <p:cNvPr id="110" name="Ink 109">
                  <a:extLst>
                    <a:ext uri="{FF2B5EF4-FFF2-40B4-BE49-F238E27FC236}">
                      <a16:creationId xmlns:a16="http://schemas.microsoft.com/office/drawing/2014/main" id="{CC6221B8-4435-45C9-8815-DBDB7FBE5B18}"/>
                    </a:ext>
                  </a:extLst>
                </p:cNvPr>
                <p:cNvPicPr/>
                <p:nvPr/>
              </p:nvPicPr>
              <p:blipFill>
                <a:blip r:embed="rId5"/>
                <a:stretch>
                  <a:fillRect/>
                </a:stretch>
              </p:blipFill>
              <p:spPr>
                <a:xfrm>
                  <a:off x="2975631" y="4455124"/>
                  <a:ext cx="17136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1" name="Ink 110">
                  <a:extLst>
                    <a:ext uri="{FF2B5EF4-FFF2-40B4-BE49-F238E27FC236}">
                      <a16:creationId xmlns:a16="http://schemas.microsoft.com/office/drawing/2014/main" id="{7DD0F353-003A-4239-8225-AF850DE569D6}"/>
                    </a:ext>
                  </a:extLst>
                </p14:cNvPr>
                <p14:cNvContentPartPr/>
                <p14:nvPr/>
              </p14:nvContentPartPr>
              <p14:xfrm>
                <a:off x="2992551" y="4553404"/>
                <a:ext cx="219600" cy="87120"/>
              </p14:xfrm>
            </p:contentPart>
          </mc:Choice>
          <mc:Fallback xmlns="">
            <p:pic>
              <p:nvPicPr>
                <p:cNvPr id="111" name="Ink 110">
                  <a:extLst>
                    <a:ext uri="{FF2B5EF4-FFF2-40B4-BE49-F238E27FC236}">
                      <a16:creationId xmlns:a16="http://schemas.microsoft.com/office/drawing/2014/main" id="{7DD0F353-003A-4239-8225-AF850DE569D6}"/>
                    </a:ext>
                  </a:extLst>
                </p:cNvPr>
                <p:cNvPicPr/>
                <p:nvPr/>
              </p:nvPicPr>
              <p:blipFill>
                <a:blip r:embed="rId7"/>
                <a:stretch>
                  <a:fillRect/>
                </a:stretch>
              </p:blipFill>
              <p:spPr>
                <a:xfrm>
                  <a:off x="2983551" y="4544764"/>
                  <a:ext cx="2372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2" name="Ink 111">
                  <a:extLst>
                    <a:ext uri="{FF2B5EF4-FFF2-40B4-BE49-F238E27FC236}">
                      <a16:creationId xmlns:a16="http://schemas.microsoft.com/office/drawing/2014/main" id="{FAC2DE58-8430-409C-B71F-24D2C9271D85}"/>
                    </a:ext>
                  </a:extLst>
                </p14:cNvPr>
                <p14:cNvContentPartPr/>
                <p14:nvPr/>
              </p14:nvContentPartPr>
              <p14:xfrm>
                <a:off x="3038631" y="4348924"/>
                <a:ext cx="263880" cy="111240"/>
              </p14:xfrm>
            </p:contentPart>
          </mc:Choice>
          <mc:Fallback xmlns="">
            <p:pic>
              <p:nvPicPr>
                <p:cNvPr id="112" name="Ink 111">
                  <a:extLst>
                    <a:ext uri="{FF2B5EF4-FFF2-40B4-BE49-F238E27FC236}">
                      <a16:creationId xmlns:a16="http://schemas.microsoft.com/office/drawing/2014/main" id="{FAC2DE58-8430-409C-B71F-24D2C9271D85}"/>
                    </a:ext>
                  </a:extLst>
                </p:cNvPr>
                <p:cNvPicPr/>
                <p:nvPr/>
              </p:nvPicPr>
              <p:blipFill>
                <a:blip r:embed="rId9"/>
                <a:stretch>
                  <a:fillRect/>
                </a:stretch>
              </p:blipFill>
              <p:spPr>
                <a:xfrm>
                  <a:off x="3029631" y="4340284"/>
                  <a:ext cx="2815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3" name="Ink 112">
                  <a:extLst>
                    <a:ext uri="{FF2B5EF4-FFF2-40B4-BE49-F238E27FC236}">
                      <a16:creationId xmlns:a16="http://schemas.microsoft.com/office/drawing/2014/main" id="{72491866-64D1-43D5-8B0D-31EC3E0364D6}"/>
                    </a:ext>
                  </a:extLst>
                </p14:cNvPr>
                <p14:cNvContentPartPr/>
                <p14:nvPr/>
              </p14:nvContentPartPr>
              <p14:xfrm>
                <a:off x="3314391" y="4522084"/>
                <a:ext cx="386640" cy="298440"/>
              </p14:xfrm>
            </p:contentPart>
          </mc:Choice>
          <mc:Fallback xmlns="">
            <p:pic>
              <p:nvPicPr>
                <p:cNvPr id="113" name="Ink 112">
                  <a:extLst>
                    <a:ext uri="{FF2B5EF4-FFF2-40B4-BE49-F238E27FC236}">
                      <a16:creationId xmlns:a16="http://schemas.microsoft.com/office/drawing/2014/main" id="{72491866-64D1-43D5-8B0D-31EC3E0364D6}"/>
                    </a:ext>
                  </a:extLst>
                </p:cNvPr>
                <p:cNvPicPr/>
                <p:nvPr/>
              </p:nvPicPr>
              <p:blipFill>
                <a:blip r:embed="rId11"/>
                <a:stretch>
                  <a:fillRect/>
                </a:stretch>
              </p:blipFill>
              <p:spPr>
                <a:xfrm>
                  <a:off x="3305751" y="4513444"/>
                  <a:ext cx="40428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4" name="Ink 113">
                  <a:extLst>
                    <a:ext uri="{FF2B5EF4-FFF2-40B4-BE49-F238E27FC236}">
                      <a16:creationId xmlns:a16="http://schemas.microsoft.com/office/drawing/2014/main" id="{6273752F-86AE-43B4-964A-F61980759F25}"/>
                    </a:ext>
                  </a:extLst>
                </p14:cNvPr>
                <p14:cNvContentPartPr/>
                <p14:nvPr/>
              </p14:nvContentPartPr>
              <p14:xfrm>
                <a:off x="3481071" y="4935724"/>
                <a:ext cx="229680" cy="28440"/>
              </p14:xfrm>
            </p:contentPart>
          </mc:Choice>
          <mc:Fallback xmlns="">
            <p:pic>
              <p:nvPicPr>
                <p:cNvPr id="114" name="Ink 113">
                  <a:extLst>
                    <a:ext uri="{FF2B5EF4-FFF2-40B4-BE49-F238E27FC236}">
                      <a16:creationId xmlns:a16="http://schemas.microsoft.com/office/drawing/2014/main" id="{6273752F-86AE-43B4-964A-F61980759F25}"/>
                    </a:ext>
                  </a:extLst>
                </p:cNvPr>
                <p:cNvPicPr/>
                <p:nvPr/>
              </p:nvPicPr>
              <p:blipFill>
                <a:blip r:embed="rId13"/>
                <a:stretch>
                  <a:fillRect/>
                </a:stretch>
              </p:blipFill>
              <p:spPr>
                <a:xfrm>
                  <a:off x="3472431" y="4926724"/>
                  <a:ext cx="247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5" name="Ink 114">
                  <a:extLst>
                    <a:ext uri="{FF2B5EF4-FFF2-40B4-BE49-F238E27FC236}">
                      <a16:creationId xmlns:a16="http://schemas.microsoft.com/office/drawing/2014/main" id="{44BB9CBB-F900-4C01-BCA5-2EB6F80E2D97}"/>
                    </a:ext>
                  </a:extLst>
                </p14:cNvPr>
                <p14:cNvContentPartPr/>
                <p14:nvPr/>
              </p14:nvContentPartPr>
              <p14:xfrm>
                <a:off x="3930711" y="4331284"/>
                <a:ext cx="346680" cy="447480"/>
              </p14:xfrm>
            </p:contentPart>
          </mc:Choice>
          <mc:Fallback xmlns="">
            <p:pic>
              <p:nvPicPr>
                <p:cNvPr id="115" name="Ink 114">
                  <a:extLst>
                    <a:ext uri="{FF2B5EF4-FFF2-40B4-BE49-F238E27FC236}">
                      <a16:creationId xmlns:a16="http://schemas.microsoft.com/office/drawing/2014/main" id="{44BB9CBB-F900-4C01-BCA5-2EB6F80E2D97}"/>
                    </a:ext>
                  </a:extLst>
                </p:cNvPr>
                <p:cNvPicPr/>
                <p:nvPr/>
              </p:nvPicPr>
              <p:blipFill>
                <a:blip r:embed="rId15"/>
                <a:stretch>
                  <a:fillRect/>
                </a:stretch>
              </p:blipFill>
              <p:spPr>
                <a:xfrm>
                  <a:off x="3922071" y="4322284"/>
                  <a:ext cx="36432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6" name="Ink 115">
                  <a:extLst>
                    <a:ext uri="{FF2B5EF4-FFF2-40B4-BE49-F238E27FC236}">
                      <a16:creationId xmlns:a16="http://schemas.microsoft.com/office/drawing/2014/main" id="{49539E3D-B202-422C-8674-0114EF1828C8}"/>
                    </a:ext>
                  </a:extLst>
                </p14:cNvPr>
                <p14:cNvContentPartPr/>
                <p14:nvPr/>
              </p14:nvContentPartPr>
              <p14:xfrm>
                <a:off x="4539471" y="4340644"/>
                <a:ext cx="191160" cy="423360"/>
              </p14:xfrm>
            </p:contentPart>
          </mc:Choice>
          <mc:Fallback xmlns="">
            <p:pic>
              <p:nvPicPr>
                <p:cNvPr id="116" name="Ink 115">
                  <a:extLst>
                    <a:ext uri="{FF2B5EF4-FFF2-40B4-BE49-F238E27FC236}">
                      <a16:creationId xmlns:a16="http://schemas.microsoft.com/office/drawing/2014/main" id="{49539E3D-B202-422C-8674-0114EF1828C8}"/>
                    </a:ext>
                  </a:extLst>
                </p:cNvPr>
                <p:cNvPicPr/>
                <p:nvPr/>
              </p:nvPicPr>
              <p:blipFill>
                <a:blip r:embed="rId17"/>
                <a:stretch>
                  <a:fillRect/>
                </a:stretch>
              </p:blipFill>
              <p:spPr>
                <a:xfrm>
                  <a:off x="4530471" y="4331644"/>
                  <a:ext cx="20880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7" name="Ink 116">
                  <a:extLst>
                    <a:ext uri="{FF2B5EF4-FFF2-40B4-BE49-F238E27FC236}">
                      <a16:creationId xmlns:a16="http://schemas.microsoft.com/office/drawing/2014/main" id="{B8A9C2FC-3BB0-4F1C-AF76-77447AAD724D}"/>
                    </a:ext>
                  </a:extLst>
                </p14:cNvPr>
                <p14:cNvContentPartPr/>
                <p14:nvPr/>
              </p14:nvContentPartPr>
              <p14:xfrm>
                <a:off x="4790031" y="4491844"/>
                <a:ext cx="104040" cy="197280"/>
              </p14:xfrm>
            </p:contentPart>
          </mc:Choice>
          <mc:Fallback xmlns="">
            <p:pic>
              <p:nvPicPr>
                <p:cNvPr id="117" name="Ink 116">
                  <a:extLst>
                    <a:ext uri="{FF2B5EF4-FFF2-40B4-BE49-F238E27FC236}">
                      <a16:creationId xmlns:a16="http://schemas.microsoft.com/office/drawing/2014/main" id="{B8A9C2FC-3BB0-4F1C-AF76-77447AAD724D}"/>
                    </a:ext>
                  </a:extLst>
                </p:cNvPr>
                <p:cNvPicPr/>
                <p:nvPr/>
              </p:nvPicPr>
              <p:blipFill>
                <a:blip r:embed="rId19"/>
                <a:stretch>
                  <a:fillRect/>
                </a:stretch>
              </p:blipFill>
              <p:spPr>
                <a:xfrm>
                  <a:off x="4781031" y="4482844"/>
                  <a:ext cx="1216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8" name="Ink 117">
                  <a:extLst>
                    <a:ext uri="{FF2B5EF4-FFF2-40B4-BE49-F238E27FC236}">
                      <a16:creationId xmlns:a16="http://schemas.microsoft.com/office/drawing/2014/main" id="{AFA5C3AE-D953-442C-A0B8-995F27F57E46}"/>
                    </a:ext>
                  </a:extLst>
                </p14:cNvPr>
                <p14:cNvContentPartPr/>
                <p14:nvPr/>
              </p14:nvContentPartPr>
              <p14:xfrm>
                <a:off x="4226991" y="4879204"/>
                <a:ext cx="572040" cy="112680"/>
              </p14:xfrm>
            </p:contentPart>
          </mc:Choice>
          <mc:Fallback xmlns="">
            <p:pic>
              <p:nvPicPr>
                <p:cNvPr id="118" name="Ink 117">
                  <a:extLst>
                    <a:ext uri="{FF2B5EF4-FFF2-40B4-BE49-F238E27FC236}">
                      <a16:creationId xmlns:a16="http://schemas.microsoft.com/office/drawing/2014/main" id="{AFA5C3AE-D953-442C-A0B8-995F27F57E46}"/>
                    </a:ext>
                  </a:extLst>
                </p:cNvPr>
                <p:cNvPicPr/>
                <p:nvPr/>
              </p:nvPicPr>
              <p:blipFill>
                <a:blip r:embed="rId21"/>
                <a:stretch>
                  <a:fillRect/>
                </a:stretch>
              </p:blipFill>
              <p:spPr>
                <a:xfrm>
                  <a:off x="4218351" y="4870564"/>
                  <a:ext cx="5896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9" name="Ink 118">
                  <a:extLst>
                    <a:ext uri="{FF2B5EF4-FFF2-40B4-BE49-F238E27FC236}">
                      <a16:creationId xmlns:a16="http://schemas.microsoft.com/office/drawing/2014/main" id="{92F7C8E5-9804-4BAD-9260-926BB1F70292}"/>
                    </a:ext>
                  </a:extLst>
                </p14:cNvPr>
                <p14:cNvContentPartPr/>
                <p14:nvPr/>
              </p14:nvContentPartPr>
              <p14:xfrm>
                <a:off x="4414551" y="5062084"/>
                <a:ext cx="283320" cy="419760"/>
              </p14:xfrm>
            </p:contentPart>
          </mc:Choice>
          <mc:Fallback xmlns="">
            <p:pic>
              <p:nvPicPr>
                <p:cNvPr id="119" name="Ink 118">
                  <a:extLst>
                    <a:ext uri="{FF2B5EF4-FFF2-40B4-BE49-F238E27FC236}">
                      <a16:creationId xmlns:a16="http://schemas.microsoft.com/office/drawing/2014/main" id="{92F7C8E5-9804-4BAD-9260-926BB1F70292}"/>
                    </a:ext>
                  </a:extLst>
                </p:cNvPr>
                <p:cNvPicPr/>
                <p:nvPr/>
              </p:nvPicPr>
              <p:blipFill>
                <a:blip r:embed="rId23"/>
                <a:stretch>
                  <a:fillRect/>
                </a:stretch>
              </p:blipFill>
              <p:spPr>
                <a:xfrm>
                  <a:off x="4405551" y="5053084"/>
                  <a:ext cx="3009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0" name="Ink 119">
                  <a:extLst>
                    <a:ext uri="{FF2B5EF4-FFF2-40B4-BE49-F238E27FC236}">
                      <a16:creationId xmlns:a16="http://schemas.microsoft.com/office/drawing/2014/main" id="{83CF7C35-18BB-4791-A7EE-7F7574ACEACF}"/>
                    </a:ext>
                  </a:extLst>
                </p14:cNvPr>
                <p14:cNvContentPartPr/>
                <p14:nvPr/>
              </p14:nvContentPartPr>
              <p14:xfrm>
                <a:off x="4722351" y="5024644"/>
                <a:ext cx="99720" cy="236160"/>
              </p14:xfrm>
            </p:contentPart>
          </mc:Choice>
          <mc:Fallback xmlns="">
            <p:pic>
              <p:nvPicPr>
                <p:cNvPr id="120" name="Ink 119">
                  <a:extLst>
                    <a:ext uri="{FF2B5EF4-FFF2-40B4-BE49-F238E27FC236}">
                      <a16:creationId xmlns:a16="http://schemas.microsoft.com/office/drawing/2014/main" id="{83CF7C35-18BB-4791-A7EE-7F7574ACEACF}"/>
                    </a:ext>
                  </a:extLst>
                </p:cNvPr>
                <p:cNvPicPr/>
                <p:nvPr/>
              </p:nvPicPr>
              <p:blipFill>
                <a:blip r:embed="rId25"/>
                <a:stretch>
                  <a:fillRect/>
                </a:stretch>
              </p:blipFill>
              <p:spPr>
                <a:xfrm>
                  <a:off x="4713351" y="5015644"/>
                  <a:ext cx="117360" cy="253800"/>
                </a:xfrm>
                <a:prstGeom prst="rect">
                  <a:avLst/>
                </a:prstGeom>
              </p:spPr>
            </p:pic>
          </mc:Fallback>
        </mc:AlternateContent>
      </p:grpSp>
      <p:grpSp>
        <p:nvGrpSpPr>
          <p:cNvPr id="123" name="Group 122">
            <a:extLst>
              <a:ext uri="{FF2B5EF4-FFF2-40B4-BE49-F238E27FC236}">
                <a16:creationId xmlns:a16="http://schemas.microsoft.com/office/drawing/2014/main" id="{CCB8E801-1586-4957-B63E-1540E6A234BC}"/>
              </a:ext>
            </a:extLst>
          </p:cNvPr>
          <p:cNvGrpSpPr/>
          <p:nvPr/>
        </p:nvGrpSpPr>
        <p:grpSpPr>
          <a:xfrm>
            <a:off x="5189631" y="4692004"/>
            <a:ext cx="234000" cy="190800"/>
            <a:chOff x="5189631" y="4692004"/>
            <a:chExt cx="234000" cy="190800"/>
          </a:xfrm>
        </p:grpSpPr>
        <mc:AlternateContent xmlns:mc="http://schemas.openxmlformats.org/markup-compatibility/2006" xmlns:p14="http://schemas.microsoft.com/office/powerpoint/2010/main">
          <mc:Choice Requires="p14">
            <p:contentPart p14:bwMode="auto" r:id="rId26">
              <p14:nvContentPartPr>
                <p14:cNvPr id="121" name="Ink 120">
                  <a:extLst>
                    <a:ext uri="{FF2B5EF4-FFF2-40B4-BE49-F238E27FC236}">
                      <a16:creationId xmlns:a16="http://schemas.microsoft.com/office/drawing/2014/main" id="{5EFABC7A-D32E-41F1-985E-1BAC36C4BBB5}"/>
                    </a:ext>
                  </a:extLst>
                </p14:cNvPr>
                <p14:cNvContentPartPr/>
                <p14:nvPr/>
              </p14:nvContentPartPr>
              <p14:xfrm>
                <a:off x="5189631" y="4692004"/>
                <a:ext cx="234000" cy="36360"/>
              </p14:xfrm>
            </p:contentPart>
          </mc:Choice>
          <mc:Fallback xmlns="">
            <p:pic>
              <p:nvPicPr>
                <p:cNvPr id="121" name="Ink 120">
                  <a:extLst>
                    <a:ext uri="{FF2B5EF4-FFF2-40B4-BE49-F238E27FC236}">
                      <a16:creationId xmlns:a16="http://schemas.microsoft.com/office/drawing/2014/main" id="{5EFABC7A-D32E-41F1-985E-1BAC36C4BBB5}"/>
                    </a:ext>
                  </a:extLst>
                </p:cNvPr>
                <p:cNvPicPr/>
                <p:nvPr/>
              </p:nvPicPr>
              <p:blipFill>
                <a:blip r:embed="rId27"/>
                <a:stretch>
                  <a:fillRect/>
                </a:stretch>
              </p:blipFill>
              <p:spPr>
                <a:xfrm>
                  <a:off x="5180631" y="4683004"/>
                  <a:ext cx="2516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2" name="Ink 121">
                  <a:extLst>
                    <a:ext uri="{FF2B5EF4-FFF2-40B4-BE49-F238E27FC236}">
                      <a16:creationId xmlns:a16="http://schemas.microsoft.com/office/drawing/2014/main" id="{55655169-6F02-40F9-8678-7E2F6ACFC44B}"/>
                    </a:ext>
                  </a:extLst>
                </p14:cNvPr>
                <p14:cNvContentPartPr/>
                <p14:nvPr/>
              </p14:nvContentPartPr>
              <p14:xfrm>
                <a:off x="5210511" y="4832404"/>
                <a:ext cx="208080" cy="50400"/>
              </p14:xfrm>
            </p:contentPart>
          </mc:Choice>
          <mc:Fallback xmlns="">
            <p:pic>
              <p:nvPicPr>
                <p:cNvPr id="122" name="Ink 121">
                  <a:extLst>
                    <a:ext uri="{FF2B5EF4-FFF2-40B4-BE49-F238E27FC236}">
                      <a16:creationId xmlns:a16="http://schemas.microsoft.com/office/drawing/2014/main" id="{55655169-6F02-40F9-8678-7E2F6ACFC44B}"/>
                    </a:ext>
                  </a:extLst>
                </p:cNvPr>
                <p:cNvPicPr/>
                <p:nvPr/>
              </p:nvPicPr>
              <p:blipFill>
                <a:blip r:embed="rId29"/>
                <a:stretch>
                  <a:fillRect/>
                </a:stretch>
              </p:blipFill>
              <p:spPr>
                <a:xfrm>
                  <a:off x="5201511" y="4823764"/>
                  <a:ext cx="225720" cy="68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9DBD1901-D632-4063-B544-C5032A237F88}"/>
                  </a:ext>
                </a:extLst>
              </p14:cNvPr>
              <p14:cNvContentPartPr/>
              <p14:nvPr/>
            </p14:nvContentPartPr>
            <p14:xfrm>
              <a:off x="3793551" y="2833324"/>
              <a:ext cx="16920" cy="19440"/>
            </p14:xfrm>
          </p:contentPart>
        </mc:Choice>
        <mc:Fallback xmlns="">
          <p:pic>
            <p:nvPicPr>
              <p:cNvPr id="23" name="Ink 22">
                <a:extLst>
                  <a:ext uri="{FF2B5EF4-FFF2-40B4-BE49-F238E27FC236}">
                    <a16:creationId xmlns:a16="http://schemas.microsoft.com/office/drawing/2014/main" id="{9DBD1901-D632-4063-B544-C5032A237F88}"/>
                  </a:ext>
                </a:extLst>
              </p:cNvPr>
              <p:cNvPicPr/>
              <p:nvPr/>
            </p:nvPicPr>
            <p:blipFill>
              <a:blip r:embed="rId31"/>
              <a:stretch>
                <a:fillRect/>
              </a:stretch>
            </p:blipFill>
            <p:spPr>
              <a:xfrm>
                <a:off x="3784911" y="2824324"/>
                <a:ext cx="34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 name="Ink 1">
                <a:extLst>
                  <a:ext uri="{FF2B5EF4-FFF2-40B4-BE49-F238E27FC236}">
                    <a16:creationId xmlns:a16="http://schemas.microsoft.com/office/drawing/2014/main" id="{FDDE97AD-3C04-4980-A5E0-438CD56164E9}"/>
                  </a:ext>
                </a:extLst>
              </p14:cNvPr>
              <p14:cNvContentPartPr/>
              <p14:nvPr/>
            </p14:nvContentPartPr>
            <p14:xfrm>
              <a:off x="2310351" y="789604"/>
              <a:ext cx="60120" cy="1521360"/>
            </p14:xfrm>
          </p:contentPart>
        </mc:Choice>
        <mc:Fallback xmlns="">
          <p:pic>
            <p:nvPicPr>
              <p:cNvPr id="2" name="Ink 1">
                <a:extLst>
                  <a:ext uri="{FF2B5EF4-FFF2-40B4-BE49-F238E27FC236}">
                    <a16:creationId xmlns:a16="http://schemas.microsoft.com/office/drawing/2014/main" id="{FDDE97AD-3C04-4980-A5E0-438CD56164E9}"/>
                  </a:ext>
                </a:extLst>
              </p:cNvPr>
              <p:cNvPicPr/>
              <p:nvPr/>
            </p:nvPicPr>
            <p:blipFill>
              <a:blip r:embed="rId33"/>
              <a:stretch>
                <a:fillRect/>
              </a:stretch>
            </p:blipFill>
            <p:spPr>
              <a:xfrm>
                <a:off x="2301711" y="780604"/>
                <a:ext cx="77760" cy="1539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 name="Ink 2">
                <a:extLst>
                  <a:ext uri="{FF2B5EF4-FFF2-40B4-BE49-F238E27FC236}">
                    <a16:creationId xmlns:a16="http://schemas.microsoft.com/office/drawing/2014/main" id="{5C7760D0-0282-4DD0-9644-ECE0FEAB8DBF}"/>
                  </a:ext>
                </a:extLst>
              </p14:cNvPr>
              <p14:cNvContentPartPr/>
              <p14:nvPr/>
            </p14:nvContentPartPr>
            <p14:xfrm>
              <a:off x="1247991" y="1469284"/>
              <a:ext cx="3867120" cy="108360"/>
            </p14:xfrm>
          </p:contentPart>
        </mc:Choice>
        <mc:Fallback xmlns="">
          <p:pic>
            <p:nvPicPr>
              <p:cNvPr id="3" name="Ink 2">
                <a:extLst>
                  <a:ext uri="{FF2B5EF4-FFF2-40B4-BE49-F238E27FC236}">
                    <a16:creationId xmlns:a16="http://schemas.microsoft.com/office/drawing/2014/main" id="{5C7760D0-0282-4DD0-9644-ECE0FEAB8DBF}"/>
                  </a:ext>
                </a:extLst>
              </p:cNvPr>
              <p:cNvPicPr/>
              <p:nvPr/>
            </p:nvPicPr>
            <p:blipFill>
              <a:blip r:embed="rId35"/>
              <a:stretch>
                <a:fillRect/>
              </a:stretch>
            </p:blipFill>
            <p:spPr>
              <a:xfrm>
                <a:off x="1238991" y="1460284"/>
                <a:ext cx="38847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 name="Ink 4">
                <a:extLst>
                  <a:ext uri="{FF2B5EF4-FFF2-40B4-BE49-F238E27FC236}">
                    <a16:creationId xmlns:a16="http://schemas.microsoft.com/office/drawing/2014/main" id="{02030B8D-F049-4A20-B206-8B5ABD42FFE0}"/>
                  </a:ext>
                </a:extLst>
              </p14:cNvPr>
              <p14:cNvContentPartPr/>
              <p14:nvPr/>
            </p14:nvContentPartPr>
            <p14:xfrm>
              <a:off x="2793831" y="1473964"/>
              <a:ext cx="33840" cy="213480"/>
            </p14:xfrm>
          </p:contentPart>
        </mc:Choice>
        <mc:Fallback xmlns="">
          <p:pic>
            <p:nvPicPr>
              <p:cNvPr id="5" name="Ink 4">
                <a:extLst>
                  <a:ext uri="{FF2B5EF4-FFF2-40B4-BE49-F238E27FC236}">
                    <a16:creationId xmlns:a16="http://schemas.microsoft.com/office/drawing/2014/main" id="{02030B8D-F049-4A20-B206-8B5ABD42FFE0}"/>
                  </a:ext>
                </a:extLst>
              </p:cNvPr>
              <p:cNvPicPr/>
              <p:nvPr/>
            </p:nvPicPr>
            <p:blipFill>
              <a:blip r:embed="rId37"/>
              <a:stretch>
                <a:fillRect/>
              </a:stretch>
            </p:blipFill>
            <p:spPr>
              <a:xfrm>
                <a:off x="2784831" y="1464964"/>
                <a:ext cx="514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 name="Ink 6">
                <a:extLst>
                  <a:ext uri="{FF2B5EF4-FFF2-40B4-BE49-F238E27FC236}">
                    <a16:creationId xmlns:a16="http://schemas.microsoft.com/office/drawing/2014/main" id="{68807E7C-B655-433D-8943-7A2996591E6C}"/>
                  </a:ext>
                </a:extLst>
              </p14:cNvPr>
              <p14:cNvContentPartPr/>
              <p14:nvPr/>
            </p14:nvContentPartPr>
            <p14:xfrm>
              <a:off x="3316911" y="1548844"/>
              <a:ext cx="40680" cy="155160"/>
            </p14:xfrm>
          </p:contentPart>
        </mc:Choice>
        <mc:Fallback xmlns="">
          <p:pic>
            <p:nvPicPr>
              <p:cNvPr id="7" name="Ink 6">
                <a:extLst>
                  <a:ext uri="{FF2B5EF4-FFF2-40B4-BE49-F238E27FC236}">
                    <a16:creationId xmlns:a16="http://schemas.microsoft.com/office/drawing/2014/main" id="{68807E7C-B655-433D-8943-7A2996591E6C}"/>
                  </a:ext>
                </a:extLst>
              </p:cNvPr>
              <p:cNvPicPr/>
              <p:nvPr/>
            </p:nvPicPr>
            <p:blipFill>
              <a:blip r:embed="rId39"/>
              <a:stretch>
                <a:fillRect/>
              </a:stretch>
            </p:blipFill>
            <p:spPr>
              <a:xfrm>
                <a:off x="3307911" y="1539844"/>
                <a:ext cx="583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 name="Ink 8">
                <a:extLst>
                  <a:ext uri="{FF2B5EF4-FFF2-40B4-BE49-F238E27FC236}">
                    <a16:creationId xmlns:a16="http://schemas.microsoft.com/office/drawing/2014/main" id="{A69B11EF-B291-40A7-A7B4-64A9BFD68BC6}"/>
                  </a:ext>
                </a:extLst>
              </p14:cNvPr>
              <p14:cNvContentPartPr/>
              <p14:nvPr/>
            </p14:nvContentPartPr>
            <p14:xfrm>
              <a:off x="3935391" y="1518604"/>
              <a:ext cx="21240" cy="152640"/>
            </p14:xfrm>
          </p:contentPart>
        </mc:Choice>
        <mc:Fallback xmlns="">
          <p:pic>
            <p:nvPicPr>
              <p:cNvPr id="9" name="Ink 8">
                <a:extLst>
                  <a:ext uri="{FF2B5EF4-FFF2-40B4-BE49-F238E27FC236}">
                    <a16:creationId xmlns:a16="http://schemas.microsoft.com/office/drawing/2014/main" id="{A69B11EF-B291-40A7-A7B4-64A9BFD68BC6}"/>
                  </a:ext>
                </a:extLst>
              </p:cNvPr>
              <p:cNvPicPr/>
              <p:nvPr/>
            </p:nvPicPr>
            <p:blipFill>
              <a:blip r:embed="rId41"/>
              <a:stretch>
                <a:fillRect/>
              </a:stretch>
            </p:blipFill>
            <p:spPr>
              <a:xfrm>
                <a:off x="3926391" y="1509604"/>
                <a:ext cx="388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 name="Ink 9">
                <a:extLst>
                  <a:ext uri="{FF2B5EF4-FFF2-40B4-BE49-F238E27FC236}">
                    <a16:creationId xmlns:a16="http://schemas.microsoft.com/office/drawing/2014/main" id="{4DD20C9E-CBC0-424A-8918-DFEE00B309FE}"/>
                  </a:ext>
                </a:extLst>
              </p14:cNvPr>
              <p14:cNvContentPartPr/>
              <p14:nvPr/>
            </p14:nvContentPartPr>
            <p14:xfrm>
              <a:off x="3704631" y="1178764"/>
              <a:ext cx="581040" cy="690120"/>
            </p14:xfrm>
          </p:contentPart>
        </mc:Choice>
        <mc:Fallback xmlns="">
          <p:pic>
            <p:nvPicPr>
              <p:cNvPr id="10" name="Ink 9">
                <a:extLst>
                  <a:ext uri="{FF2B5EF4-FFF2-40B4-BE49-F238E27FC236}">
                    <a16:creationId xmlns:a16="http://schemas.microsoft.com/office/drawing/2014/main" id="{4DD20C9E-CBC0-424A-8918-DFEE00B309FE}"/>
                  </a:ext>
                </a:extLst>
              </p:cNvPr>
              <p:cNvPicPr/>
              <p:nvPr/>
            </p:nvPicPr>
            <p:blipFill>
              <a:blip r:embed="rId43"/>
              <a:stretch>
                <a:fillRect/>
              </a:stretch>
            </p:blipFill>
            <p:spPr>
              <a:xfrm>
                <a:off x="3695991" y="1169764"/>
                <a:ext cx="598680" cy="70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 name="Ink 13">
                <a:extLst>
                  <a:ext uri="{FF2B5EF4-FFF2-40B4-BE49-F238E27FC236}">
                    <a16:creationId xmlns:a16="http://schemas.microsoft.com/office/drawing/2014/main" id="{9207505C-85FC-4CF1-99E7-84AEB2AB69FC}"/>
                  </a:ext>
                </a:extLst>
              </p14:cNvPr>
              <p14:cNvContentPartPr/>
              <p14:nvPr/>
            </p14:nvContentPartPr>
            <p14:xfrm>
              <a:off x="2477031" y="1305124"/>
              <a:ext cx="1154520" cy="141120"/>
            </p14:xfrm>
          </p:contentPart>
        </mc:Choice>
        <mc:Fallback xmlns="">
          <p:pic>
            <p:nvPicPr>
              <p:cNvPr id="14" name="Ink 13">
                <a:extLst>
                  <a:ext uri="{FF2B5EF4-FFF2-40B4-BE49-F238E27FC236}">
                    <a16:creationId xmlns:a16="http://schemas.microsoft.com/office/drawing/2014/main" id="{9207505C-85FC-4CF1-99E7-84AEB2AB69FC}"/>
                  </a:ext>
                </a:extLst>
              </p:cNvPr>
              <p:cNvPicPr/>
              <p:nvPr/>
            </p:nvPicPr>
            <p:blipFill>
              <a:blip r:embed="rId45"/>
              <a:stretch>
                <a:fillRect/>
              </a:stretch>
            </p:blipFill>
            <p:spPr>
              <a:xfrm>
                <a:off x="2468391" y="1296484"/>
                <a:ext cx="11721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5" name="Ink 14">
                <a:extLst>
                  <a:ext uri="{FF2B5EF4-FFF2-40B4-BE49-F238E27FC236}">
                    <a16:creationId xmlns:a16="http://schemas.microsoft.com/office/drawing/2014/main" id="{7038FA0B-68AD-49B3-9FA4-FFE58304D72A}"/>
                  </a:ext>
                </a:extLst>
              </p14:cNvPr>
              <p14:cNvContentPartPr/>
              <p14:nvPr/>
            </p14:nvContentPartPr>
            <p14:xfrm>
              <a:off x="3551631" y="1342564"/>
              <a:ext cx="109440" cy="190080"/>
            </p14:xfrm>
          </p:contentPart>
        </mc:Choice>
        <mc:Fallback xmlns="">
          <p:pic>
            <p:nvPicPr>
              <p:cNvPr id="15" name="Ink 14">
                <a:extLst>
                  <a:ext uri="{FF2B5EF4-FFF2-40B4-BE49-F238E27FC236}">
                    <a16:creationId xmlns:a16="http://schemas.microsoft.com/office/drawing/2014/main" id="{7038FA0B-68AD-49B3-9FA4-FFE58304D72A}"/>
                  </a:ext>
                </a:extLst>
              </p:cNvPr>
              <p:cNvPicPr/>
              <p:nvPr/>
            </p:nvPicPr>
            <p:blipFill>
              <a:blip r:embed="rId47"/>
              <a:stretch>
                <a:fillRect/>
              </a:stretch>
            </p:blipFill>
            <p:spPr>
              <a:xfrm>
                <a:off x="3542991" y="1333924"/>
                <a:ext cx="1270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7" name="Ink 16">
                <a:extLst>
                  <a:ext uri="{FF2B5EF4-FFF2-40B4-BE49-F238E27FC236}">
                    <a16:creationId xmlns:a16="http://schemas.microsoft.com/office/drawing/2014/main" id="{B0DCFEDF-BB08-4459-9F93-77F38AAE0255}"/>
                  </a:ext>
                </a:extLst>
              </p14:cNvPr>
              <p14:cNvContentPartPr/>
              <p14:nvPr/>
            </p14:nvContentPartPr>
            <p14:xfrm>
              <a:off x="2546511" y="1239604"/>
              <a:ext cx="76680" cy="213480"/>
            </p14:xfrm>
          </p:contentPart>
        </mc:Choice>
        <mc:Fallback xmlns="">
          <p:pic>
            <p:nvPicPr>
              <p:cNvPr id="17" name="Ink 16">
                <a:extLst>
                  <a:ext uri="{FF2B5EF4-FFF2-40B4-BE49-F238E27FC236}">
                    <a16:creationId xmlns:a16="http://schemas.microsoft.com/office/drawing/2014/main" id="{B0DCFEDF-BB08-4459-9F93-77F38AAE0255}"/>
                  </a:ext>
                </a:extLst>
              </p:cNvPr>
              <p:cNvPicPr/>
              <p:nvPr/>
            </p:nvPicPr>
            <p:blipFill>
              <a:blip r:embed="rId49"/>
              <a:stretch>
                <a:fillRect/>
              </a:stretch>
            </p:blipFill>
            <p:spPr>
              <a:xfrm>
                <a:off x="2537871" y="1230604"/>
                <a:ext cx="943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8" name="Ink 17">
                <a:extLst>
                  <a:ext uri="{FF2B5EF4-FFF2-40B4-BE49-F238E27FC236}">
                    <a16:creationId xmlns:a16="http://schemas.microsoft.com/office/drawing/2014/main" id="{DF3A5BF2-8E2E-4DF6-BD6C-008F6183D4D6}"/>
                  </a:ext>
                </a:extLst>
              </p14:cNvPr>
              <p14:cNvContentPartPr/>
              <p14:nvPr/>
            </p14:nvContentPartPr>
            <p14:xfrm>
              <a:off x="3147711" y="990844"/>
              <a:ext cx="167040" cy="326880"/>
            </p14:xfrm>
          </p:contentPart>
        </mc:Choice>
        <mc:Fallback xmlns="">
          <p:pic>
            <p:nvPicPr>
              <p:cNvPr id="18" name="Ink 17">
                <a:extLst>
                  <a:ext uri="{FF2B5EF4-FFF2-40B4-BE49-F238E27FC236}">
                    <a16:creationId xmlns:a16="http://schemas.microsoft.com/office/drawing/2014/main" id="{DF3A5BF2-8E2E-4DF6-BD6C-008F6183D4D6}"/>
                  </a:ext>
                </a:extLst>
              </p:cNvPr>
              <p:cNvPicPr/>
              <p:nvPr/>
            </p:nvPicPr>
            <p:blipFill>
              <a:blip r:embed="rId51"/>
              <a:stretch>
                <a:fillRect/>
              </a:stretch>
            </p:blipFill>
            <p:spPr>
              <a:xfrm>
                <a:off x="3139071" y="981844"/>
                <a:ext cx="1846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 name="Ink 19">
                <a:extLst>
                  <a:ext uri="{FF2B5EF4-FFF2-40B4-BE49-F238E27FC236}">
                    <a16:creationId xmlns:a16="http://schemas.microsoft.com/office/drawing/2014/main" id="{EEFB291B-5BC4-4FCC-85FB-00AFA0B66593}"/>
                  </a:ext>
                </a:extLst>
              </p14:cNvPr>
              <p14:cNvContentPartPr/>
              <p14:nvPr/>
            </p14:nvContentPartPr>
            <p14:xfrm>
              <a:off x="3953031" y="1375324"/>
              <a:ext cx="66240" cy="338760"/>
            </p14:xfrm>
          </p:contentPart>
        </mc:Choice>
        <mc:Fallback xmlns="">
          <p:pic>
            <p:nvPicPr>
              <p:cNvPr id="20" name="Ink 19">
                <a:extLst>
                  <a:ext uri="{FF2B5EF4-FFF2-40B4-BE49-F238E27FC236}">
                    <a16:creationId xmlns:a16="http://schemas.microsoft.com/office/drawing/2014/main" id="{EEFB291B-5BC4-4FCC-85FB-00AFA0B66593}"/>
                  </a:ext>
                </a:extLst>
              </p:cNvPr>
              <p:cNvPicPr/>
              <p:nvPr/>
            </p:nvPicPr>
            <p:blipFill>
              <a:blip r:embed="rId53"/>
              <a:stretch>
                <a:fillRect/>
              </a:stretch>
            </p:blipFill>
            <p:spPr>
              <a:xfrm>
                <a:off x="3944031" y="1366684"/>
                <a:ext cx="838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FEB0DF97-E9E0-4700-B69A-248F10736662}"/>
                  </a:ext>
                </a:extLst>
              </p14:cNvPr>
              <p14:cNvContentPartPr/>
              <p14:nvPr/>
            </p14:nvContentPartPr>
            <p14:xfrm>
              <a:off x="3901911" y="1485484"/>
              <a:ext cx="244440" cy="34920"/>
            </p14:xfrm>
          </p:contentPart>
        </mc:Choice>
        <mc:Fallback xmlns="">
          <p:pic>
            <p:nvPicPr>
              <p:cNvPr id="21" name="Ink 20">
                <a:extLst>
                  <a:ext uri="{FF2B5EF4-FFF2-40B4-BE49-F238E27FC236}">
                    <a16:creationId xmlns:a16="http://schemas.microsoft.com/office/drawing/2014/main" id="{FEB0DF97-E9E0-4700-B69A-248F10736662}"/>
                  </a:ext>
                </a:extLst>
              </p:cNvPr>
              <p:cNvPicPr/>
              <p:nvPr/>
            </p:nvPicPr>
            <p:blipFill>
              <a:blip r:embed="rId55"/>
              <a:stretch>
                <a:fillRect/>
              </a:stretch>
            </p:blipFill>
            <p:spPr>
              <a:xfrm>
                <a:off x="3893271" y="1476844"/>
                <a:ext cx="2620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 name="Ink 10">
                <a:extLst>
                  <a:ext uri="{FF2B5EF4-FFF2-40B4-BE49-F238E27FC236}">
                    <a16:creationId xmlns:a16="http://schemas.microsoft.com/office/drawing/2014/main" id="{21B0582F-FF93-403D-8F4F-1C59174E3FF3}"/>
                  </a:ext>
                </a:extLst>
              </p14:cNvPr>
              <p14:cNvContentPartPr/>
              <p14:nvPr/>
            </p14:nvContentPartPr>
            <p14:xfrm>
              <a:off x="3864111" y="2074804"/>
              <a:ext cx="234000" cy="502200"/>
            </p14:xfrm>
          </p:contentPart>
        </mc:Choice>
        <mc:Fallback xmlns="">
          <p:pic>
            <p:nvPicPr>
              <p:cNvPr id="11" name="Ink 10">
                <a:extLst>
                  <a:ext uri="{FF2B5EF4-FFF2-40B4-BE49-F238E27FC236}">
                    <a16:creationId xmlns:a16="http://schemas.microsoft.com/office/drawing/2014/main" id="{21B0582F-FF93-403D-8F4F-1C59174E3FF3}"/>
                  </a:ext>
                </a:extLst>
              </p:cNvPr>
              <p:cNvPicPr/>
              <p:nvPr/>
            </p:nvPicPr>
            <p:blipFill>
              <a:blip r:embed="rId57"/>
              <a:stretch>
                <a:fillRect/>
              </a:stretch>
            </p:blipFill>
            <p:spPr>
              <a:xfrm>
                <a:off x="3855471" y="2066164"/>
                <a:ext cx="25164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 name="Ink 11">
                <a:extLst>
                  <a:ext uri="{FF2B5EF4-FFF2-40B4-BE49-F238E27FC236}">
                    <a16:creationId xmlns:a16="http://schemas.microsoft.com/office/drawing/2014/main" id="{A9E0C05F-B92C-4B9A-AAFF-CB681FF5DD16}"/>
                  </a:ext>
                </a:extLst>
              </p14:cNvPr>
              <p14:cNvContentPartPr/>
              <p14:nvPr/>
            </p14:nvContentPartPr>
            <p14:xfrm>
              <a:off x="4097751" y="2370004"/>
              <a:ext cx="46800" cy="279360"/>
            </p14:xfrm>
          </p:contentPart>
        </mc:Choice>
        <mc:Fallback xmlns="">
          <p:pic>
            <p:nvPicPr>
              <p:cNvPr id="12" name="Ink 11">
                <a:extLst>
                  <a:ext uri="{FF2B5EF4-FFF2-40B4-BE49-F238E27FC236}">
                    <a16:creationId xmlns:a16="http://schemas.microsoft.com/office/drawing/2014/main" id="{A9E0C05F-B92C-4B9A-AAFF-CB681FF5DD16}"/>
                  </a:ext>
                </a:extLst>
              </p:cNvPr>
              <p:cNvPicPr/>
              <p:nvPr/>
            </p:nvPicPr>
            <p:blipFill>
              <a:blip r:embed="rId59"/>
              <a:stretch>
                <a:fillRect/>
              </a:stretch>
            </p:blipFill>
            <p:spPr>
              <a:xfrm>
                <a:off x="4088751" y="2361364"/>
                <a:ext cx="644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 name="Ink 23">
                <a:extLst>
                  <a:ext uri="{FF2B5EF4-FFF2-40B4-BE49-F238E27FC236}">
                    <a16:creationId xmlns:a16="http://schemas.microsoft.com/office/drawing/2014/main" id="{AADA650A-31EE-443C-9F0D-81AEE6717C09}"/>
                  </a:ext>
                </a:extLst>
              </p14:cNvPr>
              <p14:cNvContentPartPr/>
              <p14:nvPr/>
            </p14:nvContentPartPr>
            <p14:xfrm>
              <a:off x="4289631" y="2462524"/>
              <a:ext cx="136440" cy="24120"/>
            </p14:xfrm>
          </p:contentPart>
        </mc:Choice>
        <mc:Fallback xmlns="">
          <p:pic>
            <p:nvPicPr>
              <p:cNvPr id="24" name="Ink 23">
                <a:extLst>
                  <a:ext uri="{FF2B5EF4-FFF2-40B4-BE49-F238E27FC236}">
                    <a16:creationId xmlns:a16="http://schemas.microsoft.com/office/drawing/2014/main" id="{AADA650A-31EE-443C-9F0D-81AEE6717C09}"/>
                  </a:ext>
                </a:extLst>
              </p:cNvPr>
              <p:cNvPicPr/>
              <p:nvPr/>
            </p:nvPicPr>
            <p:blipFill>
              <a:blip r:embed="rId61"/>
              <a:stretch>
                <a:fillRect/>
              </a:stretch>
            </p:blipFill>
            <p:spPr>
              <a:xfrm>
                <a:off x="4280631" y="2453524"/>
                <a:ext cx="1540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5" name="Ink 24">
                <a:extLst>
                  <a:ext uri="{FF2B5EF4-FFF2-40B4-BE49-F238E27FC236}">
                    <a16:creationId xmlns:a16="http://schemas.microsoft.com/office/drawing/2014/main" id="{F5E3F75C-416B-4357-8C7F-79B482D4053F}"/>
                  </a:ext>
                </a:extLst>
              </p14:cNvPr>
              <p14:cNvContentPartPr/>
              <p14:nvPr/>
            </p14:nvContentPartPr>
            <p14:xfrm>
              <a:off x="4285311" y="2552164"/>
              <a:ext cx="96120" cy="33120"/>
            </p14:xfrm>
          </p:contentPart>
        </mc:Choice>
        <mc:Fallback xmlns="">
          <p:pic>
            <p:nvPicPr>
              <p:cNvPr id="25" name="Ink 24">
                <a:extLst>
                  <a:ext uri="{FF2B5EF4-FFF2-40B4-BE49-F238E27FC236}">
                    <a16:creationId xmlns:a16="http://schemas.microsoft.com/office/drawing/2014/main" id="{F5E3F75C-416B-4357-8C7F-79B482D4053F}"/>
                  </a:ext>
                </a:extLst>
              </p:cNvPr>
              <p:cNvPicPr/>
              <p:nvPr/>
            </p:nvPicPr>
            <p:blipFill>
              <a:blip r:embed="rId63"/>
              <a:stretch>
                <a:fillRect/>
              </a:stretch>
            </p:blipFill>
            <p:spPr>
              <a:xfrm>
                <a:off x="4276671" y="2543164"/>
                <a:ext cx="113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6" name="Ink 25">
                <a:extLst>
                  <a:ext uri="{FF2B5EF4-FFF2-40B4-BE49-F238E27FC236}">
                    <a16:creationId xmlns:a16="http://schemas.microsoft.com/office/drawing/2014/main" id="{7D593DF8-D62C-4039-9A71-813D4924CA97}"/>
                  </a:ext>
                </a:extLst>
              </p14:cNvPr>
              <p14:cNvContentPartPr/>
              <p14:nvPr/>
            </p14:nvContentPartPr>
            <p14:xfrm>
              <a:off x="4622991" y="2256604"/>
              <a:ext cx="66240" cy="303480"/>
            </p14:xfrm>
          </p:contentPart>
        </mc:Choice>
        <mc:Fallback xmlns="">
          <p:pic>
            <p:nvPicPr>
              <p:cNvPr id="26" name="Ink 25">
                <a:extLst>
                  <a:ext uri="{FF2B5EF4-FFF2-40B4-BE49-F238E27FC236}">
                    <a16:creationId xmlns:a16="http://schemas.microsoft.com/office/drawing/2014/main" id="{7D593DF8-D62C-4039-9A71-813D4924CA97}"/>
                  </a:ext>
                </a:extLst>
              </p:cNvPr>
              <p:cNvPicPr/>
              <p:nvPr/>
            </p:nvPicPr>
            <p:blipFill>
              <a:blip r:embed="rId65"/>
              <a:stretch>
                <a:fillRect/>
              </a:stretch>
            </p:blipFill>
            <p:spPr>
              <a:xfrm>
                <a:off x="4613991" y="2247964"/>
                <a:ext cx="8388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7" name="Ink 26">
                <a:extLst>
                  <a:ext uri="{FF2B5EF4-FFF2-40B4-BE49-F238E27FC236}">
                    <a16:creationId xmlns:a16="http://schemas.microsoft.com/office/drawing/2014/main" id="{C701B72C-1A60-4182-BB13-4167CDF009B6}"/>
                  </a:ext>
                </a:extLst>
              </p14:cNvPr>
              <p14:cNvContentPartPr/>
              <p14:nvPr/>
            </p14:nvContentPartPr>
            <p14:xfrm>
              <a:off x="4556031" y="2402044"/>
              <a:ext cx="221040" cy="70560"/>
            </p14:xfrm>
          </p:contentPart>
        </mc:Choice>
        <mc:Fallback xmlns="">
          <p:pic>
            <p:nvPicPr>
              <p:cNvPr id="27" name="Ink 26">
                <a:extLst>
                  <a:ext uri="{FF2B5EF4-FFF2-40B4-BE49-F238E27FC236}">
                    <a16:creationId xmlns:a16="http://schemas.microsoft.com/office/drawing/2014/main" id="{C701B72C-1A60-4182-BB13-4167CDF009B6}"/>
                  </a:ext>
                </a:extLst>
              </p:cNvPr>
              <p:cNvPicPr/>
              <p:nvPr/>
            </p:nvPicPr>
            <p:blipFill>
              <a:blip r:embed="rId67"/>
              <a:stretch>
                <a:fillRect/>
              </a:stretch>
            </p:blipFill>
            <p:spPr>
              <a:xfrm>
                <a:off x="4547391" y="2393044"/>
                <a:ext cx="2386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8" name="Ink 27">
                <a:extLst>
                  <a:ext uri="{FF2B5EF4-FFF2-40B4-BE49-F238E27FC236}">
                    <a16:creationId xmlns:a16="http://schemas.microsoft.com/office/drawing/2014/main" id="{0AF39004-0367-4CC6-B05D-2856198AFC9A}"/>
                  </a:ext>
                </a:extLst>
              </p14:cNvPr>
              <p14:cNvContentPartPr/>
              <p14:nvPr/>
            </p14:nvContentPartPr>
            <p14:xfrm>
              <a:off x="4797951" y="2206924"/>
              <a:ext cx="221040" cy="340920"/>
            </p14:xfrm>
          </p:contentPart>
        </mc:Choice>
        <mc:Fallback xmlns="">
          <p:pic>
            <p:nvPicPr>
              <p:cNvPr id="28" name="Ink 27">
                <a:extLst>
                  <a:ext uri="{FF2B5EF4-FFF2-40B4-BE49-F238E27FC236}">
                    <a16:creationId xmlns:a16="http://schemas.microsoft.com/office/drawing/2014/main" id="{0AF39004-0367-4CC6-B05D-2856198AFC9A}"/>
                  </a:ext>
                </a:extLst>
              </p:cNvPr>
              <p:cNvPicPr/>
              <p:nvPr/>
            </p:nvPicPr>
            <p:blipFill>
              <a:blip r:embed="rId69"/>
              <a:stretch>
                <a:fillRect/>
              </a:stretch>
            </p:blipFill>
            <p:spPr>
              <a:xfrm>
                <a:off x="4788951" y="2197924"/>
                <a:ext cx="23868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9" name="Ink 28">
                <a:extLst>
                  <a:ext uri="{FF2B5EF4-FFF2-40B4-BE49-F238E27FC236}">
                    <a16:creationId xmlns:a16="http://schemas.microsoft.com/office/drawing/2014/main" id="{A8816FD0-3DED-4436-97B0-D1BAE1E6F517}"/>
                  </a:ext>
                </a:extLst>
              </p14:cNvPr>
              <p14:cNvContentPartPr/>
              <p14:nvPr/>
            </p14:nvContentPartPr>
            <p14:xfrm>
              <a:off x="4952031" y="2230684"/>
              <a:ext cx="313200" cy="326520"/>
            </p14:xfrm>
          </p:contentPart>
        </mc:Choice>
        <mc:Fallback xmlns="">
          <p:pic>
            <p:nvPicPr>
              <p:cNvPr id="29" name="Ink 28">
                <a:extLst>
                  <a:ext uri="{FF2B5EF4-FFF2-40B4-BE49-F238E27FC236}">
                    <a16:creationId xmlns:a16="http://schemas.microsoft.com/office/drawing/2014/main" id="{A8816FD0-3DED-4436-97B0-D1BAE1E6F517}"/>
                  </a:ext>
                </a:extLst>
              </p:cNvPr>
              <p:cNvPicPr/>
              <p:nvPr/>
            </p:nvPicPr>
            <p:blipFill>
              <a:blip r:embed="rId71"/>
              <a:stretch>
                <a:fillRect/>
              </a:stretch>
            </p:blipFill>
            <p:spPr>
              <a:xfrm>
                <a:off x="4943031" y="2221684"/>
                <a:ext cx="3308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0" name="Ink 29">
                <a:extLst>
                  <a:ext uri="{FF2B5EF4-FFF2-40B4-BE49-F238E27FC236}">
                    <a16:creationId xmlns:a16="http://schemas.microsoft.com/office/drawing/2014/main" id="{3DB1FA02-EEA5-4060-91FE-45BD6076B557}"/>
                  </a:ext>
                </a:extLst>
              </p14:cNvPr>
              <p14:cNvContentPartPr/>
              <p14:nvPr/>
            </p14:nvContentPartPr>
            <p14:xfrm>
              <a:off x="5360271" y="2205484"/>
              <a:ext cx="163080" cy="401040"/>
            </p14:xfrm>
          </p:contentPart>
        </mc:Choice>
        <mc:Fallback xmlns="">
          <p:pic>
            <p:nvPicPr>
              <p:cNvPr id="30" name="Ink 29">
                <a:extLst>
                  <a:ext uri="{FF2B5EF4-FFF2-40B4-BE49-F238E27FC236}">
                    <a16:creationId xmlns:a16="http://schemas.microsoft.com/office/drawing/2014/main" id="{3DB1FA02-EEA5-4060-91FE-45BD6076B557}"/>
                  </a:ext>
                </a:extLst>
              </p:cNvPr>
              <p:cNvPicPr/>
              <p:nvPr/>
            </p:nvPicPr>
            <p:blipFill>
              <a:blip r:embed="rId73"/>
              <a:stretch>
                <a:fillRect/>
              </a:stretch>
            </p:blipFill>
            <p:spPr>
              <a:xfrm>
                <a:off x="5351631" y="2196484"/>
                <a:ext cx="18072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2" name="Ink 31">
                <a:extLst>
                  <a:ext uri="{FF2B5EF4-FFF2-40B4-BE49-F238E27FC236}">
                    <a16:creationId xmlns:a16="http://schemas.microsoft.com/office/drawing/2014/main" id="{2A1E69CB-8E2A-462A-938F-A1CDC63101A0}"/>
                  </a:ext>
                </a:extLst>
              </p14:cNvPr>
              <p14:cNvContentPartPr/>
              <p14:nvPr/>
            </p14:nvContentPartPr>
            <p14:xfrm>
              <a:off x="4497711" y="1476124"/>
              <a:ext cx="46080" cy="175680"/>
            </p14:xfrm>
          </p:contentPart>
        </mc:Choice>
        <mc:Fallback xmlns="">
          <p:pic>
            <p:nvPicPr>
              <p:cNvPr id="32" name="Ink 31">
                <a:extLst>
                  <a:ext uri="{FF2B5EF4-FFF2-40B4-BE49-F238E27FC236}">
                    <a16:creationId xmlns:a16="http://schemas.microsoft.com/office/drawing/2014/main" id="{2A1E69CB-8E2A-462A-938F-A1CDC63101A0}"/>
                  </a:ext>
                </a:extLst>
              </p:cNvPr>
              <p:cNvPicPr/>
              <p:nvPr/>
            </p:nvPicPr>
            <p:blipFill>
              <a:blip r:embed="rId75"/>
              <a:stretch>
                <a:fillRect/>
              </a:stretch>
            </p:blipFill>
            <p:spPr>
              <a:xfrm>
                <a:off x="4489071" y="1467484"/>
                <a:ext cx="637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3" name="Ink 32">
                <a:extLst>
                  <a:ext uri="{FF2B5EF4-FFF2-40B4-BE49-F238E27FC236}">
                    <a16:creationId xmlns:a16="http://schemas.microsoft.com/office/drawing/2014/main" id="{B1F9041B-8374-438E-8530-8A78EEC21AFE}"/>
                  </a:ext>
                </a:extLst>
              </p14:cNvPr>
              <p14:cNvContentPartPr/>
              <p14:nvPr/>
            </p14:nvContentPartPr>
            <p14:xfrm>
              <a:off x="5064351" y="1527604"/>
              <a:ext cx="2391840" cy="59040"/>
            </p14:xfrm>
          </p:contentPart>
        </mc:Choice>
        <mc:Fallback xmlns="">
          <p:pic>
            <p:nvPicPr>
              <p:cNvPr id="33" name="Ink 32">
                <a:extLst>
                  <a:ext uri="{FF2B5EF4-FFF2-40B4-BE49-F238E27FC236}">
                    <a16:creationId xmlns:a16="http://schemas.microsoft.com/office/drawing/2014/main" id="{B1F9041B-8374-438E-8530-8A78EEC21AFE}"/>
                  </a:ext>
                </a:extLst>
              </p:cNvPr>
              <p:cNvPicPr/>
              <p:nvPr/>
            </p:nvPicPr>
            <p:blipFill>
              <a:blip r:embed="rId77"/>
              <a:stretch>
                <a:fillRect/>
              </a:stretch>
            </p:blipFill>
            <p:spPr>
              <a:xfrm>
                <a:off x="5055711" y="1518964"/>
                <a:ext cx="24094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4" name="Ink 33">
                <a:extLst>
                  <a:ext uri="{FF2B5EF4-FFF2-40B4-BE49-F238E27FC236}">
                    <a16:creationId xmlns:a16="http://schemas.microsoft.com/office/drawing/2014/main" id="{3969118B-3297-4EB0-A197-108DA8432B77}"/>
                  </a:ext>
                </a:extLst>
              </p14:cNvPr>
              <p14:cNvContentPartPr/>
              <p14:nvPr/>
            </p14:nvContentPartPr>
            <p14:xfrm>
              <a:off x="5018991" y="1457404"/>
              <a:ext cx="58320" cy="237240"/>
            </p14:xfrm>
          </p:contentPart>
        </mc:Choice>
        <mc:Fallback xmlns="">
          <p:pic>
            <p:nvPicPr>
              <p:cNvPr id="34" name="Ink 33">
                <a:extLst>
                  <a:ext uri="{FF2B5EF4-FFF2-40B4-BE49-F238E27FC236}">
                    <a16:creationId xmlns:a16="http://schemas.microsoft.com/office/drawing/2014/main" id="{3969118B-3297-4EB0-A197-108DA8432B77}"/>
                  </a:ext>
                </a:extLst>
              </p:cNvPr>
              <p:cNvPicPr/>
              <p:nvPr/>
            </p:nvPicPr>
            <p:blipFill>
              <a:blip r:embed="rId79"/>
              <a:stretch>
                <a:fillRect/>
              </a:stretch>
            </p:blipFill>
            <p:spPr>
              <a:xfrm>
                <a:off x="5010351" y="1448764"/>
                <a:ext cx="759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5" name="Ink 34">
                <a:extLst>
                  <a:ext uri="{FF2B5EF4-FFF2-40B4-BE49-F238E27FC236}">
                    <a16:creationId xmlns:a16="http://schemas.microsoft.com/office/drawing/2014/main" id="{F60F7777-928F-43B8-BCEC-AE05ECB030DF}"/>
                  </a:ext>
                </a:extLst>
              </p14:cNvPr>
              <p14:cNvContentPartPr/>
              <p14:nvPr/>
            </p14:nvContentPartPr>
            <p14:xfrm>
              <a:off x="5827191" y="1476124"/>
              <a:ext cx="33480" cy="237960"/>
            </p14:xfrm>
          </p:contentPart>
        </mc:Choice>
        <mc:Fallback xmlns="">
          <p:pic>
            <p:nvPicPr>
              <p:cNvPr id="35" name="Ink 34">
                <a:extLst>
                  <a:ext uri="{FF2B5EF4-FFF2-40B4-BE49-F238E27FC236}">
                    <a16:creationId xmlns:a16="http://schemas.microsoft.com/office/drawing/2014/main" id="{F60F7777-928F-43B8-BCEC-AE05ECB030DF}"/>
                  </a:ext>
                </a:extLst>
              </p:cNvPr>
              <p:cNvPicPr/>
              <p:nvPr/>
            </p:nvPicPr>
            <p:blipFill>
              <a:blip r:embed="rId81"/>
              <a:stretch>
                <a:fillRect/>
              </a:stretch>
            </p:blipFill>
            <p:spPr>
              <a:xfrm>
                <a:off x="5818551" y="1467484"/>
                <a:ext cx="5112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6" name="Ink 35">
                <a:extLst>
                  <a:ext uri="{FF2B5EF4-FFF2-40B4-BE49-F238E27FC236}">
                    <a16:creationId xmlns:a16="http://schemas.microsoft.com/office/drawing/2014/main" id="{ED9CDCB5-7A93-45C0-9180-4E9B6366D79F}"/>
                  </a:ext>
                </a:extLst>
              </p14:cNvPr>
              <p14:cNvContentPartPr/>
              <p14:nvPr/>
            </p14:nvContentPartPr>
            <p14:xfrm>
              <a:off x="6553671" y="1516084"/>
              <a:ext cx="20160" cy="216360"/>
            </p14:xfrm>
          </p:contentPart>
        </mc:Choice>
        <mc:Fallback xmlns="">
          <p:pic>
            <p:nvPicPr>
              <p:cNvPr id="36" name="Ink 35">
                <a:extLst>
                  <a:ext uri="{FF2B5EF4-FFF2-40B4-BE49-F238E27FC236}">
                    <a16:creationId xmlns:a16="http://schemas.microsoft.com/office/drawing/2014/main" id="{ED9CDCB5-7A93-45C0-9180-4E9B6366D79F}"/>
                  </a:ext>
                </a:extLst>
              </p:cNvPr>
              <p:cNvPicPr/>
              <p:nvPr/>
            </p:nvPicPr>
            <p:blipFill>
              <a:blip r:embed="rId83"/>
              <a:stretch>
                <a:fillRect/>
              </a:stretch>
            </p:blipFill>
            <p:spPr>
              <a:xfrm>
                <a:off x="6545031" y="1507084"/>
                <a:ext cx="378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7" name="Ink 36">
                <a:extLst>
                  <a:ext uri="{FF2B5EF4-FFF2-40B4-BE49-F238E27FC236}">
                    <a16:creationId xmlns:a16="http://schemas.microsoft.com/office/drawing/2014/main" id="{1E15CBB2-EAC5-4938-83AB-BAC9112F45E2}"/>
                  </a:ext>
                </a:extLst>
              </p14:cNvPr>
              <p14:cNvContentPartPr/>
              <p14:nvPr/>
            </p14:nvContentPartPr>
            <p14:xfrm>
              <a:off x="6275751" y="1283884"/>
              <a:ext cx="586080" cy="643320"/>
            </p14:xfrm>
          </p:contentPart>
        </mc:Choice>
        <mc:Fallback xmlns="">
          <p:pic>
            <p:nvPicPr>
              <p:cNvPr id="37" name="Ink 36">
                <a:extLst>
                  <a:ext uri="{FF2B5EF4-FFF2-40B4-BE49-F238E27FC236}">
                    <a16:creationId xmlns:a16="http://schemas.microsoft.com/office/drawing/2014/main" id="{1E15CBB2-EAC5-4938-83AB-BAC9112F45E2}"/>
                  </a:ext>
                </a:extLst>
              </p:cNvPr>
              <p:cNvPicPr/>
              <p:nvPr/>
            </p:nvPicPr>
            <p:blipFill>
              <a:blip r:embed="rId85"/>
              <a:stretch>
                <a:fillRect/>
              </a:stretch>
            </p:blipFill>
            <p:spPr>
              <a:xfrm>
                <a:off x="6267111" y="1275244"/>
                <a:ext cx="60372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8" name="Ink 37">
                <a:extLst>
                  <a:ext uri="{FF2B5EF4-FFF2-40B4-BE49-F238E27FC236}">
                    <a16:creationId xmlns:a16="http://schemas.microsoft.com/office/drawing/2014/main" id="{BC962334-4872-4E6D-AD8C-B63F528E1CED}"/>
                  </a:ext>
                </a:extLst>
              </p14:cNvPr>
              <p14:cNvContentPartPr/>
              <p14:nvPr/>
            </p14:nvContentPartPr>
            <p14:xfrm>
              <a:off x="6492831" y="1926124"/>
              <a:ext cx="205560" cy="431280"/>
            </p14:xfrm>
          </p:contentPart>
        </mc:Choice>
        <mc:Fallback xmlns="">
          <p:pic>
            <p:nvPicPr>
              <p:cNvPr id="38" name="Ink 37">
                <a:extLst>
                  <a:ext uri="{FF2B5EF4-FFF2-40B4-BE49-F238E27FC236}">
                    <a16:creationId xmlns:a16="http://schemas.microsoft.com/office/drawing/2014/main" id="{BC962334-4872-4E6D-AD8C-B63F528E1CED}"/>
                  </a:ext>
                </a:extLst>
              </p:cNvPr>
              <p:cNvPicPr/>
              <p:nvPr/>
            </p:nvPicPr>
            <p:blipFill>
              <a:blip r:embed="rId87"/>
              <a:stretch>
                <a:fillRect/>
              </a:stretch>
            </p:blipFill>
            <p:spPr>
              <a:xfrm>
                <a:off x="6483831" y="1917484"/>
                <a:ext cx="2232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9" name="Ink 38">
                <a:extLst>
                  <a:ext uri="{FF2B5EF4-FFF2-40B4-BE49-F238E27FC236}">
                    <a16:creationId xmlns:a16="http://schemas.microsoft.com/office/drawing/2014/main" id="{04F1E4A2-4723-47A5-8D73-E24E8B20D1D4}"/>
                  </a:ext>
                </a:extLst>
              </p14:cNvPr>
              <p14:cNvContentPartPr/>
              <p14:nvPr/>
            </p14:nvContentPartPr>
            <p14:xfrm>
              <a:off x="6672831" y="2162644"/>
              <a:ext cx="112680" cy="169920"/>
            </p14:xfrm>
          </p:contentPart>
        </mc:Choice>
        <mc:Fallback xmlns="">
          <p:pic>
            <p:nvPicPr>
              <p:cNvPr id="39" name="Ink 38">
                <a:extLst>
                  <a:ext uri="{FF2B5EF4-FFF2-40B4-BE49-F238E27FC236}">
                    <a16:creationId xmlns:a16="http://schemas.microsoft.com/office/drawing/2014/main" id="{04F1E4A2-4723-47A5-8D73-E24E8B20D1D4}"/>
                  </a:ext>
                </a:extLst>
              </p:cNvPr>
              <p:cNvPicPr/>
              <p:nvPr/>
            </p:nvPicPr>
            <p:blipFill>
              <a:blip r:embed="rId89"/>
              <a:stretch>
                <a:fillRect/>
              </a:stretch>
            </p:blipFill>
            <p:spPr>
              <a:xfrm>
                <a:off x="6663831" y="2154004"/>
                <a:ext cx="1303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0" name="Ink 39">
                <a:extLst>
                  <a:ext uri="{FF2B5EF4-FFF2-40B4-BE49-F238E27FC236}">
                    <a16:creationId xmlns:a16="http://schemas.microsoft.com/office/drawing/2014/main" id="{AF7204CE-0135-4303-8F73-C9AA9B5EE287}"/>
                  </a:ext>
                </a:extLst>
              </p14:cNvPr>
              <p14:cNvContentPartPr/>
              <p14:nvPr/>
            </p14:nvContentPartPr>
            <p14:xfrm>
              <a:off x="6931311" y="2205124"/>
              <a:ext cx="70560" cy="5040"/>
            </p14:xfrm>
          </p:contentPart>
        </mc:Choice>
        <mc:Fallback xmlns="">
          <p:pic>
            <p:nvPicPr>
              <p:cNvPr id="40" name="Ink 39">
                <a:extLst>
                  <a:ext uri="{FF2B5EF4-FFF2-40B4-BE49-F238E27FC236}">
                    <a16:creationId xmlns:a16="http://schemas.microsoft.com/office/drawing/2014/main" id="{AF7204CE-0135-4303-8F73-C9AA9B5EE287}"/>
                  </a:ext>
                </a:extLst>
              </p:cNvPr>
              <p:cNvPicPr/>
              <p:nvPr/>
            </p:nvPicPr>
            <p:blipFill>
              <a:blip r:embed="rId91"/>
              <a:stretch>
                <a:fillRect/>
              </a:stretch>
            </p:blipFill>
            <p:spPr>
              <a:xfrm>
                <a:off x="6922311" y="2196484"/>
                <a:ext cx="882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1" name="Ink 40">
                <a:extLst>
                  <a:ext uri="{FF2B5EF4-FFF2-40B4-BE49-F238E27FC236}">
                    <a16:creationId xmlns:a16="http://schemas.microsoft.com/office/drawing/2014/main" id="{1DE2427A-310E-46F0-B442-4B069BC51598}"/>
                  </a:ext>
                </a:extLst>
              </p14:cNvPr>
              <p14:cNvContentPartPr/>
              <p14:nvPr/>
            </p14:nvContentPartPr>
            <p14:xfrm>
              <a:off x="6897471" y="2277844"/>
              <a:ext cx="67680" cy="23760"/>
            </p14:xfrm>
          </p:contentPart>
        </mc:Choice>
        <mc:Fallback xmlns="">
          <p:pic>
            <p:nvPicPr>
              <p:cNvPr id="41" name="Ink 40">
                <a:extLst>
                  <a:ext uri="{FF2B5EF4-FFF2-40B4-BE49-F238E27FC236}">
                    <a16:creationId xmlns:a16="http://schemas.microsoft.com/office/drawing/2014/main" id="{1DE2427A-310E-46F0-B442-4B069BC51598}"/>
                  </a:ext>
                </a:extLst>
              </p:cNvPr>
              <p:cNvPicPr/>
              <p:nvPr/>
            </p:nvPicPr>
            <p:blipFill>
              <a:blip r:embed="rId93"/>
              <a:stretch>
                <a:fillRect/>
              </a:stretch>
            </p:blipFill>
            <p:spPr>
              <a:xfrm>
                <a:off x="6888471" y="2268844"/>
                <a:ext cx="853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2" name="Ink 41">
                <a:extLst>
                  <a:ext uri="{FF2B5EF4-FFF2-40B4-BE49-F238E27FC236}">
                    <a16:creationId xmlns:a16="http://schemas.microsoft.com/office/drawing/2014/main" id="{FE8C5C9D-6DE1-40C3-AEE2-AFE33CC9FC48}"/>
                  </a:ext>
                </a:extLst>
              </p14:cNvPr>
              <p14:cNvContentPartPr/>
              <p14:nvPr/>
            </p14:nvContentPartPr>
            <p14:xfrm>
              <a:off x="7276911" y="2017564"/>
              <a:ext cx="63000" cy="300600"/>
            </p14:xfrm>
          </p:contentPart>
        </mc:Choice>
        <mc:Fallback xmlns="">
          <p:pic>
            <p:nvPicPr>
              <p:cNvPr id="42" name="Ink 41">
                <a:extLst>
                  <a:ext uri="{FF2B5EF4-FFF2-40B4-BE49-F238E27FC236}">
                    <a16:creationId xmlns:a16="http://schemas.microsoft.com/office/drawing/2014/main" id="{FE8C5C9D-6DE1-40C3-AEE2-AFE33CC9FC48}"/>
                  </a:ext>
                </a:extLst>
              </p:cNvPr>
              <p:cNvPicPr/>
              <p:nvPr/>
            </p:nvPicPr>
            <p:blipFill>
              <a:blip r:embed="rId95"/>
              <a:stretch>
                <a:fillRect/>
              </a:stretch>
            </p:blipFill>
            <p:spPr>
              <a:xfrm>
                <a:off x="7268271" y="2008924"/>
                <a:ext cx="8064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3" name="Ink 42">
                <a:extLst>
                  <a:ext uri="{FF2B5EF4-FFF2-40B4-BE49-F238E27FC236}">
                    <a16:creationId xmlns:a16="http://schemas.microsoft.com/office/drawing/2014/main" id="{5BE0A69B-6DCD-4D22-ACF4-A1F487167F04}"/>
                  </a:ext>
                </a:extLst>
              </p14:cNvPr>
              <p14:cNvContentPartPr/>
              <p14:nvPr/>
            </p14:nvContentPartPr>
            <p14:xfrm>
              <a:off x="7190151" y="2181724"/>
              <a:ext cx="258120" cy="24840"/>
            </p14:xfrm>
          </p:contentPart>
        </mc:Choice>
        <mc:Fallback xmlns="">
          <p:pic>
            <p:nvPicPr>
              <p:cNvPr id="43" name="Ink 42">
                <a:extLst>
                  <a:ext uri="{FF2B5EF4-FFF2-40B4-BE49-F238E27FC236}">
                    <a16:creationId xmlns:a16="http://schemas.microsoft.com/office/drawing/2014/main" id="{5BE0A69B-6DCD-4D22-ACF4-A1F487167F04}"/>
                  </a:ext>
                </a:extLst>
              </p:cNvPr>
              <p:cNvPicPr/>
              <p:nvPr/>
            </p:nvPicPr>
            <p:blipFill>
              <a:blip r:embed="rId97"/>
              <a:stretch>
                <a:fillRect/>
              </a:stretch>
            </p:blipFill>
            <p:spPr>
              <a:xfrm>
                <a:off x="7181511" y="2172724"/>
                <a:ext cx="2757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4" name="Ink 43">
                <a:extLst>
                  <a:ext uri="{FF2B5EF4-FFF2-40B4-BE49-F238E27FC236}">
                    <a16:creationId xmlns:a16="http://schemas.microsoft.com/office/drawing/2014/main" id="{1B4273F1-B1BD-4840-8414-236EC7BD273F}"/>
                  </a:ext>
                </a:extLst>
              </p14:cNvPr>
              <p14:cNvContentPartPr/>
              <p14:nvPr/>
            </p14:nvContentPartPr>
            <p14:xfrm>
              <a:off x="7538991" y="1946284"/>
              <a:ext cx="129960" cy="408240"/>
            </p14:xfrm>
          </p:contentPart>
        </mc:Choice>
        <mc:Fallback xmlns="">
          <p:pic>
            <p:nvPicPr>
              <p:cNvPr id="44" name="Ink 43">
                <a:extLst>
                  <a:ext uri="{FF2B5EF4-FFF2-40B4-BE49-F238E27FC236}">
                    <a16:creationId xmlns:a16="http://schemas.microsoft.com/office/drawing/2014/main" id="{1B4273F1-B1BD-4840-8414-236EC7BD273F}"/>
                  </a:ext>
                </a:extLst>
              </p:cNvPr>
              <p:cNvPicPr/>
              <p:nvPr/>
            </p:nvPicPr>
            <p:blipFill>
              <a:blip r:embed="rId99"/>
              <a:stretch>
                <a:fillRect/>
              </a:stretch>
            </p:blipFill>
            <p:spPr>
              <a:xfrm>
                <a:off x="7529991" y="1937284"/>
                <a:ext cx="14760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5" name="Ink 44">
                <a:extLst>
                  <a:ext uri="{FF2B5EF4-FFF2-40B4-BE49-F238E27FC236}">
                    <a16:creationId xmlns:a16="http://schemas.microsoft.com/office/drawing/2014/main" id="{D6B0AA77-F12E-4E84-8DA2-9AD92863DA2F}"/>
                  </a:ext>
                </a:extLst>
              </p14:cNvPr>
              <p14:cNvContentPartPr/>
              <p14:nvPr/>
            </p14:nvContentPartPr>
            <p14:xfrm>
              <a:off x="7697751" y="2086684"/>
              <a:ext cx="321480" cy="367200"/>
            </p14:xfrm>
          </p:contentPart>
        </mc:Choice>
        <mc:Fallback xmlns="">
          <p:pic>
            <p:nvPicPr>
              <p:cNvPr id="45" name="Ink 44">
                <a:extLst>
                  <a:ext uri="{FF2B5EF4-FFF2-40B4-BE49-F238E27FC236}">
                    <a16:creationId xmlns:a16="http://schemas.microsoft.com/office/drawing/2014/main" id="{D6B0AA77-F12E-4E84-8DA2-9AD92863DA2F}"/>
                  </a:ext>
                </a:extLst>
              </p:cNvPr>
              <p:cNvPicPr/>
              <p:nvPr/>
            </p:nvPicPr>
            <p:blipFill>
              <a:blip r:embed="rId101"/>
              <a:stretch>
                <a:fillRect/>
              </a:stretch>
            </p:blipFill>
            <p:spPr>
              <a:xfrm>
                <a:off x="7688751" y="2078044"/>
                <a:ext cx="33912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6" name="Ink 45">
                <a:extLst>
                  <a:ext uri="{FF2B5EF4-FFF2-40B4-BE49-F238E27FC236}">
                    <a16:creationId xmlns:a16="http://schemas.microsoft.com/office/drawing/2014/main" id="{12DCCB60-817D-4E81-B79F-B5E27DC22587}"/>
                  </a:ext>
                </a:extLst>
              </p14:cNvPr>
              <p14:cNvContentPartPr/>
              <p14:nvPr/>
            </p14:nvContentPartPr>
            <p14:xfrm>
              <a:off x="8030751" y="2075884"/>
              <a:ext cx="221400" cy="403920"/>
            </p14:xfrm>
          </p:contentPart>
        </mc:Choice>
        <mc:Fallback xmlns="">
          <p:pic>
            <p:nvPicPr>
              <p:cNvPr id="46" name="Ink 45">
                <a:extLst>
                  <a:ext uri="{FF2B5EF4-FFF2-40B4-BE49-F238E27FC236}">
                    <a16:creationId xmlns:a16="http://schemas.microsoft.com/office/drawing/2014/main" id="{12DCCB60-817D-4E81-B79F-B5E27DC22587}"/>
                  </a:ext>
                </a:extLst>
              </p:cNvPr>
              <p:cNvPicPr/>
              <p:nvPr/>
            </p:nvPicPr>
            <p:blipFill>
              <a:blip r:embed="rId103"/>
              <a:stretch>
                <a:fillRect/>
              </a:stretch>
            </p:blipFill>
            <p:spPr>
              <a:xfrm>
                <a:off x="8022111" y="2066884"/>
                <a:ext cx="23904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8" name="Ink 47">
                <a:extLst>
                  <a:ext uri="{FF2B5EF4-FFF2-40B4-BE49-F238E27FC236}">
                    <a16:creationId xmlns:a16="http://schemas.microsoft.com/office/drawing/2014/main" id="{D41ADFB3-BEF0-4D5E-A8CC-94C25F86806B}"/>
                  </a:ext>
                </a:extLst>
              </p14:cNvPr>
              <p14:cNvContentPartPr/>
              <p14:nvPr/>
            </p14:nvContentPartPr>
            <p14:xfrm>
              <a:off x="1822911" y="1473964"/>
              <a:ext cx="76680" cy="124560"/>
            </p14:xfrm>
          </p:contentPart>
        </mc:Choice>
        <mc:Fallback xmlns="">
          <p:pic>
            <p:nvPicPr>
              <p:cNvPr id="48" name="Ink 47">
                <a:extLst>
                  <a:ext uri="{FF2B5EF4-FFF2-40B4-BE49-F238E27FC236}">
                    <a16:creationId xmlns:a16="http://schemas.microsoft.com/office/drawing/2014/main" id="{D41ADFB3-BEF0-4D5E-A8CC-94C25F86806B}"/>
                  </a:ext>
                </a:extLst>
              </p:cNvPr>
              <p:cNvPicPr/>
              <p:nvPr/>
            </p:nvPicPr>
            <p:blipFill>
              <a:blip r:embed="rId105"/>
              <a:stretch>
                <a:fillRect/>
              </a:stretch>
            </p:blipFill>
            <p:spPr>
              <a:xfrm>
                <a:off x="1813911" y="1464964"/>
                <a:ext cx="943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3" name="Ink 52">
                <a:extLst>
                  <a:ext uri="{FF2B5EF4-FFF2-40B4-BE49-F238E27FC236}">
                    <a16:creationId xmlns:a16="http://schemas.microsoft.com/office/drawing/2014/main" id="{487F78E2-F053-4E67-88E3-6FA876DA7A90}"/>
                  </a:ext>
                </a:extLst>
              </p14:cNvPr>
              <p14:cNvContentPartPr/>
              <p14:nvPr/>
            </p14:nvContentPartPr>
            <p14:xfrm>
              <a:off x="1330431" y="674764"/>
              <a:ext cx="347760" cy="543960"/>
            </p14:xfrm>
          </p:contentPart>
        </mc:Choice>
        <mc:Fallback xmlns="">
          <p:pic>
            <p:nvPicPr>
              <p:cNvPr id="53" name="Ink 52">
                <a:extLst>
                  <a:ext uri="{FF2B5EF4-FFF2-40B4-BE49-F238E27FC236}">
                    <a16:creationId xmlns:a16="http://schemas.microsoft.com/office/drawing/2014/main" id="{487F78E2-F053-4E67-88E3-6FA876DA7A90}"/>
                  </a:ext>
                </a:extLst>
              </p:cNvPr>
              <p:cNvPicPr/>
              <p:nvPr/>
            </p:nvPicPr>
            <p:blipFill>
              <a:blip r:embed="rId107"/>
              <a:stretch>
                <a:fillRect/>
              </a:stretch>
            </p:blipFill>
            <p:spPr>
              <a:xfrm>
                <a:off x="1321791" y="665764"/>
                <a:ext cx="36540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9" name="Ink 48">
                <a:extLst>
                  <a:ext uri="{FF2B5EF4-FFF2-40B4-BE49-F238E27FC236}">
                    <a16:creationId xmlns:a16="http://schemas.microsoft.com/office/drawing/2014/main" id="{EA0CE235-861F-418B-97CA-461A9842E52A}"/>
                  </a:ext>
                </a:extLst>
              </p14:cNvPr>
              <p14:cNvContentPartPr/>
              <p14:nvPr/>
            </p14:nvContentPartPr>
            <p14:xfrm>
              <a:off x="1352031" y="1471444"/>
              <a:ext cx="50400" cy="117720"/>
            </p14:xfrm>
          </p:contentPart>
        </mc:Choice>
        <mc:Fallback xmlns="">
          <p:pic>
            <p:nvPicPr>
              <p:cNvPr id="49" name="Ink 48">
                <a:extLst>
                  <a:ext uri="{FF2B5EF4-FFF2-40B4-BE49-F238E27FC236}">
                    <a16:creationId xmlns:a16="http://schemas.microsoft.com/office/drawing/2014/main" id="{EA0CE235-861F-418B-97CA-461A9842E52A}"/>
                  </a:ext>
                </a:extLst>
              </p:cNvPr>
              <p:cNvPicPr/>
              <p:nvPr/>
            </p:nvPicPr>
            <p:blipFill>
              <a:blip r:embed="rId109"/>
              <a:stretch>
                <a:fillRect/>
              </a:stretch>
            </p:blipFill>
            <p:spPr>
              <a:xfrm>
                <a:off x="1343391" y="1462444"/>
                <a:ext cx="680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0" name="Ink 49">
                <a:extLst>
                  <a:ext uri="{FF2B5EF4-FFF2-40B4-BE49-F238E27FC236}">
                    <a16:creationId xmlns:a16="http://schemas.microsoft.com/office/drawing/2014/main" id="{25EC79D6-95A4-4E94-AE6E-C4B4EC2E1AA3}"/>
                  </a:ext>
                </a:extLst>
              </p14:cNvPr>
              <p14:cNvContentPartPr/>
              <p14:nvPr/>
            </p14:nvContentPartPr>
            <p14:xfrm>
              <a:off x="943791" y="1448044"/>
              <a:ext cx="412920" cy="51480"/>
            </p14:xfrm>
          </p:contentPart>
        </mc:Choice>
        <mc:Fallback xmlns="">
          <p:pic>
            <p:nvPicPr>
              <p:cNvPr id="50" name="Ink 49">
                <a:extLst>
                  <a:ext uri="{FF2B5EF4-FFF2-40B4-BE49-F238E27FC236}">
                    <a16:creationId xmlns:a16="http://schemas.microsoft.com/office/drawing/2014/main" id="{25EC79D6-95A4-4E94-AE6E-C4B4EC2E1AA3}"/>
                  </a:ext>
                </a:extLst>
              </p:cNvPr>
              <p:cNvPicPr/>
              <p:nvPr/>
            </p:nvPicPr>
            <p:blipFill>
              <a:blip r:embed="rId111"/>
              <a:stretch>
                <a:fillRect/>
              </a:stretch>
            </p:blipFill>
            <p:spPr>
              <a:xfrm>
                <a:off x="934791" y="1439404"/>
                <a:ext cx="4305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4" name="Ink 53">
                <a:extLst>
                  <a:ext uri="{FF2B5EF4-FFF2-40B4-BE49-F238E27FC236}">
                    <a16:creationId xmlns:a16="http://schemas.microsoft.com/office/drawing/2014/main" id="{E09F758D-52B7-4A31-8471-47760B351BC1}"/>
                  </a:ext>
                </a:extLst>
              </p14:cNvPr>
              <p14:cNvContentPartPr/>
              <p14:nvPr/>
            </p14:nvContentPartPr>
            <p14:xfrm>
              <a:off x="1297671" y="1405564"/>
              <a:ext cx="146520" cy="192960"/>
            </p14:xfrm>
          </p:contentPart>
        </mc:Choice>
        <mc:Fallback xmlns="">
          <p:pic>
            <p:nvPicPr>
              <p:cNvPr id="54" name="Ink 53">
                <a:extLst>
                  <a:ext uri="{FF2B5EF4-FFF2-40B4-BE49-F238E27FC236}">
                    <a16:creationId xmlns:a16="http://schemas.microsoft.com/office/drawing/2014/main" id="{E09F758D-52B7-4A31-8471-47760B351BC1}"/>
                  </a:ext>
                </a:extLst>
              </p:cNvPr>
              <p:cNvPicPr/>
              <p:nvPr/>
            </p:nvPicPr>
            <p:blipFill>
              <a:blip r:embed="rId113"/>
              <a:stretch>
                <a:fillRect/>
              </a:stretch>
            </p:blipFill>
            <p:spPr>
              <a:xfrm>
                <a:off x="1288671" y="1396924"/>
                <a:ext cx="1641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1" name="Ink 50">
                <a:extLst>
                  <a:ext uri="{FF2B5EF4-FFF2-40B4-BE49-F238E27FC236}">
                    <a16:creationId xmlns:a16="http://schemas.microsoft.com/office/drawing/2014/main" id="{850A4B97-5610-4143-A447-FD0C7CE6A2E5}"/>
                  </a:ext>
                </a:extLst>
              </p14:cNvPr>
              <p14:cNvContentPartPr/>
              <p14:nvPr/>
            </p14:nvContentPartPr>
            <p14:xfrm>
              <a:off x="1091031" y="1867804"/>
              <a:ext cx="173880" cy="47520"/>
            </p14:xfrm>
          </p:contentPart>
        </mc:Choice>
        <mc:Fallback xmlns="">
          <p:pic>
            <p:nvPicPr>
              <p:cNvPr id="51" name="Ink 50">
                <a:extLst>
                  <a:ext uri="{FF2B5EF4-FFF2-40B4-BE49-F238E27FC236}">
                    <a16:creationId xmlns:a16="http://schemas.microsoft.com/office/drawing/2014/main" id="{850A4B97-5610-4143-A447-FD0C7CE6A2E5}"/>
                  </a:ext>
                </a:extLst>
              </p:cNvPr>
              <p:cNvPicPr/>
              <p:nvPr/>
            </p:nvPicPr>
            <p:blipFill>
              <a:blip r:embed="rId115"/>
              <a:stretch>
                <a:fillRect/>
              </a:stretch>
            </p:blipFill>
            <p:spPr>
              <a:xfrm>
                <a:off x="1082031" y="1858804"/>
                <a:ext cx="1915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2" name="Ink 51">
                <a:extLst>
                  <a:ext uri="{FF2B5EF4-FFF2-40B4-BE49-F238E27FC236}">
                    <a16:creationId xmlns:a16="http://schemas.microsoft.com/office/drawing/2014/main" id="{6C8156C4-67F8-4D14-82D7-2DDE0D1CF7CD}"/>
                  </a:ext>
                </a:extLst>
              </p14:cNvPr>
              <p14:cNvContentPartPr/>
              <p14:nvPr/>
            </p14:nvContentPartPr>
            <p14:xfrm>
              <a:off x="1327191" y="1801924"/>
              <a:ext cx="155520" cy="272880"/>
            </p14:xfrm>
          </p:contentPart>
        </mc:Choice>
        <mc:Fallback xmlns="">
          <p:pic>
            <p:nvPicPr>
              <p:cNvPr id="52" name="Ink 51">
                <a:extLst>
                  <a:ext uri="{FF2B5EF4-FFF2-40B4-BE49-F238E27FC236}">
                    <a16:creationId xmlns:a16="http://schemas.microsoft.com/office/drawing/2014/main" id="{6C8156C4-67F8-4D14-82D7-2DDE0D1CF7CD}"/>
                  </a:ext>
                </a:extLst>
              </p:cNvPr>
              <p:cNvPicPr/>
              <p:nvPr/>
            </p:nvPicPr>
            <p:blipFill>
              <a:blip r:embed="rId117"/>
              <a:stretch>
                <a:fillRect/>
              </a:stretch>
            </p:blipFill>
            <p:spPr>
              <a:xfrm>
                <a:off x="1318191" y="1793284"/>
                <a:ext cx="17316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59" name="Ink 58">
                <a:extLst>
                  <a:ext uri="{FF2B5EF4-FFF2-40B4-BE49-F238E27FC236}">
                    <a16:creationId xmlns:a16="http://schemas.microsoft.com/office/drawing/2014/main" id="{B50253AE-2743-4FEE-BDA2-56E763936741}"/>
                  </a:ext>
                </a:extLst>
              </p14:cNvPr>
              <p14:cNvContentPartPr/>
              <p14:nvPr/>
            </p14:nvContentPartPr>
            <p14:xfrm>
              <a:off x="552831" y="2450644"/>
              <a:ext cx="699480" cy="76320"/>
            </p14:xfrm>
          </p:contentPart>
        </mc:Choice>
        <mc:Fallback xmlns="">
          <p:pic>
            <p:nvPicPr>
              <p:cNvPr id="59" name="Ink 58">
                <a:extLst>
                  <a:ext uri="{FF2B5EF4-FFF2-40B4-BE49-F238E27FC236}">
                    <a16:creationId xmlns:a16="http://schemas.microsoft.com/office/drawing/2014/main" id="{B50253AE-2743-4FEE-BDA2-56E763936741}"/>
                  </a:ext>
                </a:extLst>
              </p:cNvPr>
              <p:cNvPicPr/>
              <p:nvPr/>
            </p:nvPicPr>
            <p:blipFill>
              <a:blip r:embed="rId119"/>
              <a:stretch>
                <a:fillRect/>
              </a:stretch>
            </p:blipFill>
            <p:spPr>
              <a:xfrm>
                <a:off x="543831" y="2442004"/>
                <a:ext cx="7171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0" name="Ink 59">
                <a:extLst>
                  <a:ext uri="{FF2B5EF4-FFF2-40B4-BE49-F238E27FC236}">
                    <a16:creationId xmlns:a16="http://schemas.microsoft.com/office/drawing/2014/main" id="{A3A39126-322C-40A5-9CB5-FC22D164D90F}"/>
                  </a:ext>
                </a:extLst>
              </p14:cNvPr>
              <p14:cNvContentPartPr/>
              <p14:nvPr/>
            </p14:nvContentPartPr>
            <p14:xfrm>
              <a:off x="496671" y="2369644"/>
              <a:ext cx="150840" cy="373320"/>
            </p14:xfrm>
          </p:contentPart>
        </mc:Choice>
        <mc:Fallback xmlns="">
          <p:pic>
            <p:nvPicPr>
              <p:cNvPr id="60" name="Ink 59">
                <a:extLst>
                  <a:ext uri="{FF2B5EF4-FFF2-40B4-BE49-F238E27FC236}">
                    <a16:creationId xmlns:a16="http://schemas.microsoft.com/office/drawing/2014/main" id="{A3A39126-322C-40A5-9CB5-FC22D164D90F}"/>
                  </a:ext>
                </a:extLst>
              </p:cNvPr>
              <p:cNvPicPr/>
              <p:nvPr/>
            </p:nvPicPr>
            <p:blipFill>
              <a:blip r:embed="rId121"/>
              <a:stretch>
                <a:fillRect/>
              </a:stretch>
            </p:blipFill>
            <p:spPr>
              <a:xfrm>
                <a:off x="487671" y="2360644"/>
                <a:ext cx="1684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1" name="Ink 60">
                <a:extLst>
                  <a:ext uri="{FF2B5EF4-FFF2-40B4-BE49-F238E27FC236}">
                    <a16:creationId xmlns:a16="http://schemas.microsoft.com/office/drawing/2014/main" id="{87BCA713-908A-4667-8D1F-79D831867CC8}"/>
                  </a:ext>
                </a:extLst>
              </p14:cNvPr>
              <p14:cNvContentPartPr/>
              <p14:nvPr/>
            </p14:nvContentPartPr>
            <p14:xfrm>
              <a:off x="1292991" y="2424724"/>
              <a:ext cx="175680" cy="329760"/>
            </p14:xfrm>
          </p:contentPart>
        </mc:Choice>
        <mc:Fallback xmlns="">
          <p:pic>
            <p:nvPicPr>
              <p:cNvPr id="61" name="Ink 60">
                <a:extLst>
                  <a:ext uri="{FF2B5EF4-FFF2-40B4-BE49-F238E27FC236}">
                    <a16:creationId xmlns:a16="http://schemas.microsoft.com/office/drawing/2014/main" id="{87BCA713-908A-4667-8D1F-79D831867CC8}"/>
                  </a:ext>
                </a:extLst>
              </p:cNvPr>
              <p:cNvPicPr/>
              <p:nvPr/>
            </p:nvPicPr>
            <p:blipFill>
              <a:blip r:embed="rId123"/>
              <a:stretch>
                <a:fillRect/>
              </a:stretch>
            </p:blipFill>
            <p:spPr>
              <a:xfrm>
                <a:off x="1284351" y="2415724"/>
                <a:ext cx="1933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2" name="Ink 61">
                <a:extLst>
                  <a:ext uri="{FF2B5EF4-FFF2-40B4-BE49-F238E27FC236}">
                    <a16:creationId xmlns:a16="http://schemas.microsoft.com/office/drawing/2014/main" id="{CA24917C-E6E6-4833-8A29-3B4885257192}"/>
                  </a:ext>
                </a:extLst>
              </p14:cNvPr>
              <p14:cNvContentPartPr/>
              <p14:nvPr/>
            </p14:nvContentPartPr>
            <p14:xfrm>
              <a:off x="1327191" y="2540284"/>
              <a:ext cx="212040" cy="79920"/>
            </p14:xfrm>
          </p:contentPart>
        </mc:Choice>
        <mc:Fallback xmlns="">
          <p:pic>
            <p:nvPicPr>
              <p:cNvPr id="62" name="Ink 61">
                <a:extLst>
                  <a:ext uri="{FF2B5EF4-FFF2-40B4-BE49-F238E27FC236}">
                    <a16:creationId xmlns:a16="http://schemas.microsoft.com/office/drawing/2014/main" id="{CA24917C-E6E6-4833-8A29-3B4885257192}"/>
                  </a:ext>
                </a:extLst>
              </p:cNvPr>
              <p:cNvPicPr/>
              <p:nvPr/>
            </p:nvPicPr>
            <p:blipFill>
              <a:blip r:embed="rId125"/>
              <a:stretch>
                <a:fillRect/>
              </a:stretch>
            </p:blipFill>
            <p:spPr>
              <a:xfrm>
                <a:off x="1318191" y="2531644"/>
                <a:ext cx="2296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3" name="Ink 62">
                <a:extLst>
                  <a:ext uri="{FF2B5EF4-FFF2-40B4-BE49-F238E27FC236}">
                    <a16:creationId xmlns:a16="http://schemas.microsoft.com/office/drawing/2014/main" id="{89116583-0675-432F-A9AA-242B4CE61A87}"/>
                  </a:ext>
                </a:extLst>
              </p14:cNvPr>
              <p14:cNvContentPartPr/>
              <p14:nvPr/>
            </p14:nvContentPartPr>
            <p14:xfrm>
              <a:off x="1346991" y="2393044"/>
              <a:ext cx="237240" cy="65520"/>
            </p14:xfrm>
          </p:contentPart>
        </mc:Choice>
        <mc:Fallback xmlns="">
          <p:pic>
            <p:nvPicPr>
              <p:cNvPr id="63" name="Ink 62">
                <a:extLst>
                  <a:ext uri="{FF2B5EF4-FFF2-40B4-BE49-F238E27FC236}">
                    <a16:creationId xmlns:a16="http://schemas.microsoft.com/office/drawing/2014/main" id="{89116583-0675-432F-A9AA-242B4CE61A87}"/>
                  </a:ext>
                </a:extLst>
              </p:cNvPr>
              <p:cNvPicPr/>
              <p:nvPr/>
            </p:nvPicPr>
            <p:blipFill>
              <a:blip r:embed="rId127"/>
              <a:stretch>
                <a:fillRect/>
              </a:stretch>
            </p:blipFill>
            <p:spPr>
              <a:xfrm>
                <a:off x="1338351" y="2384044"/>
                <a:ext cx="2548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4" name="Ink 63">
                <a:extLst>
                  <a:ext uri="{FF2B5EF4-FFF2-40B4-BE49-F238E27FC236}">
                    <a16:creationId xmlns:a16="http://schemas.microsoft.com/office/drawing/2014/main" id="{AC1D0B13-DB7D-4551-B5F3-D73C11E6994E}"/>
                  </a:ext>
                </a:extLst>
              </p14:cNvPr>
              <p14:cNvContentPartPr/>
              <p14:nvPr/>
            </p14:nvContentPartPr>
            <p14:xfrm>
              <a:off x="1573431" y="2526244"/>
              <a:ext cx="83520" cy="389520"/>
            </p14:xfrm>
          </p:contentPart>
        </mc:Choice>
        <mc:Fallback xmlns="">
          <p:pic>
            <p:nvPicPr>
              <p:cNvPr id="64" name="Ink 63">
                <a:extLst>
                  <a:ext uri="{FF2B5EF4-FFF2-40B4-BE49-F238E27FC236}">
                    <a16:creationId xmlns:a16="http://schemas.microsoft.com/office/drawing/2014/main" id="{AC1D0B13-DB7D-4551-B5F3-D73C11E6994E}"/>
                  </a:ext>
                </a:extLst>
              </p:cNvPr>
              <p:cNvPicPr/>
              <p:nvPr/>
            </p:nvPicPr>
            <p:blipFill>
              <a:blip r:embed="rId129"/>
              <a:stretch>
                <a:fillRect/>
              </a:stretch>
            </p:blipFill>
            <p:spPr>
              <a:xfrm>
                <a:off x="1564431" y="2517244"/>
                <a:ext cx="1011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6" name="Ink 65">
                <a:extLst>
                  <a:ext uri="{FF2B5EF4-FFF2-40B4-BE49-F238E27FC236}">
                    <a16:creationId xmlns:a16="http://schemas.microsoft.com/office/drawing/2014/main" id="{29DD93E0-BFFD-4D4C-8587-00243CA17FB8}"/>
                  </a:ext>
                </a:extLst>
              </p14:cNvPr>
              <p14:cNvContentPartPr/>
              <p14:nvPr/>
            </p14:nvContentPartPr>
            <p14:xfrm>
              <a:off x="606111" y="3017284"/>
              <a:ext cx="762840" cy="62280"/>
            </p14:xfrm>
          </p:contentPart>
        </mc:Choice>
        <mc:Fallback xmlns="">
          <p:pic>
            <p:nvPicPr>
              <p:cNvPr id="66" name="Ink 65">
                <a:extLst>
                  <a:ext uri="{FF2B5EF4-FFF2-40B4-BE49-F238E27FC236}">
                    <a16:creationId xmlns:a16="http://schemas.microsoft.com/office/drawing/2014/main" id="{29DD93E0-BFFD-4D4C-8587-00243CA17FB8}"/>
                  </a:ext>
                </a:extLst>
              </p:cNvPr>
              <p:cNvPicPr/>
              <p:nvPr/>
            </p:nvPicPr>
            <p:blipFill>
              <a:blip r:embed="rId131"/>
              <a:stretch>
                <a:fillRect/>
              </a:stretch>
            </p:blipFill>
            <p:spPr>
              <a:xfrm>
                <a:off x="597471" y="3008644"/>
                <a:ext cx="7804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7" name="Ink 66">
                <a:extLst>
                  <a:ext uri="{FF2B5EF4-FFF2-40B4-BE49-F238E27FC236}">
                    <a16:creationId xmlns:a16="http://schemas.microsoft.com/office/drawing/2014/main" id="{4075D6FC-92D6-4C07-9B38-10ACD602B0FD}"/>
                  </a:ext>
                </a:extLst>
              </p14:cNvPr>
              <p14:cNvContentPartPr/>
              <p14:nvPr/>
            </p14:nvContentPartPr>
            <p14:xfrm>
              <a:off x="563991" y="2948524"/>
              <a:ext cx="134280" cy="205200"/>
            </p14:xfrm>
          </p:contentPart>
        </mc:Choice>
        <mc:Fallback xmlns="">
          <p:pic>
            <p:nvPicPr>
              <p:cNvPr id="67" name="Ink 66">
                <a:extLst>
                  <a:ext uri="{FF2B5EF4-FFF2-40B4-BE49-F238E27FC236}">
                    <a16:creationId xmlns:a16="http://schemas.microsoft.com/office/drawing/2014/main" id="{4075D6FC-92D6-4C07-9B38-10ACD602B0FD}"/>
                  </a:ext>
                </a:extLst>
              </p:cNvPr>
              <p:cNvPicPr/>
              <p:nvPr/>
            </p:nvPicPr>
            <p:blipFill>
              <a:blip r:embed="rId133"/>
              <a:stretch>
                <a:fillRect/>
              </a:stretch>
            </p:blipFill>
            <p:spPr>
              <a:xfrm>
                <a:off x="555351" y="2939524"/>
                <a:ext cx="1519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8" name="Ink 67">
                <a:extLst>
                  <a:ext uri="{FF2B5EF4-FFF2-40B4-BE49-F238E27FC236}">
                    <a16:creationId xmlns:a16="http://schemas.microsoft.com/office/drawing/2014/main" id="{DE345B83-4E95-4D63-B0EF-9E947E32D5F9}"/>
                  </a:ext>
                </a:extLst>
              </p14:cNvPr>
              <p14:cNvContentPartPr/>
              <p14:nvPr/>
            </p14:nvContentPartPr>
            <p14:xfrm>
              <a:off x="1460031" y="3082084"/>
              <a:ext cx="242640" cy="334440"/>
            </p14:xfrm>
          </p:contentPart>
        </mc:Choice>
        <mc:Fallback xmlns="">
          <p:pic>
            <p:nvPicPr>
              <p:cNvPr id="68" name="Ink 67">
                <a:extLst>
                  <a:ext uri="{FF2B5EF4-FFF2-40B4-BE49-F238E27FC236}">
                    <a16:creationId xmlns:a16="http://schemas.microsoft.com/office/drawing/2014/main" id="{DE345B83-4E95-4D63-B0EF-9E947E32D5F9}"/>
                  </a:ext>
                </a:extLst>
              </p:cNvPr>
              <p:cNvPicPr/>
              <p:nvPr/>
            </p:nvPicPr>
            <p:blipFill>
              <a:blip r:embed="rId135"/>
              <a:stretch>
                <a:fillRect/>
              </a:stretch>
            </p:blipFill>
            <p:spPr>
              <a:xfrm>
                <a:off x="1451031" y="3073084"/>
                <a:ext cx="2602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9" name="Ink 68">
                <a:extLst>
                  <a:ext uri="{FF2B5EF4-FFF2-40B4-BE49-F238E27FC236}">
                    <a16:creationId xmlns:a16="http://schemas.microsoft.com/office/drawing/2014/main" id="{EED0AE16-4BD5-4BF3-8155-01E9BB07CD9D}"/>
                  </a:ext>
                </a:extLst>
              </p14:cNvPr>
              <p14:cNvContentPartPr/>
              <p14:nvPr/>
            </p14:nvContentPartPr>
            <p14:xfrm>
              <a:off x="1506111" y="3156604"/>
              <a:ext cx="204480" cy="89280"/>
            </p14:xfrm>
          </p:contentPart>
        </mc:Choice>
        <mc:Fallback xmlns="">
          <p:pic>
            <p:nvPicPr>
              <p:cNvPr id="69" name="Ink 68">
                <a:extLst>
                  <a:ext uri="{FF2B5EF4-FFF2-40B4-BE49-F238E27FC236}">
                    <a16:creationId xmlns:a16="http://schemas.microsoft.com/office/drawing/2014/main" id="{EED0AE16-4BD5-4BF3-8155-01E9BB07CD9D}"/>
                  </a:ext>
                </a:extLst>
              </p:cNvPr>
              <p:cNvPicPr/>
              <p:nvPr/>
            </p:nvPicPr>
            <p:blipFill>
              <a:blip r:embed="rId137"/>
              <a:stretch>
                <a:fillRect/>
              </a:stretch>
            </p:blipFill>
            <p:spPr>
              <a:xfrm>
                <a:off x="1497471" y="3147964"/>
                <a:ext cx="222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0" name="Ink 69">
                <a:extLst>
                  <a:ext uri="{FF2B5EF4-FFF2-40B4-BE49-F238E27FC236}">
                    <a16:creationId xmlns:a16="http://schemas.microsoft.com/office/drawing/2014/main" id="{CC790632-B8EE-4120-8404-25DF0510563E}"/>
                  </a:ext>
                </a:extLst>
              </p14:cNvPr>
              <p14:cNvContentPartPr/>
              <p14:nvPr/>
            </p14:nvContentPartPr>
            <p14:xfrm>
              <a:off x="1522671" y="3004324"/>
              <a:ext cx="258120" cy="82440"/>
            </p14:xfrm>
          </p:contentPart>
        </mc:Choice>
        <mc:Fallback xmlns="">
          <p:pic>
            <p:nvPicPr>
              <p:cNvPr id="70" name="Ink 69">
                <a:extLst>
                  <a:ext uri="{FF2B5EF4-FFF2-40B4-BE49-F238E27FC236}">
                    <a16:creationId xmlns:a16="http://schemas.microsoft.com/office/drawing/2014/main" id="{CC790632-B8EE-4120-8404-25DF0510563E}"/>
                  </a:ext>
                </a:extLst>
              </p:cNvPr>
              <p:cNvPicPr/>
              <p:nvPr/>
            </p:nvPicPr>
            <p:blipFill>
              <a:blip r:embed="rId139"/>
              <a:stretch>
                <a:fillRect/>
              </a:stretch>
            </p:blipFill>
            <p:spPr>
              <a:xfrm>
                <a:off x="1514031" y="2995684"/>
                <a:ext cx="2757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1" name="Ink 70">
                <a:extLst>
                  <a:ext uri="{FF2B5EF4-FFF2-40B4-BE49-F238E27FC236}">
                    <a16:creationId xmlns:a16="http://schemas.microsoft.com/office/drawing/2014/main" id="{C0848E86-ADFD-4DF0-8A81-4F926E015066}"/>
                  </a:ext>
                </a:extLst>
              </p14:cNvPr>
              <p14:cNvContentPartPr/>
              <p14:nvPr/>
            </p14:nvContentPartPr>
            <p14:xfrm>
              <a:off x="1781151" y="3219964"/>
              <a:ext cx="129600" cy="267480"/>
            </p14:xfrm>
          </p:contentPart>
        </mc:Choice>
        <mc:Fallback xmlns="">
          <p:pic>
            <p:nvPicPr>
              <p:cNvPr id="71" name="Ink 70">
                <a:extLst>
                  <a:ext uri="{FF2B5EF4-FFF2-40B4-BE49-F238E27FC236}">
                    <a16:creationId xmlns:a16="http://schemas.microsoft.com/office/drawing/2014/main" id="{C0848E86-ADFD-4DF0-8A81-4F926E015066}"/>
                  </a:ext>
                </a:extLst>
              </p:cNvPr>
              <p:cNvPicPr/>
              <p:nvPr/>
            </p:nvPicPr>
            <p:blipFill>
              <a:blip r:embed="rId141"/>
              <a:stretch>
                <a:fillRect/>
              </a:stretch>
            </p:blipFill>
            <p:spPr>
              <a:xfrm>
                <a:off x="1772151" y="3211324"/>
                <a:ext cx="1472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3" name="Ink 72">
                <a:extLst>
                  <a:ext uri="{FF2B5EF4-FFF2-40B4-BE49-F238E27FC236}">
                    <a16:creationId xmlns:a16="http://schemas.microsoft.com/office/drawing/2014/main" id="{E8DC4BF2-E3EC-40FE-9502-F71E0AD0D2F7}"/>
                  </a:ext>
                </a:extLst>
              </p14:cNvPr>
              <p14:cNvContentPartPr/>
              <p14:nvPr/>
            </p14:nvContentPartPr>
            <p14:xfrm>
              <a:off x="2922711" y="3049684"/>
              <a:ext cx="150480" cy="423720"/>
            </p14:xfrm>
          </p:contentPart>
        </mc:Choice>
        <mc:Fallback xmlns="">
          <p:pic>
            <p:nvPicPr>
              <p:cNvPr id="73" name="Ink 72">
                <a:extLst>
                  <a:ext uri="{FF2B5EF4-FFF2-40B4-BE49-F238E27FC236}">
                    <a16:creationId xmlns:a16="http://schemas.microsoft.com/office/drawing/2014/main" id="{E8DC4BF2-E3EC-40FE-9502-F71E0AD0D2F7}"/>
                  </a:ext>
                </a:extLst>
              </p:cNvPr>
              <p:cNvPicPr/>
              <p:nvPr/>
            </p:nvPicPr>
            <p:blipFill>
              <a:blip r:embed="rId143"/>
              <a:stretch>
                <a:fillRect/>
              </a:stretch>
            </p:blipFill>
            <p:spPr>
              <a:xfrm>
                <a:off x="2914071" y="3040684"/>
                <a:ext cx="16812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4" name="Ink 73">
                <a:extLst>
                  <a:ext uri="{FF2B5EF4-FFF2-40B4-BE49-F238E27FC236}">
                    <a16:creationId xmlns:a16="http://schemas.microsoft.com/office/drawing/2014/main" id="{B564AEF1-8278-497A-A312-2910E6188989}"/>
                  </a:ext>
                </a:extLst>
              </p14:cNvPr>
              <p14:cNvContentPartPr/>
              <p14:nvPr/>
            </p14:nvContentPartPr>
            <p14:xfrm>
              <a:off x="2933871" y="3215284"/>
              <a:ext cx="184320" cy="63720"/>
            </p14:xfrm>
          </p:contentPart>
        </mc:Choice>
        <mc:Fallback xmlns="">
          <p:pic>
            <p:nvPicPr>
              <p:cNvPr id="74" name="Ink 73">
                <a:extLst>
                  <a:ext uri="{FF2B5EF4-FFF2-40B4-BE49-F238E27FC236}">
                    <a16:creationId xmlns:a16="http://schemas.microsoft.com/office/drawing/2014/main" id="{B564AEF1-8278-497A-A312-2910E6188989}"/>
                  </a:ext>
                </a:extLst>
              </p:cNvPr>
              <p:cNvPicPr/>
              <p:nvPr/>
            </p:nvPicPr>
            <p:blipFill>
              <a:blip r:embed="rId145"/>
              <a:stretch>
                <a:fillRect/>
              </a:stretch>
            </p:blipFill>
            <p:spPr>
              <a:xfrm>
                <a:off x="2925231" y="3206284"/>
                <a:ext cx="2019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5" name="Ink 74">
                <a:extLst>
                  <a:ext uri="{FF2B5EF4-FFF2-40B4-BE49-F238E27FC236}">
                    <a16:creationId xmlns:a16="http://schemas.microsoft.com/office/drawing/2014/main" id="{155F6CDA-D455-46E9-8E13-FBE44990B121}"/>
                  </a:ext>
                </a:extLst>
              </p14:cNvPr>
              <p14:cNvContentPartPr/>
              <p14:nvPr/>
            </p14:nvContentPartPr>
            <p14:xfrm>
              <a:off x="3027111" y="2993884"/>
              <a:ext cx="262800" cy="78840"/>
            </p14:xfrm>
          </p:contentPart>
        </mc:Choice>
        <mc:Fallback xmlns="">
          <p:pic>
            <p:nvPicPr>
              <p:cNvPr id="75" name="Ink 74">
                <a:extLst>
                  <a:ext uri="{FF2B5EF4-FFF2-40B4-BE49-F238E27FC236}">
                    <a16:creationId xmlns:a16="http://schemas.microsoft.com/office/drawing/2014/main" id="{155F6CDA-D455-46E9-8E13-FBE44990B121}"/>
                  </a:ext>
                </a:extLst>
              </p:cNvPr>
              <p:cNvPicPr/>
              <p:nvPr/>
            </p:nvPicPr>
            <p:blipFill>
              <a:blip r:embed="rId147"/>
              <a:stretch>
                <a:fillRect/>
              </a:stretch>
            </p:blipFill>
            <p:spPr>
              <a:xfrm>
                <a:off x="3018111" y="2985244"/>
                <a:ext cx="2804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6" name="Ink 75">
                <a:extLst>
                  <a:ext uri="{FF2B5EF4-FFF2-40B4-BE49-F238E27FC236}">
                    <a16:creationId xmlns:a16="http://schemas.microsoft.com/office/drawing/2014/main" id="{40C6FA2D-2182-4443-A572-96430132EE79}"/>
                  </a:ext>
                </a:extLst>
              </p14:cNvPr>
              <p14:cNvContentPartPr/>
              <p14:nvPr/>
            </p14:nvContentPartPr>
            <p14:xfrm>
              <a:off x="3243831" y="3238684"/>
              <a:ext cx="329400" cy="349200"/>
            </p14:xfrm>
          </p:contentPart>
        </mc:Choice>
        <mc:Fallback xmlns="">
          <p:pic>
            <p:nvPicPr>
              <p:cNvPr id="76" name="Ink 75">
                <a:extLst>
                  <a:ext uri="{FF2B5EF4-FFF2-40B4-BE49-F238E27FC236}">
                    <a16:creationId xmlns:a16="http://schemas.microsoft.com/office/drawing/2014/main" id="{40C6FA2D-2182-4443-A572-96430132EE79}"/>
                  </a:ext>
                </a:extLst>
              </p:cNvPr>
              <p:cNvPicPr/>
              <p:nvPr/>
            </p:nvPicPr>
            <p:blipFill>
              <a:blip r:embed="rId149"/>
              <a:stretch>
                <a:fillRect/>
              </a:stretch>
            </p:blipFill>
            <p:spPr>
              <a:xfrm>
                <a:off x="3234831" y="3230044"/>
                <a:ext cx="3470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7" name="Ink 76">
                <a:extLst>
                  <a:ext uri="{FF2B5EF4-FFF2-40B4-BE49-F238E27FC236}">
                    <a16:creationId xmlns:a16="http://schemas.microsoft.com/office/drawing/2014/main" id="{437C9CF2-834B-4854-9D9F-B43BEEC7DA6B}"/>
                  </a:ext>
                </a:extLst>
              </p14:cNvPr>
              <p14:cNvContentPartPr/>
              <p14:nvPr/>
            </p14:nvContentPartPr>
            <p14:xfrm>
              <a:off x="3435351" y="3426244"/>
              <a:ext cx="250560" cy="65520"/>
            </p14:xfrm>
          </p:contentPart>
        </mc:Choice>
        <mc:Fallback xmlns="">
          <p:pic>
            <p:nvPicPr>
              <p:cNvPr id="77" name="Ink 76">
                <a:extLst>
                  <a:ext uri="{FF2B5EF4-FFF2-40B4-BE49-F238E27FC236}">
                    <a16:creationId xmlns:a16="http://schemas.microsoft.com/office/drawing/2014/main" id="{437C9CF2-834B-4854-9D9F-B43BEEC7DA6B}"/>
                  </a:ext>
                </a:extLst>
              </p:cNvPr>
              <p:cNvPicPr/>
              <p:nvPr/>
            </p:nvPicPr>
            <p:blipFill>
              <a:blip r:embed="rId151"/>
              <a:stretch>
                <a:fillRect/>
              </a:stretch>
            </p:blipFill>
            <p:spPr>
              <a:xfrm>
                <a:off x="3426351" y="3417244"/>
                <a:ext cx="2682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78" name="Ink 77">
                <a:extLst>
                  <a:ext uri="{FF2B5EF4-FFF2-40B4-BE49-F238E27FC236}">
                    <a16:creationId xmlns:a16="http://schemas.microsoft.com/office/drawing/2014/main" id="{2BC220F3-D683-4B4E-B640-2912A4DC5D45}"/>
                  </a:ext>
                </a:extLst>
              </p14:cNvPr>
              <p14:cNvContentPartPr/>
              <p14:nvPr/>
            </p14:nvContentPartPr>
            <p14:xfrm>
              <a:off x="3918111" y="2961484"/>
              <a:ext cx="309240" cy="422640"/>
            </p14:xfrm>
          </p:contentPart>
        </mc:Choice>
        <mc:Fallback xmlns="">
          <p:pic>
            <p:nvPicPr>
              <p:cNvPr id="78" name="Ink 77">
                <a:extLst>
                  <a:ext uri="{FF2B5EF4-FFF2-40B4-BE49-F238E27FC236}">
                    <a16:creationId xmlns:a16="http://schemas.microsoft.com/office/drawing/2014/main" id="{2BC220F3-D683-4B4E-B640-2912A4DC5D45}"/>
                  </a:ext>
                </a:extLst>
              </p:cNvPr>
              <p:cNvPicPr/>
              <p:nvPr/>
            </p:nvPicPr>
            <p:blipFill>
              <a:blip r:embed="rId153"/>
              <a:stretch>
                <a:fillRect/>
              </a:stretch>
            </p:blipFill>
            <p:spPr>
              <a:xfrm>
                <a:off x="3909471" y="2952844"/>
                <a:ext cx="32688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79" name="Ink 78">
                <a:extLst>
                  <a:ext uri="{FF2B5EF4-FFF2-40B4-BE49-F238E27FC236}">
                    <a16:creationId xmlns:a16="http://schemas.microsoft.com/office/drawing/2014/main" id="{03CDB037-C954-4876-A9B8-8AA757D3D09D}"/>
                  </a:ext>
                </a:extLst>
              </p14:cNvPr>
              <p14:cNvContentPartPr/>
              <p14:nvPr/>
            </p14:nvContentPartPr>
            <p14:xfrm>
              <a:off x="4510311" y="3013684"/>
              <a:ext cx="201600" cy="295920"/>
            </p14:xfrm>
          </p:contentPart>
        </mc:Choice>
        <mc:Fallback xmlns="">
          <p:pic>
            <p:nvPicPr>
              <p:cNvPr id="79" name="Ink 78">
                <a:extLst>
                  <a:ext uri="{FF2B5EF4-FFF2-40B4-BE49-F238E27FC236}">
                    <a16:creationId xmlns:a16="http://schemas.microsoft.com/office/drawing/2014/main" id="{03CDB037-C954-4876-A9B8-8AA757D3D09D}"/>
                  </a:ext>
                </a:extLst>
              </p:cNvPr>
              <p:cNvPicPr/>
              <p:nvPr/>
            </p:nvPicPr>
            <p:blipFill>
              <a:blip r:embed="rId155"/>
              <a:stretch>
                <a:fillRect/>
              </a:stretch>
            </p:blipFill>
            <p:spPr>
              <a:xfrm>
                <a:off x="4501671" y="3004684"/>
                <a:ext cx="2192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0" name="Ink 79">
                <a:extLst>
                  <a:ext uri="{FF2B5EF4-FFF2-40B4-BE49-F238E27FC236}">
                    <a16:creationId xmlns:a16="http://schemas.microsoft.com/office/drawing/2014/main" id="{87323391-2974-4242-8194-DF8CC5D29956}"/>
                  </a:ext>
                </a:extLst>
              </p14:cNvPr>
              <p14:cNvContentPartPr/>
              <p14:nvPr/>
            </p14:nvContentPartPr>
            <p14:xfrm>
              <a:off x="4702191" y="3216004"/>
              <a:ext cx="66600" cy="151920"/>
            </p14:xfrm>
          </p:contentPart>
        </mc:Choice>
        <mc:Fallback xmlns="">
          <p:pic>
            <p:nvPicPr>
              <p:cNvPr id="80" name="Ink 79">
                <a:extLst>
                  <a:ext uri="{FF2B5EF4-FFF2-40B4-BE49-F238E27FC236}">
                    <a16:creationId xmlns:a16="http://schemas.microsoft.com/office/drawing/2014/main" id="{87323391-2974-4242-8194-DF8CC5D29956}"/>
                  </a:ext>
                </a:extLst>
              </p:cNvPr>
              <p:cNvPicPr/>
              <p:nvPr/>
            </p:nvPicPr>
            <p:blipFill>
              <a:blip r:embed="rId157"/>
              <a:stretch>
                <a:fillRect/>
              </a:stretch>
            </p:blipFill>
            <p:spPr>
              <a:xfrm>
                <a:off x="4693191" y="3207004"/>
                <a:ext cx="842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1" name="Ink 80">
                <a:extLst>
                  <a:ext uri="{FF2B5EF4-FFF2-40B4-BE49-F238E27FC236}">
                    <a16:creationId xmlns:a16="http://schemas.microsoft.com/office/drawing/2014/main" id="{4E594DBA-BAE2-4B36-9AE2-98AF58A432C3}"/>
                  </a:ext>
                </a:extLst>
              </p14:cNvPr>
              <p14:cNvContentPartPr/>
              <p14:nvPr/>
            </p14:nvContentPartPr>
            <p14:xfrm>
              <a:off x="4347951" y="3447484"/>
              <a:ext cx="382680" cy="7560"/>
            </p14:xfrm>
          </p:contentPart>
        </mc:Choice>
        <mc:Fallback xmlns="">
          <p:pic>
            <p:nvPicPr>
              <p:cNvPr id="81" name="Ink 80">
                <a:extLst>
                  <a:ext uri="{FF2B5EF4-FFF2-40B4-BE49-F238E27FC236}">
                    <a16:creationId xmlns:a16="http://schemas.microsoft.com/office/drawing/2014/main" id="{4E594DBA-BAE2-4B36-9AE2-98AF58A432C3}"/>
                  </a:ext>
                </a:extLst>
              </p:cNvPr>
              <p:cNvPicPr/>
              <p:nvPr/>
            </p:nvPicPr>
            <p:blipFill>
              <a:blip r:embed="rId159"/>
              <a:stretch>
                <a:fillRect/>
              </a:stretch>
            </p:blipFill>
            <p:spPr>
              <a:xfrm>
                <a:off x="4338951" y="3438484"/>
                <a:ext cx="4003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2" name="Ink 81">
                <a:extLst>
                  <a:ext uri="{FF2B5EF4-FFF2-40B4-BE49-F238E27FC236}">
                    <a16:creationId xmlns:a16="http://schemas.microsoft.com/office/drawing/2014/main" id="{20DD576A-3FF2-471B-A3F1-FCB6EFAEA8FA}"/>
                  </a:ext>
                </a:extLst>
              </p14:cNvPr>
              <p14:cNvContentPartPr/>
              <p14:nvPr/>
            </p14:nvContentPartPr>
            <p14:xfrm>
              <a:off x="4301511" y="3658084"/>
              <a:ext cx="305280" cy="340200"/>
            </p14:xfrm>
          </p:contentPart>
        </mc:Choice>
        <mc:Fallback xmlns="">
          <p:pic>
            <p:nvPicPr>
              <p:cNvPr id="82" name="Ink 81">
                <a:extLst>
                  <a:ext uri="{FF2B5EF4-FFF2-40B4-BE49-F238E27FC236}">
                    <a16:creationId xmlns:a16="http://schemas.microsoft.com/office/drawing/2014/main" id="{20DD576A-3FF2-471B-A3F1-FCB6EFAEA8FA}"/>
                  </a:ext>
                </a:extLst>
              </p:cNvPr>
              <p:cNvPicPr/>
              <p:nvPr/>
            </p:nvPicPr>
            <p:blipFill>
              <a:blip r:embed="rId161"/>
              <a:stretch>
                <a:fillRect/>
              </a:stretch>
            </p:blipFill>
            <p:spPr>
              <a:xfrm>
                <a:off x="4292511" y="3649444"/>
                <a:ext cx="3229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3" name="Ink 82">
                <a:extLst>
                  <a:ext uri="{FF2B5EF4-FFF2-40B4-BE49-F238E27FC236}">
                    <a16:creationId xmlns:a16="http://schemas.microsoft.com/office/drawing/2014/main" id="{292A508D-9AA0-45DA-83F4-FE61299F5E06}"/>
                  </a:ext>
                </a:extLst>
              </p14:cNvPr>
              <p14:cNvContentPartPr/>
              <p14:nvPr/>
            </p14:nvContentPartPr>
            <p14:xfrm>
              <a:off x="4649271" y="3646564"/>
              <a:ext cx="144720" cy="144360"/>
            </p14:xfrm>
          </p:contentPart>
        </mc:Choice>
        <mc:Fallback xmlns="">
          <p:pic>
            <p:nvPicPr>
              <p:cNvPr id="83" name="Ink 82">
                <a:extLst>
                  <a:ext uri="{FF2B5EF4-FFF2-40B4-BE49-F238E27FC236}">
                    <a16:creationId xmlns:a16="http://schemas.microsoft.com/office/drawing/2014/main" id="{292A508D-9AA0-45DA-83F4-FE61299F5E06}"/>
                  </a:ext>
                </a:extLst>
              </p:cNvPr>
              <p:cNvPicPr/>
              <p:nvPr/>
            </p:nvPicPr>
            <p:blipFill>
              <a:blip r:embed="rId163"/>
              <a:stretch>
                <a:fillRect/>
              </a:stretch>
            </p:blipFill>
            <p:spPr>
              <a:xfrm>
                <a:off x="4640271" y="3637924"/>
                <a:ext cx="1623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84" name="Ink 83">
                <a:extLst>
                  <a:ext uri="{FF2B5EF4-FFF2-40B4-BE49-F238E27FC236}">
                    <a16:creationId xmlns:a16="http://schemas.microsoft.com/office/drawing/2014/main" id="{E15B8818-9783-46CE-8A95-086EBBC5A8EB}"/>
                  </a:ext>
                </a:extLst>
              </p14:cNvPr>
              <p14:cNvContentPartPr/>
              <p14:nvPr/>
            </p14:nvContentPartPr>
            <p14:xfrm>
              <a:off x="5306271" y="3311404"/>
              <a:ext cx="134280" cy="14400"/>
            </p14:xfrm>
          </p:contentPart>
        </mc:Choice>
        <mc:Fallback xmlns="">
          <p:pic>
            <p:nvPicPr>
              <p:cNvPr id="84" name="Ink 83">
                <a:extLst>
                  <a:ext uri="{FF2B5EF4-FFF2-40B4-BE49-F238E27FC236}">
                    <a16:creationId xmlns:a16="http://schemas.microsoft.com/office/drawing/2014/main" id="{E15B8818-9783-46CE-8A95-086EBBC5A8EB}"/>
                  </a:ext>
                </a:extLst>
              </p:cNvPr>
              <p:cNvPicPr/>
              <p:nvPr/>
            </p:nvPicPr>
            <p:blipFill>
              <a:blip r:embed="rId165"/>
              <a:stretch>
                <a:fillRect/>
              </a:stretch>
            </p:blipFill>
            <p:spPr>
              <a:xfrm>
                <a:off x="5297271" y="3302404"/>
                <a:ext cx="1519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85" name="Ink 84">
                <a:extLst>
                  <a:ext uri="{FF2B5EF4-FFF2-40B4-BE49-F238E27FC236}">
                    <a16:creationId xmlns:a16="http://schemas.microsoft.com/office/drawing/2014/main" id="{1FEB5625-933E-460F-AEE7-A3E65AEF8161}"/>
                  </a:ext>
                </a:extLst>
              </p14:cNvPr>
              <p14:cNvContentPartPr/>
              <p14:nvPr/>
            </p14:nvContentPartPr>
            <p14:xfrm>
              <a:off x="5218431" y="3381604"/>
              <a:ext cx="140040" cy="28440"/>
            </p14:xfrm>
          </p:contentPart>
        </mc:Choice>
        <mc:Fallback xmlns="">
          <p:pic>
            <p:nvPicPr>
              <p:cNvPr id="85" name="Ink 84">
                <a:extLst>
                  <a:ext uri="{FF2B5EF4-FFF2-40B4-BE49-F238E27FC236}">
                    <a16:creationId xmlns:a16="http://schemas.microsoft.com/office/drawing/2014/main" id="{1FEB5625-933E-460F-AEE7-A3E65AEF8161}"/>
                  </a:ext>
                </a:extLst>
              </p:cNvPr>
              <p:cNvPicPr/>
              <p:nvPr/>
            </p:nvPicPr>
            <p:blipFill>
              <a:blip r:embed="rId167"/>
              <a:stretch>
                <a:fillRect/>
              </a:stretch>
            </p:blipFill>
            <p:spPr>
              <a:xfrm>
                <a:off x="5209791" y="3372964"/>
                <a:ext cx="1576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89" name="Ink 88">
                <a:extLst>
                  <a:ext uri="{FF2B5EF4-FFF2-40B4-BE49-F238E27FC236}">
                    <a16:creationId xmlns:a16="http://schemas.microsoft.com/office/drawing/2014/main" id="{41413298-694B-44D3-98CD-80AE22FCA84E}"/>
                  </a:ext>
                </a:extLst>
              </p14:cNvPr>
              <p14:cNvContentPartPr/>
              <p14:nvPr/>
            </p14:nvContentPartPr>
            <p14:xfrm>
              <a:off x="1415391" y="1250764"/>
              <a:ext cx="777960" cy="85320"/>
            </p14:xfrm>
          </p:contentPart>
        </mc:Choice>
        <mc:Fallback xmlns="">
          <p:pic>
            <p:nvPicPr>
              <p:cNvPr id="89" name="Ink 88">
                <a:extLst>
                  <a:ext uri="{FF2B5EF4-FFF2-40B4-BE49-F238E27FC236}">
                    <a16:creationId xmlns:a16="http://schemas.microsoft.com/office/drawing/2014/main" id="{41413298-694B-44D3-98CD-80AE22FCA84E}"/>
                  </a:ext>
                </a:extLst>
              </p:cNvPr>
              <p:cNvPicPr/>
              <p:nvPr/>
            </p:nvPicPr>
            <p:blipFill>
              <a:blip r:embed="rId169"/>
              <a:stretch>
                <a:fillRect/>
              </a:stretch>
            </p:blipFill>
            <p:spPr>
              <a:xfrm>
                <a:off x="1406391" y="1241764"/>
                <a:ext cx="7956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0" name="Ink 89">
                <a:extLst>
                  <a:ext uri="{FF2B5EF4-FFF2-40B4-BE49-F238E27FC236}">
                    <a16:creationId xmlns:a16="http://schemas.microsoft.com/office/drawing/2014/main" id="{6D2EB1E1-FAD2-4B8A-9FC9-6E4B10E18646}"/>
                  </a:ext>
                </a:extLst>
              </p14:cNvPr>
              <p14:cNvContentPartPr/>
              <p14:nvPr/>
            </p14:nvContentPartPr>
            <p14:xfrm>
              <a:off x="2077071" y="1220884"/>
              <a:ext cx="205200" cy="230040"/>
            </p14:xfrm>
          </p:contentPart>
        </mc:Choice>
        <mc:Fallback xmlns="">
          <p:pic>
            <p:nvPicPr>
              <p:cNvPr id="90" name="Ink 89">
                <a:extLst>
                  <a:ext uri="{FF2B5EF4-FFF2-40B4-BE49-F238E27FC236}">
                    <a16:creationId xmlns:a16="http://schemas.microsoft.com/office/drawing/2014/main" id="{6D2EB1E1-FAD2-4B8A-9FC9-6E4B10E18646}"/>
                  </a:ext>
                </a:extLst>
              </p:cNvPr>
              <p:cNvPicPr/>
              <p:nvPr/>
            </p:nvPicPr>
            <p:blipFill>
              <a:blip r:embed="rId171"/>
              <a:stretch>
                <a:fillRect/>
              </a:stretch>
            </p:blipFill>
            <p:spPr>
              <a:xfrm>
                <a:off x="2068071" y="1211884"/>
                <a:ext cx="2228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1" name="Ink 90">
                <a:extLst>
                  <a:ext uri="{FF2B5EF4-FFF2-40B4-BE49-F238E27FC236}">
                    <a16:creationId xmlns:a16="http://schemas.microsoft.com/office/drawing/2014/main" id="{3FDF2D69-707E-4A3B-AD84-F2DE9765A396}"/>
                  </a:ext>
                </a:extLst>
              </p14:cNvPr>
              <p14:cNvContentPartPr/>
              <p14:nvPr/>
            </p14:nvContentPartPr>
            <p14:xfrm>
              <a:off x="1419351" y="1134124"/>
              <a:ext cx="141840" cy="266760"/>
            </p14:xfrm>
          </p:contentPart>
        </mc:Choice>
        <mc:Fallback xmlns="">
          <p:pic>
            <p:nvPicPr>
              <p:cNvPr id="91" name="Ink 90">
                <a:extLst>
                  <a:ext uri="{FF2B5EF4-FFF2-40B4-BE49-F238E27FC236}">
                    <a16:creationId xmlns:a16="http://schemas.microsoft.com/office/drawing/2014/main" id="{3FDF2D69-707E-4A3B-AD84-F2DE9765A396}"/>
                  </a:ext>
                </a:extLst>
              </p:cNvPr>
              <p:cNvPicPr/>
              <p:nvPr/>
            </p:nvPicPr>
            <p:blipFill>
              <a:blip r:embed="rId173"/>
              <a:stretch>
                <a:fillRect/>
              </a:stretch>
            </p:blipFill>
            <p:spPr>
              <a:xfrm>
                <a:off x="1410711" y="1125124"/>
                <a:ext cx="1594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2" name="Ink 91">
                <a:extLst>
                  <a:ext uri="{FF2B5EF4-FFF2-40B4-BE49-F238E27FC236}">
                    <a16:creationId xmlns:a16="http://schemas.microsoft.com/office/drawing/2014/main" id="{77AC0111-D0C5-4DAF-925E-AAE02C3ABCD5}"/>
                  </a:ext>
                </a:extLst>
              </p14:cNvPr>
              <p14:cNvContentPartPr/>
              <p14:nvPr/>
            </p14:nvContentPartPr>
            <p14:xfrm>
              <a:off x="1935231" y="1009924"/>
              <a:ext cx="207360" cy="185400"/>
            </p14:xfrm>
          </p:contentPart>
        </mc:Choice>
        <mc:Fallback xmlns="">
          <p:pic>
            <p:nvPicPr>
              <p:cNvPr id="92" name="Ink 91">
                <a:extLst>
                  <a:ext uri="{FF2B5EF4-FFF2-40B4-BE49-F238E27FC236}">
                    <a16:creationId xmlns:a16="http://schemas.microsoft.com/office/drawing/2014/main" id="{77AC0111-D0C5-4DAF-925E-AAE02C3ABCD5}"/>
                  </a:ext>
                </a:extLst>
              </p:cNvPr>
              <p:cNvPicPr/>
              <p:nvPr/>
            </p:nvPicPr>
            <p:blipFill>
              <a:blip r:embed="rId175"/>
              <a:stretch>
                <a:fillRect/>
              </a:stretch>
            </p:blipFill>
            <p:spPr>
              <a:xfrm>
                <a:off x="1926231" y="1000924"/>
                <a:ext cx="2250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5" name="Ink 124">
                <a:extLst>
                  <a:ext uri="{FF2B5EF4-FFF2-40B4-BE49-F238E27FC236}">
                    <a16:creationId xmlns:a16="http://schemas.microsoft.com/office/drawing/2014/main" id="{13202E85-524E-4A52-9B16-66368CDA3382}"/>
                  </a:ext>
                </a:extLst>
              </p14:cNvPr>
              <p14:cNvContentPartPr/>
              <p14:nvPr/>
            </p14:nvContentPartPr>
            <p14:xfrm>
              <a:off x="2460471" y="777724"/>
              <a:ext cx="4012920" cy="363240"/>
            </p14:xfrm>
          </p:contentPart>
        </mc:Choice>
        <mc:Fallback xmlns="">
          <p:pic>
            <p:nvPicPr>
              <p:cNvPr id="125" name="Ink 124">
                <a:extLst>
                  <a:ext uri="{FF2B5EF4-FFF2-40B4-BE49-F238E27FC236}">
                    <a16:creationId xmlns:a16="http://schemas.microsoft.com/office/drawing/2014/main" id="{13202E85-524E-4A52-9B16-66368CDA3382}"/>
                  </a:ext>
                </a:extLst>
              </p:cNvPr>
              <p:cNvPicPr/>
              <p:nvPr/>
            </p:nvPicPr>
            <p:blipFill>
              <a:blip r:embed="rId177"/>
              <a:stretch>
                <a:fillRect/>
              </a:stretch>
            </p:blipFill>
            <p:spPr>
              <a:xfrm>
                <a:off x="2451471" y="769084"/>
                <a:ext cx="403056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6" name="Ink 125">
                <a:extLst>
                  <a:ext uri="{FF2B5EF4-FFF2-40B4-BE49-F238E27FC236}">
                    <a16:creationId xmlns:a16="http://schemas.microsoft.com/office/drawing/2014/main" id="{AE7BE871-EA9B-4837-80B2-6A5E55AC20C9}"/>
                  </a:ext>
                </a:extLst>
              </p14:cNvPr>
              <p14:cNvContentPartPr/>
              <p14:nvPr/>
            </p14:nvContentPartPr>
            <p14:xfrm>
              <a:off x="6268551" y="953764"/>
              <a:ext cx="196200" cy="213480"/>
            </p14:xfrm>
          </p:contentPart>
        </mc:Choice>
        <mc:Fallback xmlns="">
          <p:pic>
            <p:nvPicPr>
              <p:cNvPr id="126" name="Ink 125">
                <a:extLst>
                  <a:ext uri="{FF2B5EF4-FFF2-40B4-BE49-F238E27FC236}">
                    <a16:creationId xmlns:a16="http://schemas.microsoft.com/office/drawing/2014/main" id="{AE7BE871-EA9B-4837-80B2-6A5E55AC20C9}"/>
                  </a:ext>
                </a:extLst>
              </p:cNvPr>
              <p:cNvPicPr/>
              <p:nvPr/>
            </p:nvPicPr>
            <p:blipFill>
              <a:blip r:embed="rId179"/>
              <a:stretch>
                <a:fillRect/>
              </a:stretch>
            </p:blipFill>
            <p:spPr>
              <a:xfrm>
                <a:off x="6259911" y="944764"/>
                <a:ext cx="2138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8" name="Ink 127">
                <a:extLst>
                  <a:ext uri="{FF2B5EF4-FFF2-40B4-BE49-F238E27FC236}">
                    <a16:creationId xmlns:a16="http://schemas.microsoft.com/office/drawing/2014/main" id="{33FDBC97-B8E6-467C-AA34-ADC02A7D03BF}"/>
                  </a:ext>
                </a:extLst>
              </p14:cNvPr>
              <p14:cNvContentPartPr/>
              <p14:nvPr/>
            </p14:nvContentPartPr>
            <p14:xfrm>
              <a:off x="2501871" y="625444"/>
              <a:ext cx="223560" cy="324360"/>
            </p14:xfrm>
          </p:contentPart>
        </mc:Choice>
        <mc:Fallback xmlns="">
          <p:pic>
            <p:nvPicPr>
              <p:cNvPr id="128" name="Ink 127">
                <a:extLst>
                  <a:ext uri="{FF2B5EF4-FFF2-40B4-BE49-F238E27FC236}">
                    <a16:creationId xmlns:a16="http://schemas.microsoft.com/office/drawing/2014/main" id="{33FDBC97-B8E6-467C-AA34-ADC02A7D03BF}"/>
                  </a:ext>
                </a:extLst>
              </p:cNvPr>
              <p:cNvPicPr/>
              <p:nvPr/>
            </p:nvPicPr>
            <p:blipFill>
              <a:blip r:embed="rId181"/>
              <a:stretch>
                <a:fillRect/>
              </a:stretch>
            </p:blipFill>
            <p:spPr>
              <a:xfrm>
                <a:off x="2493231" y="616804"/>
                <a:ext cx="24120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9" name="Ink 128">
                <a:extLst>
                  <a:ext uri="{FF2B5EF4-FFF2-40B4-BE49-F238E27FC236}">
                    <a16:creationId xmlns:a16="http://schemas.microsoft.com/office/drawing/2014/main" id="{5FC02B93-9114-4DE2-B3E6-405B06F01DFF}"/>
                  </a:ext>
                </a:extLst>
              </p14:cNvPr>
              <p14:cNvContentPartPr/>
              <p14:nvPr/>
            </p14:nvContentPartPr>
            <p14:xfrm>
              <a:off x="4210431" y="357244"/>
              <a:ext cx="146880" cy="504720"/>
            </p14:xfrm>
          </p:contentPart>
        </mc:Choice>
        <mc:Fallback xmlns="">
          <p:pic>
            <p:nvPicPr>
              <p:cNvPr id="129" name="Ink 128">
                <a:extLst>
                  <a:ext uri="{FF2B5EF4-FFF2-40B4-BE49-F238E27FC236}">
                    <a16:creationId xmlns:a16="http://schemas.microsoft.com/office/drawing/2014/main" id="{5FC02B93-9114-4DE2-B3E6-405B06F01DFF}"/>
                  </a:ext>
                </a:extLst>
              </p:cNvPr>
              <p:cNvPicPr/>
              <p:nvPr/>
            </p:nvPicPr>
            <p:blipFill>
              <a:blip r:embed="rId183"/>
              <a:stretch>
                <a:fillRect/>
              </a:stretch>
            </p:blipFill>
            <p:spPr>
              <a:xfrm>
                <a:off x="4201431" y="348604"/>
                <a:ext cx="16452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0" name="Ink 129">
                <a:extLst>
                  <a:ext uri="{FF2B5EF4-FFF2-40B4-BE49-F238E27FC236}">
                    <a16:creationId xmlns:a16="http://schemas.microsoft.com/office/drawing/2014/main" id="{51CC56AF-3E9B-4089-88BE-F05AE11FE2D3}"/>
                  </a:ext>
                </a:extLst>
              </p14:cNvPr>
              <p14:cNvContentPartPr/>
              <p14:nvPr/>
            </p14:nvContentPartPr>
            <p14:xfrm>
              <a:off x="4139511" y="599524"/>
              <a:ext cx="393480" cy="33120"/>
            </p14:xfrm>
          </p:contentPart>
        </mc:Choice>
        <mc:Fallback xmlns="">
          <p:pic>
            <p:nvPicPr>
              <p:cNvPr id="130" name="Ink 129">
                <a:extLst>
                  <a:ext uri="{FF2B5EF4-FFF2-40B4-BE49-F238E27FC236}">
                    <a16:creationId xmlns:a16="http://schemas.microsoft.com/office/drawing/2014/main" id="{51CC56AF-3E9B-4089-88BE-F05AE11FE2D3}"/>
                  </a:ext>
                </a:extLst>
              </p:cNvPr>
              <p:cNvPicPr/>
              <p:nvPr/>
            </p:nvPicPr>
            <p:blipFill>
              <a:blip r:embed="rId185"/>
              <a:stretch>
                <a:fillRect/>
              </a:stretch>
            </p:blipFill>
            <p:spPr>
              <a:xfrm>
                <a:off x="4130871" y="590884"/>
                <a:ext cx="411120" cy="50760"/>
              </a:xfrm>
              <a:prstGeom prst="rect">
                <a:avLst/>
              </a:prstGeom>
            </p:spPr>
          </p:pic>
        </mc:Fallback>
      </mc:AlternateContent>
      <p:grpSp>
        <p:nvGrpSpPr>
          <p:cNvPr id="139" name="Group 138">
            <a:extLst>
              <a:ext uri="{FF2B5EF4-FFF2-40B4-BE49-F238E27FC236}">
                <a16:creationId xmlns:a16="http://schemas.microsoft.com/office/drawing/2014/main" id="{0FF46D7E-2437-49F3-A262-81ADCAAF23E2}"/>
              </a:ext>
            </a:extLst>
          </p:cNvPr>
          <p:cNvGrpSpPr/>
          <p:nvPr/>
        </p:nvGrpSpPr>
        <p:grpSpPr>
          <a:xfrm>
            <a:off x="5776071" y="2882644"/>
            <a:ext cx="2880360" cy="1195200"/>
            <a:chOff x="5776071" y="2882644"/>
            <a:chExt cx="2880360" cy="1195200"/>
          </a:xfrm>
        </p:grpSpPr>
        <mc:AlternateContent xmlns:mc="http://schemas.openxmlformats.org/markup-compatibility/2006" xmlns:p14="http://schemas.microsoft.com/office/powerpoint/2010/main">
          <mc:Choice Requires="p14">
            <p:contentPart p14:bwMode="auto" r:id="rId186">
              <p14:nvContentPartPr>
                <p14:cNvPr id="94" name="Ink 93">
                  <a:extLst>
                    <a:ext uri="{FF2B5EF4-FFF2-40B4-BE49-F238E27FC236}">
                      <a16:creationId xmlns:a16="http://schemas.microsoft.com/office/drawing/2014/main" id="{84E9A85C-3A08-4E19-BAD8-588B58D73257}"/>
                    </a:ext>
                  </a:extLst>
                </p14:cNvPr>
                <p14:cNvContentPartPr/>
                <p14:nvPr/>
              </p14:nvContentPartPr>
              <p14:xfrm>
                <a:off x="5776071" y="2999644"/>
                <a:ext cx="213480" cy="364680"/>
              </p14:xfrm>
            </p:contentPart>
          </mc:Choice>
          <mc:Fallback xmlns="">
            <p:pic>
              <p:nvPicPr>
                <p:cNvPr id="94" name="Ink 93">
                  <a:extLst>
                    <a:ext uri="{FF2B5EF4-FFF2-40B4-BE49-F238E27FC236}">
                      <a16:creationId xmlns:a16="http://schemas.microsoft.com/office/drawing/2014/main" id="{84E9A85C-3A08-4E19-BAD8-588B58D73257}"/>
                    </a:ext>
                  </a:extLst>
                </p:cNvPr>
                <p:cNvPicPr/>
                <p:nvPr/>
              </p:nvPicPr>
              <p:blipFill>
                <a:blip r:embed="rId187"/>
                <a:stretch>
                  <a:fillRect/>
                </a:stretch>
              </p:blipFill>
              <p:spPr>
                <a:xfrm>
                  <a:off x="5767071" y="2991004"/>
                  <a:ext cx="23112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95" name="Ink 94">
                  <a:extLst>
                    <a:ext uri="{FF2B5EF4-FFF2-40B4-BE49-F238E27FC236}">
                      <a16:creationId xmlns:a16="http://schemas.microsoft.com/office/drawing/2014/main" id="{CCCAD9F1-7A0B-4ADD-B2DF-A25F2376DAA9}"/>
                    </a:ext>
                  </a:extLst>
                </p14:cNvPr>
                <p14:cNvContentPartPr/>
                <p14:nvPr/>
              </p14:nvContentPartPr>
              <p14:xfrm>
                <a:off x="5897751" y="3297364"/>
                <a:ext cx="54360" cy="23400"/>
              </p14:xfrm>
            </p:contentPart>
          </mc:Choice>
          <mc:Fallback xmlns="">
            <p:pic>
              <p:nvPicPr>
                <p:cNvPr id="95" name="Ink 94">
                  <a:extLst>
                    <a:ext uri="{FF2B5EF4-FFF2-40B4-BE49-F238E27FC236}">
                      <a16:creationId xmlns:a16="http://schemas.microsoft.com/office/drawing/2014/main" id="{CCCAD9F1-7A0B-4ADD-B2DF-A25F2376DAA9}"/>
                    </a:ext>
                  </a:extLst>
                </p:cNvPr>
                <p:cNvPicPr/>
                <p:nvPr/>
              </p:nvPicPr>
              <p:blipFill>
                <a:blip r:embed="rId189"/>
                <a:stretch>
                  <a:fillRect/>
                </a:stretch>
              </p:blipFill>
              <p:spPr>
                <a:xfrm>
                  <a:off x="5889111" y="3288364"/>
                  <a:ext cx="72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96" name="Ink 95">
                  <a:extLst>
                    <a:ext uri="{FF2B5EF4-FFF2-40B4-BE49-F238E27FC236}">
                      <a16:creationId xmlns:a16="http://schemas.microsoft.com/office/drawing/2014/main" id="{07EEFED4-F463-4A97-A26D-B67BC237371B}"/>
                    </a:ext>
                  </a:extLst>
                </p14:cNvPr>
                <p14:cNvContentPartPr/>
                <p14:nvPr/>
              </p14:nvContentPartPr>
              <p14:xfrm>
                <a:off x="6076671" y="2957524"/>
                <a:ext cx="163080" cy="406080"/>
              </p14:xfrm>
            </p:contentPart>
          </mc:Choice>
          <mc:Fallback xmlns="">
            <p:pic>
              <p:nvPicPr>
                <p:cNvPr id="96" name="Ink 95">
                  <a:extLst>
                    <a:ext uri="{FF2B5EF4-FFF2-40B4-BE49-F238E27FC236}">
                      <a16:creationId xmlns:a16="http://schemas.microsoft.com/office/drawing/2014/main" id="{07EEFED4-F463-4A97-A26D-B67BC237371B}"/>
                    </a:ext>
                  </a:extLst>
                </p:cNvPr>
                <p:cNvPicPr/>
                <p:nvPr/>
              </p:nvPicPr>
              <p:blipFill>
                <a:blip r:embed="rId191"/>
                <a:stretch>
                  <a:fillRect/>
                </a:stretch>
              </p:blipFill>
              <p:spPr>
                <a:xfrm>
                  <a:off x="6068031" y="2948524"/>
                  <a:ext cx="18072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97" name="Ink 96">
                  <a:extLst>
                    <a:ext uri="{FF2B5EF4-FFF2-40B4-BE49-F238E27FC236}">
                      <a16:creationId xmlns:a16="http://schemas.microsoft.com/office/drawing/2014/main" id="{D0D358AA-3F63-4E6A-823B-B11581E87333}"/>
                    </a:ext>
                  </a:extLst>
                </p14:cNvPr>
                <p14:cNvContentPartPr/>
                <p14:nvPr/>
              </p14:nvContentPartPr>
              <p14:xfrm>
                <a:off x="6160911" y="3055804"/>
                <a:ext cx="174960" cy="339120"/>
              </p14:xfrm>
            </p:contentPart>
          </mc:Choice>
          <mc:Fallback xmlns="">
            <p:pic>
              <p:nvPicPr>
                <p:cNvPr id="97" name="Ink 96">
                  <a:extLst>
                    <a:ext uri="{FF2B5EF4-FFF2-40B4-BE49-F238E27FC236}">
                      <a16:creationId xmlns:a16="http://schemas.microsoft.com/office/drawing/2014/main" id="{D0D358AA-3F63-4E6A-823B-B11581E87333}"/>
                    </a:ext>
                  </a:extLst>
                </p:cNvPr>
                <p:cNvPicPr/>
                <p:nvPr/>
              </p:nvPicPr>
              <p:blipFill>
                <a:blip r:embed="rId193"/>
                <a:stretch>
                  <a:fillRect/>
                </a:stretch>
              </p:blipFill>
              <p:spPr>
                <a:xfrm>
                  <a:off x="6151911" y="3047164"/>
                  <a:ext cx="1926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98" name="Ink 97">
                  <a:extLst>
                    <a:ext uri="{FF2B5EF4-FFF2-40B4-BE49-F238E27FC236}">
                      <a16:creationId xmlns:a16="http://schemas.microsoft.com/office/drawing/2014/main" id="{CAD9A4ED-F91C-4BB4-AD97-606CAB10BDE9}"/>
                    </a:ext>
                  </a:extLst>
                </p14:cNvPr>
                <p14:cNvContentPartPr/>
                <p14:nvPr/>
              </p14:nvContentPartPr>
              <p14:xfrm>
                <a:off x="6435231" y="2934124"/>
                <a:ext cx="200160" cy="403560"/>
              </p14:xfrm>
            </p:contentPart>
          </mc:Choice>
          <mc:Fallback xmlns="">
            <p:pic>
              <p:nvPicPr>
                <p:cNvPr id="98" name="Ink 97">
                  <a:extLst>
                    <a:ext uri="{FF2B5EF4-FFF2-40B4-BE49-F238E27FC236}">
                      <a16:creationId xmlns:a16="http://schemas.microsoft.com/office/drawing/2014/main" id="{CAD9A4ED-F91C-4BB4-AD97-606CAB10BDE9}"/>
                    </a:ext>
                  </a:extLst>
                </p:cNvPr>
                <p:cNvPicPr/>
                <p:nvPr/>
              </p:nvPicPr>
              <p:blipFill>
                <a:blip r:embed="rId195"/>
                <a:stretch>
                  <a:fillRect/>
                </a:stretch>
              </p:blipFill>
              <p:spPr>
                <a:xfrm>
                  <a:off x="6426591" y="2925124"/>
                  <a:ext cx="21780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99" name="Ink 98">
                  <a:extLst>
                    <a:ext uri="{FF2B5EF4-FFF2-40B4-BE49-F238E27FC236}">
                      <a16:creationId xmlns:a16="http://schemas.microsoft.com/office/drawing/2014/main" id="{D6DF542E-4DDF-4558-B2F8-2012065F095D}"/>
                    </a:ext>
                  </a:extLst>
                </p14:cNvPr>
                <p14:cNvContentPartPr/>
                <p14:nvPr/>
              </p14:nvContentPartPr>
              <p14:xfrm>
                <a:off x="6540351" y="3527044"/>
                <a:ext cx="16200" cy="17640"/>
              </p14:xfrm>
            </p:contentPart>
          </mc:Choice>
          <mc:Fallback xmlns="">
            <p:pic>
              <p:nvPicPr>
                <p:cNvPr id="99" name="Ink 98">
                  <a:extLst>
                    <a:ext uri="{FF2B5EF4-FFF2-40B4-BE49-F238E27FC236}">
                      <a16:creationId xmlns:a16="http://schemas.microsoft.com/office/drawing/2014/main" id="{D6DF542E-4DDF-4558-B2F8-2012065F095D}"/>
                    </a:ext>
                  </a:extLst>
                </p:cNvPr>
                <p:cNvPicPr/>
                <p:nvPr/>
              </p:nvPicPr>
              <p:blipFill>
                <a:blip r:embed="rId197"/>
                <a:stretch>
                  <a:fillRect/>
                </a:stretch>
              </p:blipFill>
              <p:spPr>
                <a:xfrm>
                  <a:off x="6531351" y="3518044"/>
                  <a:ext cx="338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00" name="Ink 99">
                  <a:extLst>
                    <a:ext uri="{FF2B5EF4-FFF2-40B4-BE49-F238E27FC236}">
                      <a16:creationId xmlns:a16="http://schemas.microsoft.com/office/drawing/2014/main" id="{EEA24F76-DD21-4F95-B730-DF8DDA14C03E}"/>
                    </a:ext>
                  </a:extLst>
                </p14:cNvPr>
                <p14:cNvContentPartPr/>
                <p14:nvPr/>
              </p14:nvContentPartPr>
              <p14:xfrm>
                <a:off x="6859311" y="3043204"/>
                <a:ext cx="159840" cy="257400"/>
              </p14:xfrm>
            </p:contentPart>
          </mc:Choice>
          <mc:Fallback xmlns="">
            <p:pic>
              <p:nvPicPr>
                <p:cNvPr id="100" name="Ink 99">
                  <a:extLst>
                    <a:ext uri="{FF2B5EF4-FFF2-40B4-BE49-F238E27FC236}">
                      <a16:creationId xmlns:a16="http://schemas.microsoft.com/office/drawing/2014/main" id="{EEA24F76-DD21-4F95-B730-DF8DDA14C03E}"/>
                    </a:ext>
                  </a:extLst>
                </p:cNvPr>
                <p:cNvPicPr/>
                <p:nvPr/>
              </p:nvPicPr>
              <p:blipFill>
                <a:blip r:embed="rId199"/>
                <a:stretch>
                  <a:fillRect/>
                </a:stretch>
              </p:blipFill>
              <p:spPr>
                <a:xfrm>
                  <a:off x="6850311" y="3034204"/>
                  <a:ext cx="1774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01" name="Ink 100">
                  <a:extLst>
                    <a:ext uri="{FF2B5EF4-FFF2-40B4-BE49-F238E27FC236}">
                      <a16:creationId xmlns:a16="http://schemas.microsoft.com/office/drawing/2014/main" id="{A6FF1BD3-2D7B-4524-9BA2-617AA15020DB}"/>
                    </a:ext>
                  </a:extLst>
                </p14:cNvPr>
                <p14:cNvContentPartPr/>
                <p14:nvPr/>
              </p14:nvContentPartPr>
              <p14:xfrm>
                <a:off x="6977031" y="3004324"/>
                <a:ext cx="221040" cy="40320"/>
              </p14:xfrm>
            </p:contentPart>
          </mc:Choice>
          <mc:Fallback xmlns="">
            <p:pic>
              <p:nvPicPr>
                <p:cNvPr id="101" name="Ink 100">
                  <a:extLst>
                    <a:ext uri="{FF2B5EF4-FFF2-40B4-BE49-F238E27FC236}">
                      <a16:creationId xmlns:a16="http://schemas.microsoft.com/office/drawing/2014/main" id="{A6FF1BD3-2D7B-4524-9BA2-617AA15020DB}"/>
                    </a:ext>
                  </a:extLst>
                </p:cNvPr>
                <p:cNvPicPr/>
                <p:nvPr/>
              </p:nvPicPr>
              <p:blipFill>
                <a:blip r:embed="rId201"/>
                <a:stretch>
                  <a:fillRect/>
                </a:stretch>
              </p:blipFill>
              <p:spPr>
                <a:xfrm>
                  <a:off x="6968031" y="2995324"/>
                  <a:ext cx="2386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02" name="Ink 101">
                  <a:extLst>
                    <a:ext uri="{FF2B5EF4-FFF2-40B4-BE49-F238E27FC236}">
                      <a16:creationId xmlns:a16="http://schemas.microsoft.com/office/drawing/2014/main" id="{72C3AE4C-625E-476C-A44A-E7BB44665D74}"/>
                    </a:ext>
                  </a:extLst>
                </p14:cNvPr>
                <p14:cNvContentPartPr/>
                <p14:nvPr/>
              </p14:nvContentPartPr>
              <p14:xfrm>
                <a:off x="7181151" y="3061924"/>
                <a:ext cx="156960" cy="338400"/>
              </p14:xfrm>
            </p:contentPart>
          </mc:Choice>
          <mc:Fallback xmlns="">
            <p:pic>
              <p:nvPicPr>
                <p:cNvPr id="102" name="Ink 101">
                  <a:extLst>
                    <a:ext uri="{FF2B5EF4-FFF2-40B4-BE49-F238E27FC236}">
                      <a16:creationId xmlns:a16="http://schemas.microsoft.com/office/drawing/2014/main" id="{72C3AE4C-625E-476C-A44A-E7BB44665D74}"/>
                    </a:ext>
                  </a:extLst>
                </p:cNvPr>
                <p:cNvPicPr/>
                <p:nvPr/>
              </p:nvPicPr>
              <p:blipFill>
                <a:blip r:embed="rId203"/>
                <a:stretch>
                  <a:fillRect/>
                </a:stretch>
              </p:blipFill>
              <p:spPr>
                <a:xfrm>
                  <a:off x="7172511" y="3052924"/>
                  <a:ext cx="1746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03" name="Ink 102">
                  <a:extLst>
                    <a:ext uri="{FF2B5EF4-FFF2-40B4-BE49-F238E27FC236}">
                      <a16:creationId xmlns:a16="http://schemas.microsoft.com/office/drawing/2014/main" id="{61788484-0A34-4041-913E-0672A984D04A}"/>
                    </a:ext>
                  </a:extLst>
                </p14:cNvPr>
                <p14:cNvContentPartPr/>
                <p14:nvPr/>
              </p14:nvContentPartPr>
              <p14:xfrm>
                <a:off x="7318311" y="2951764"/>
                <a:ext cx="375480" cy="467640"/>
              </p14:xfrm>
            </p:contentPart>
          </mc:Choice>
          <mc:Fallback xmlns="">
            <p:pic>
              <p:nvPicPr>
                <p:cNvPr id="103" name="Ink 102">
                  <a:extLst>
                    <a:ext uri="{FF2B5EF4-FFF2-40B4-BE49-F238E27FC236}">
                      <a16:creationId xmlns:a16="http://schemas.microsoft.com/office/drawing/2014/main" id="{61788484-0A34-4041-913E-0672A984D04A}"/>
                    </a:ext>
                  </a:extLst>
                </p:cNvPr>
                <p:cNvPicPr/>
                <p:nvPr/>
              </p:nvPicPr>
              <p:blipFill>
                <a:blip r:embed="rId205"/>
                <a:stretch>
                  <a:fillRect/>
                </a:stretch>
              </p:blipFill>
              <p:spPr>
                <a:xfrm>
                  <a:off x="7309671" y="2942764"/>
                  <a:ext cx="3931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04" name="Ink 103">
                  <a:extLst>
                    <a:ext uri="{FF2B5EF4-FFF2-40B4-BE49-F238E27FC236}">
                      <a16:creationId xmlns:a16="http://schemas.microsoft.com/office/drawing/2014/main" id="{8D480BB9-5E81-4319-B009-9FEA6D8FA644}"/>
                    </a:ext>
                  </a:extLst>
                </p14:cNvPr>
                <p14:cNvContentPartPr/>
                <p14:nvPr/>
              </p14:nvContentPartPr>
              <p14:xfrm>
                <a:off x="7539351" y="2882644"/>
                <a:ext cx="296280" cy="304920"/>
              </p14:xfrm>
            </p:contentPart>
          </mc:Choice>
          <mc:Fallback xmlns="">
            <p:pic>
              <p:nvPicPr>
                <p:cNvPr id="104" name="Ink 103">
                  <a:extLst>
                    <a:ext uri="{FF2B5EF4-FFF2-40B4-BE49-F238E27FC236}">
                      <a16:creationId xmlns:a16="http://schemas.microsoft.com/office/drawing/2014/main" id="{8D480BB9-5E81-4319-B009-9FEA6D8FA644}"/>
                    </a:ext>
                  </a:extLst>
                </p:cNvPr>
                <p:cNvPicPr/>
                <p:nvPr/>
              </p:nvPicPr>
              <p:blipFill>
                <a:blip r:embed="rId207"/>
                <a:stretch>
                  <a:fillRect/>
                </a:stretch>
              </p:blipFill>
              <p:spPr>
                <a:xfrm>
                  <a:off x="7530711" y="2873644"/>
                  <a:ext cx="3139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05" name="Ink 104">
                  <a:extLst>
                    <a:ext uri="{FF2B5EF4-FFF2-40B4-BE49-F238E27FC236}">
                      <a16:creationId xmlns:a16="http://schemas.microsoft.com/office/drawing/2014/main" id="{CA45F1DD-9E33-4EE7-BEDA-25E39BBB9CE7}"/>
                    </a:ext>
                  </a:extLst>
                </p14:cNvPr>
                <p14:cNvContentPartPr/>
                <p14:nvPr/>
              </p14:nvContentPartPr>
              <p14:xfrm>
                <a:off x="5847711" y="3419044"/>
                <a:ext cx="1908720" cy="241920"/>
              </p14:xfrm>
            </p:contentPart>
          </mc:Choice>
          <mc:Fallback xmlns="">
            <p:pic>
              <p:nvPicPr>
                <p:cNvPr id="105" name="Ink 104">
                  <a:extLst>
                    <a:ext uri="{FF2B5EF4-FFF2-40B4-BE49-F238E27FC236}">
                      <a16:creationId xmlns:a16="http://schemas.microsoft.com/office/drawing/2014/main" id="{CA45F1DD-9E33-4EE7-BEDA-25E39BBB9CE7}"/>
                    </a:ext>
                  </a:extLst>
                </p:cNvPr>
                <p:cNvPicPr/>
                <p:nvPr/>
              </p:nvPicPr>
              <p:blipFill>
                <a:blip r:embed="rId209"/>
                <a:stretch>
                  <a:fillRect/>
                </a:stretch>
              </p:blipFill>
              <p:spPr>
                <a:xfrm>
                  <a:off x="5839071" y="3410404"/>
                  <a:ext cx="19263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06" name="Ink 105">
                  <a:extLst>
                    <a:ext uri="{FF2B5EF4-FFF2-40B4-BE49-F238E27FC236}">
                      <a16:creationId xmlns:a16="http://schemas.microsoft.com/office/drawing/2014/main" id="{ED7F9097-9B66-46FC-BDC9-C7FD39CA3608}"/>
                    </a:ext>
                  </a:extLst>
                </p14:cNvPr>
                <p14:cNvContentPartPr/>
                <p14:nvPr/>
              </p14:nvContentPartPr>
              <p14:xfrm>
                <a:off x="6447831" y="3727924"/>
                <a:ext cx="187920" cy="349920"/>
              </p14:xfrm>
            </p:contentPart>
          </mc:Choice>
          <mc:Fallback xmlns="">
            <p:pic>
              <p:nvPicPr>
                <p:cNvPr id="106" name="Ink 105">
                  <a:extLst>
                    <a:ext uri="{FF2B5EF4-FFF2-40B4-BE49-F238E27FC236}">
                      <a16:creationId xmlns:a16="http://schemas.microsoft.com/office/drawing/2014/main" id="{ED7F9097-9B66-46FC-BDC9-C7FD39CA3608}"/>
                    </a:ext>
                  </a:extLst>
                </p:cNvPr>
                <p:cNvPicPr/>
                <p:nvPr/>
              </p:nvPicPr>
              <p:blipFill>
                <a:blip r:embed="rId211"/>
                <a:stretch>
                  <a:fillRect/>
                </a:stretch>
              </p:blipFill>
              <p:spPr>
                <a:xfrm>
                  <a:off x="6439191" y="3719284"/>
                  <a:ext cx="2055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07" name="Ink 106">
                  <a:extLst>
                    <a:ext uri="{FF2B5EF4-FFF2-40B4-BE49-F238E27FC236}">
                      <a16:creationId xmlns:a16="http://schemas.microsoft.com/office/drawing/2014/main" id="{9D109D95-15EF-47CD-AB64-CBEAAB0B061A}"/>
                    </a:ext>
                  </a:extLst>
                </p14:cNvPr>
                <p14:cNvContentPartPr/>
                <p14:nvPr/>
              </p14:nvContentPartPr>
              <p14:xfrm>
                <a:off x="6560151" y="3704884"/>
                <a:ext cx="241920" cy="36000"/>
              </p14:xfrm>
            </p:contentPart>
          </mc:Choice>
          <mc:Fallback xmlns="">
            <p:pic>
              <p:nvPicPr>
                <p:cNvPr id="107" name="Ink 106">
                  <a:extLst>
                    <a:ext uri="{FF2B5EF4-FFF2-40B4-BE49-F238E27FC236}">
                      <a16:creationId xmlns:a16="http://schemas.microsoft.com/office/drawing/2014/main" id="{9D109D95-15EF-47CD-AB64-CBEAAB0B061A}"/>
                    </a:ext>
                  </a:extLst>
                </p:cNvPr>
                <p:cNvPicPr/>
                <p:nvPr/>
              </p:nvPicPr>
              <p:blipFill>
                <a:blip r:embed="rId213"/>
                <a:stretch>
                  <a:fillRect/>
                </a:stretch>
              </p:blipFill>
              <p:spPr>
                <a:xfrm>
                  <a:off x="6551511" y="3695884"/>
                  <a:ext cx="2595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08" name="Ink 107">
                  <a:extLst>
                    <a:ext uri="{FF2B5EF4-FFF2-40B4-BE49-F238E27FC236}">
                      <a16:creationId xmlns:a16="http://schemas.microsoft.com/office/drawing/2014/main" id="{8D58932F-6BE8-4029-906F-EA822236D98B}"/>
                    </a:ext>
                  </a:extLst>
                </p14:cNvPr>
                <p14:cNvContentPartPr/>
                <p14:nvPr/>
              </p14:nvContentPartPr>
              <p14:xfrm>
                <a:off x="6872991" y="3702724"/>
                <a:ext cx="149760" cy="208080"/>
              </p14:xfrm>
            </p:contentPart>
          </mc:Choice>
          <mc:Fallback xmlns="">
            <p:pic>
              <p:nvPicPr>
                <p:cNvPr id="108" name="Ink 107">
                  <a:extLst>
                    <a:ext uri="{FF2B5EF4-FFF2-40B4-BE49-F238E27FC236}">
                      <a16:creationId xmlns:a16="http://schemas.microsoft.com/office/drawing/2014/main" id="{8D58932F-6BE8-4029-906F-EA822236D98B}"/>
                    </a:ext>
                  </a:extLst>
                </p:cNvPr>
                <p:cNvPicPr/>
                <p:nvPr/>
              </p:nvPicPr>
              <p:blipFill>
                <a:blip r:embed="rId215"/>
                <a:stretch>
                  <a:fillRect/>
                </a:stretch>
              </p:blipFill>
              <p:spPr>
                <a:xfrm>
                  <a:off x="6863991" y="3694084"/>
                  <a:ext cx="1674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2" name="Ink 131">
                  <a:extLst>
                    <a:ext uri="{FF2B5EF4-FFF2-40B4-BE49-F238E27FC236}">
                      <a16:creationId xmlns:a16="http://schemas.microsoft.com/office/drawing/2014/main" id="{BF517660-7A03-4AC9-A20D-877C3758C826}"/>
                    </a:ext>
                  </a:extLst>
                </p14:cNvPr>
                <p14:cNvContentPartPr/>
                <p14:nvPr/>
              </p14:nvContentPartPr>
              <p14:xfrm>
                <a:off x="7921671" y="3432004"/>
                <a:ext cx="126720" cy="22680"/>
              </p14:xfrm>
            </p:contentPart>
          </mc:Choice>
          <mc:Fallback xmlns="">
            <p:pic>
              <p:nvPicPr>
                <p:cNvPr id="132" name="Ink 131">
                  <a:extLst>
                    <a:ext uri="{FF2B5EF4-FFF2-40B4-BE49-F238E27FC236}">
                      <a16:creationId xmlns:a16="http://schemas.microsoft.com/office/drawing/2014/main" id="{BF517660-7A03-4AC9-A20D-877C3758C826}"/>
                    </a:ext>
                  </a:extLst>
                </p:cNvPr>
                <p:cNvPicPr/>
                <p:nvPr/>
              </p:nvPicPr>
              <p:blipFill>
                <a:blip r:embed="rId217"/>
                <a:stretch>
                  <a:fillRect/>
                </a:stretch>
              </p:blipFill>
              <p:spPr>
                <a:xfrm>
                  <a:off x="7912671" y="3423004"/>
                  <a:ext cx="1443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3" name="Ink 132">
                  <a:extLst>
                    <a:ext uri="{FF2B5EF4-FFF2-40B4-BE49-F238E27FC236}">
                      <a16:creationId xmlns:a16="http://schemas.microsoft.com/office/drawing/2014/main" id="{2AEBCAEB-1AA8-4729-A623-2F87BC53F166}"/>
                    </a:ext>
                  </a:extLst>
                </p14:cNvPr>
                <p14:cNvContentPartPr/>
                <p14:nvPr/>
              </p14:nvContentPartPr>
              <p14:xfrm>
                <a:off x="7898631" y="3592564"/>
                <a:ext cx="112320" cy="9720"/>
              </p14:xfrm>
            </p:contentPart>
          </mc:Choice>
          <mc:Fallback xmlns="">
            <p:pic>
              <p:nvPicPr>
                <p:cNvPr id="133" name="Ink 132">
                  <a:extLst>
                    <a:ext uri="{FF2B5EF4-FFF2-40B4-BE49-F238E27FC236}">
                      <a16:creationId xmlns:a16="http://schemas.microsoft.com/office/drawing/2014/main" id="{2AEBCAEB-1AA8-4729-A623-2F87BC53F166}"/>
                    </a:ext>
                  </a:extLst>
                </p:cNvPr>
                <p:cNvPicPr/>
                <p:nvPr/>
              </p:nvPicPr>
              <p:blipFill>
                <a:blip r:embed="rId219"/>
                <a:stretch>
                  <a:fillRect/>
                </a:stretch>
              </p:blipFill>
              <p:spPr>
                <a:xfrm>
                  <a:off x="7889631" y="3583924"/>
                  <a:ext cx="1299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4" name="Ink 133">
                  <a:extLst>
                    <a:ext uri="{FF2B5EF4-FFF2-40B4-BE49-F238E27FC236}">
                      <a16:creationId xmlns:a16="http://schemas.microsoft.com/office/drawing/2014/main" id="{27273623-33CF-46CD-9510-0513B47E070F}"/>
                    </a:ext>
                  </a:extLst>
                </p14:cNvPr>
                <p14:cNvContentPartPr/>
                <p14:nvPr/>
              </p14:nvContentPartPr>
              <p14:xfrm>
                <a:off x="8026791" y="3340924"/>
                <a:ext cx="175320" cy="350280"/>
              </p14:xfrm>
            </p:contentPart>
          </mc:Choice>
          <mc:Fallback xmlns="">
            <p:pic>
              <p:nvPicPr>
                <p:cNvPr id="134" name="Ink 133">
                  <a:extLst>
                    <a:ext uri="{FF2B5EF4-FFF2-40B4-BE49-F238E27FC236}">
                      <a16:creationId xmlns:a16="http://schemas.microsoft.com/office/drawing/2014/main" id="{27273623-33CF-46CD-9510-0513B47E070F}"/>
                    </a:ext>
                  </a:extLst>
                </p:cNvPr>
                <p:cNvPicPr/>
                <p:nvPr/>
              </p:nvPicPr>
              <p:blipFill>
                <a:blip r:embed="rId221"/>
                <a:stretch>
                  <a:fillRect/>
                </a:stretch>
              </p:blipFill>
              <p:spPr>
                <a:xfrm>
                  <a:off x="8018151" y="3332284"/>
                  <a:ext cx="19296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5" name="Ink 134">
                  <a:extLst>
                    <a:ext uri="{FF2B5EF4-FFF2-40B4-BE49-F238E27FC236}">
                      <a16:creationId xmlns:a16="http://schemas.microsoft.com/office/drawing/2014/main" id="{951DCA5A-74C4-4FF2-87D7-6F96DCFC9630}"/>
                    </a:ext>
                  </a:extLst>
                </p14:cNvPr>
                <p14:cNvContentPartPr/>
                <p14:nvPr/>
              </p14:nvContentPartPr>
              <p14:xfrm>
                <a:off x="8175111" y="3267844"/>
                <a:ext cx="290520" cy="434880"/>
              </p14:xfrm>
            </p:contentPart>
          </mc:Choice>
          <mc:Fallback xmlns="">
            <p:pic>
              <p:nvPicPr>
                <p:cNvPr id="135" name="Ink 134">
                  <a:extLst>
                    <a:ext uri="{FF2B5EF4-FFF2-40B4-BE49-F238E27FC236}">
                      <a16:creationId xmlns:a16="http://schemas.microsoft.com/office/drawing/2014/main" id="{951DCA5A-74C4-4FF2-87D7-6F96DCFC9630}"/>
                    </a:ext>
                  </a:extLst>
                </p:cNvPr>
                <p:cNvPicPr/>
                <p:nvPr/>
              </p:nvPicPr>
              <p:blipFill>
                <a:blip r:embed="rId223"/>
                <a:stretch>
                  <a:fillRect/>
                </a:stretch>
              </p:blipFill>
              <p:spPr>
                <a:xfrm>
                  <a:off x="8166471" y="3258844"/>
                  <a:ext cx="30816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6" name="Ink 135">
                  <a:extLst>
                    <a:ext uri="{FF2B5EF4-FFF2-40B4-BE49-F238E27FC236}">
                      <a16:creationId xmlns:a16="http://schemas.microsoft.com/office/drawing/2014/main" id="{ACF7AEAD-28E3-41FD-85B4-F8AA834CA25A}"/>
                    </a:ext>
                  </a:extLst>
                </p14:cNvPr>
                <p14:cNvContentPartPr/>
                <p14:nvPr/>
              </p14:nvContentPartPr>
              <p14:xfrm>
                <a:off x="8297871" y="3452164"/>
                <a:ext cx="175320" cy="237960"/>
              </p14:xfrm>
            </p:contentPart>
          </mc:Choice>
          <mc:Fallback xmlns="">
            <p:pic>
              <p:nvPicPr>
                <p:cNvPr id="136" name="Ink 135">
                  <a:extLst>
                    <a:ext uri="{FF2B5EF4-FFF2-40B4-BE49-F238E27FC236}">
                      <a16:creationId xmlns:a16="http://schemas.microsoft.com/office/drawing/2014/main" id="{ACF7AEAD-28E3-41FD-85B4-F8AA834CA25A}"/>
                    </a:ext>
                  </a:extLst>
                </p:cNvPr>
                <p:cNvPicPr/>
                <p:nvPr/>
              </p:nvPicPr>
              <p:blipFill>
                <a:blip r:embed="rId225"/>
                <a:stretch>
                  <a:fillRect/>
                </a:stretch>
              </p:blipFill>
              <p:spPr>
                <a:xfrm>
                  <a:off x="8288871" y="3443164"/>
                  <a:ext cx="1929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8" name="Ink 137">
                  <a:extLst>
                    <a:ext uri="{FF2B5EF4-FFF2-40B4-BE49-F238E27FC236}">
                      <a16:creationId xmlns:a16="http://schemas.microsoft.com/office/drawing/2014/main" id="{0EFCD70C-B82D-4BC1-8172-6DE11F389384}"/>
                    </a:ext>
                  </a:extLst>
                </p14:cNvPr>
                <p14:cNvContentPartPr/>
                <p14:nvPr/>
              </p14:nvContentPartPr>
              <p14:xfrm>
                <a:off x="8431431" y="3426244"/>
                <a:ext cx="225000" cy="284400"/>
              </p14:xfrm>
            </p:contentPart>
          </mc:Choice>
          <mc:Fallback xmlns="">
            <p:pic>
              <p:nvPicPr>
                <p:cNvPr id="138" name="Ink 137">
                  <a:extLst>
                    <a:ext uri="{FF2B5EF4-FFF2-40B4-BE49-F238E27FC236}">
                      <a16:creationId xmlns:a16="http://schemas.microsoft.com/office/drawing/2014/main" id="{0EFCD70C-B82D-4BC1-8172-6DE11F389384}"/>
                    </a:ext>
                  </a:extLst>
                </p:cNvPr>
                <p:cNvPicPr/>
                <p:nvPr/>
              </p:nvPicPr>
              <p:blipFill>
                <a:blip r:embed="rId227"/>
                <a:stretch>
                  <a:fillRect/>
                </a:stretch>
              </p:blipFill>
              <p:spPr>
                <a:xfrm>
                  <a:off x="8422791" y="3417244"/>
                  <a:ext cx="242640" cy="302040"/>
                </a:xfrm>
                <a:prstGeom prst="rect">
                  <a:avLst/>
                </a:prstGeom>
              </p:spPr>
            </p:pic>
          </mc:Fallback>
        </mc:AlternateContent>
      </p:grpSp>
      <p:grpSp>
        <p:nvGrpSpPr>
          <p:cNvPr id="144" name="Group 143">
            <a:extLst>
              <a:ext uri="{FF2B5EF4-FFF2-40B4-BE49-F238E27FC236}">
                <a16:creationId xmlns:a16="http://schemas.microsoft.com/office/drawing/2014/main" id="{404EBF37-83EB-4D88-B0D1-DFCB6E9C7F5A}"/>
              </a:ext>
            </a:extLst>
          </p:cNvPr>
          <p:cNvGrpSpPr/>
          <p:nvPr/>
        </p:nvGrpSpPr>
        <p:grpSpPr>
          <a:xfrm>
            <a:off x="8814471" y="3259924"/>
            <a:ext cx="408600" cy="863280"/>
            <a:chOff x="8814471" y="3259924"/>
            <a:chExt cx="408600" cy="863280"/>
          </a:xfrm>
        </p:grpSpPr>
        <mc:AlternateContent xmlns:mc="http://schemas.openxmlformats.org/markup-compatibility/2006" xmlns:p14="http://schemas.microsoft.com/office/powerpoint/2010/main">
          <mc:Choice Requires="p14">
            <p:contentPart p14:bwMode="auto" r:id="rId228">
              <p14:nvContentPartPr>
                <p14:cNvPr id="140" name="Ink 139">
                  <a:extLst>
                    <a:ext uri="{FF2B5EF4-FFF2-40B4-BE49-F238E27FC236}">
                      <a16:creationId xmlns:a16="http://schemas.microsoft.com/office/drawing/2014/main" id="{F39EDB40-EDA1-4791-A025-A95966D346F7}"/>
                    </a:ext>
                  </a:extLst>
                </p14:cNvPr>
                <p14:cNvContentPartPr/>
                <p14:nvPr/>
              </p14:nvContentPartPr>
              <p14:xfrm>
                <a:off x="8848311" y="3259924"/>
                <a:ext cx="316800" cy="321480"/>
              </p14:xfrm>
            </p:contentPart>
          </mc:Choice>
          <mc:Fallback xmlns="">
            <p:pic>
              <p:nvPicPr>
                <p:cNvPr id="140" name="Ink 139">
                  <a:extLst>
                    <a:ext uri="{FF2B5EF4-FFF2-40B4-BE49-F238E27FC236}">
                      <a16:creationId xmlns:a16="http://schemas.microsoft.com/office/drawing/2014/main" id="{F39EDB40-EDA1-4791-A025-A95966D346F7}"/>
                    </a:ext>
                  </a:extLst>
                </p:cNvPr>
                <p:cNvPicPr/>
                <p:nvPr/>
              </p:nvPicPr>
              <p:blipFill>
                <a:blip r:embed="rId229"/>
                <a:stretch>
                  <a:fillRect/>
                </a:stretch>
              </p:blipFill>
              <p:spPr>
                <a:xfrm>
                  <a:off x="8839671" y="3250924"/>
                  <a:ext cx="3344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1" name="Ink 140">
                  <a:extLst>
                    <a:ext uri="{FF2B5EF4-FFF2-40B4-BE49-F238E27FC236}">
                      <a16:creationId xmlns:a16="http://schemas.microsoft.com/office/drawing/2014/main" id="{5726C3B9-AB42-428B-82AB-D45FE6EA2E4D}"/>
                    </a:ext>
                  </a:extLst>
                </p14:cNvPr>
                <p14:cNvContentPartPr/>
                <p14:nvPr/>
              </p14:nvContentPartPr>
              <p14:xfrm>
                <a:off x="8814471" y="3281164"/>
                <a:ext cx="408600" cy="607320"/>
              </p14:xfrm>
            </p:contentPart>
          </mc:Choice>
          <mc:Fallback xmlns="">
            <p:pic>
              <p:nvPicPr>
                <p:cNvPr id="141" name="Ink 140">
                  <a:extLst>
                    <a:ext uri="{FF2B5EF4-FFF2-40B4-BE49-F238E27FC236}">
                      <a16:creationId xmlns:a16="http://schemas.microsoft.com/office/drawing/2014/main" id="{5726C3B9-AB42-428B-82AB-D45FE6EA2E4D}"/>
                    </a:ext>
                  </a:extLst>
                </p:cNvPr>
                <p:cNvPicPr/>
                <p:nvPr/>
              </p:nvPicPr>
              <p:blipFill>
                <a:blip r:embed="rId231"/>
                <a:stretch>
                  <a:fillRect/>
                </a:stretch>
              </p:blipFill>
              <p:spPr>
                <a:xfrm>
                  <a:off x="8805471" y="3272524"/>
                  <a:ext cx="426240" cy="6249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2" name="Ink 141">
                  <a:extLst>
                    <a:ext uri="{FF2B5EF4-FFF2-40B4-BE49-F238E27FC236}">
                      <a16:creationId xmlns:a16="http://schemas.microsoft.com/office/drawing/2014/main" id="{0332E101-C4A3-4E18-95D5-ABD29FB87861}"/>
                    </a:ext>
                  </a:extLst>
                </p14:cNvPr>
                <p14:cNvContentPartPr/>
                <p14:nvPr/>
              </p14:nvContentPartPr>
              <p14:xfrm>
                <a:off x="8864511" y="3852844"/>
                <a:ext cx="184680" cy="270360"/>
              </p14:xfrm>
            </p:contentPart>
          </mc:Choice>
          <mc:Fallback xmlns="">
            <p:pic>
              <p:nvPicPr>
                <p:cNvPr id="142" name="Ink 141">
                  <a:extLst>
                    <a:ext uri="{FF2B5EF4-FFF2-40B4-BE49-F238E27FC236}">
                      <a16:creationId xmlns:a16="http://schemas.microsoft.com/office/drawing/2014/main" id="{0332E101-C4A3-4E18-95D5-ABD29FB87861}"/>
                    </a:ext>
                  </a:extLst>
                </p:cNvPr>
                <p:cNvPicPr/>
                <p:nvPr/>
              </p:nvPicPr>
              <p:blipFill>
                <a:blip r:embed="rId233"/>
                <a:stretch>
                  <a:fillRect/>
                </a:stretch>
              </p:blipFill>
              <p:spPr>
                <a:xfrm>
                  <a:off x="8855511" y="3843844"/>
                  <a:ext cx="2023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3" name="Ink 142">
                  <a:extLst>
                    <a:ext uri="{FF2B5EF4-FFF2-40B4-BE49-F238E27FC236}">
                      <a16:creationId xmlns:a16="http://schemas.microsoft.com/office/drawing/2014/main" id="{C0E71533-4160-4BBD-9E14-1C6E4AC4E1D0}"/>
                    </a:ext>
                  </a:extLst>
                </p14:cNvPr>
                <p14:cNvContentPartPr/>
                <p14:nvPr/>
              </p14:nvContentPartPr>
              <p14:xfrm>
                <a:off x="8914551" y="3798844"/>
                <a:ext cx="162720" cy="40320"/>
              </p14:xfrm>
            </p:contentPart>
          </mc:Choice>
          <mc:Fallback xmlns="">
            <p:pic>
              <p:nvPicPr>
                <p:cNvPr id="143" name="Ink 142">
                  <a:extLst>
                    <a:ext uri="{FF2B5EF4-FFF2-40B4-BE49-F238E27FC236}">
                      <a16:creationId xmlns:a16="http://schemas.microsoft.com/office/drawing/2014/main" id="{C0E71533-4160-4BBD-9E14-1C6E4AC4E1D0}"/>
                    </a:ext>
                  </a:extLst>
                </p:cNvPr>
                <p:cNvPicPr/>
                <p:nvPr/>
              </p:nvPicPr>
              <p:blipFill>
                <a:blip r:embed="rId235"/>
                <a:stretch>
                  <a:fillRect/>
                </a:stretch>
              </p:blipFill>
              <p:spPr>
                <a:xfrm>
                  <a:off x="8905551" y="3790204"/>
                  <a:ext cx="180360" cy="57960"/>
                </a:xfrm>
                <a:prstGeom prst="rect">
                  <a:avLst/>
                </a:prstGeom>
              </p:spPr>
            </p:pic>
          </mc:Fallback>
        </mc:AlternateContent>
      </p:grpSp>
      <p:grpSp>
        <p:nvGrpSpPr>
          <p:cNvPr id="157" name="Group 156">
            <a:extLst>
              <a:ext uri="{FF2B5EF4-FFF2-40B4-BE49-F238E27FC236}">
                <a16:creationId xmlns:a16="http://schemas.microsoft.com/office/drawing/2014/main" id="{D48E8C6F-5495-4784-9DF3-B99EA10413DE}"/>
              </a:ext>
            </a:extLst>
          </p:cNvPr>
          <p:cNvGrpSpPr/>
          <p:nvPr/>
        </p:nvGrpSpPr>
        <p:grpSpPr>
          <a:xfrm>
            <a:off x="5897751" y="4423444"/>
            <a:ext cx="1724760" cy="938880"/>
            <a:chOff x="5897751" y="4423444"/>
            <a:chExt cx="1724760" cy="938880"/>
          </a:xfrm>
        </p:grpSpPr>
        <mc:AlternateContent xmlns:mc="http://schemas.openxmlformats.org/markup-compatibility/2006" xmlns:p14="http://schemas.microsoft.com/office/powerpoint/2010/main">
          <mc:Choice Requires="p14">
            <p:contentPart p14:bwMode="auto" r:id="rId236">
              <p14:nvContentPartPr>
                <p14:cNvPr id="145" name="Ink 144">
                  <a:extLst>
                    <a:ext uri="{FF2B5EF4-FFF2-40B4-BE49-F238E27FC236}">
                      <a16:creationId xmlns:a16="http://schemas.microsoft.com/office/drawing/2014/main" id="{42DAD390-8C6D-49FD-8EE4-E256443BFD44}"/>
                    </a:ext>
                  </a:extLst>
                </p14:cNvPr>
                <p14:cNvContentPartPr/>
                <p14:nvPr/>
              </p14:nvContentPartPr>
              <p14:xfrm>
                <a:off x="5897751" y="4423444"/>
                <a:ext cx="221040" cy="558720"/>
              </p14:xfrm>
            </p:contentPart>
          </mc:Choice>
          <mc:Fallback xmlns="">
            <p:pic>
              <p:nvPicPr>
                <p:cNvPr id="145" name="Ink 144">
                  <a:extLst>
                    <a:ext uri="{FF2B5EF4-FFF2-40B4-BE49-F238E27FC236}">
                      <a16:creationId xmlns:a16="http://schemas.microsoft.com/office/drawing/2014/main" id="{42DAD390-8C6D-49FD-8EE4-E256443BFD44}"/>
                    </a:ext>
                  </a:extLst>
                </p:cNvPr>
                <p:cNvPicPr/>
                <p:nvPr/>
              </p:nvPicPr>
              <p:blipFill>
                <a:blip r:embed="rId237"/>
                <a:stretch>
                  <a:fillRect/>
                </a:stretch>
              </p:blipFill>
              <p:spPr>
                <a:xfrm>
                  <a:off x="5889111" y="4414444"/>
                  <a:ext cx="23868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6" name="Ink 145">
                  <a:extLst>
                    <a:ext uri="{FF2B5EF4-FFF2-40B4-BE49-F238E27FC236}">
                      <a16:creationId xmlns:a16="http://schemas.microsoft.com/office/drawing/2014/main" id="{E2262E78-0FAF-4143-A2F8-43DBC2792291}"/>
                    </a:ext>
                  </a:extLst>
                </p14:cNvPr>
                <p14:cNvContentPartPr/>
                <p14:nvPr/>
              </p14:nvContentPartPr>
              <p14:xfrm>
                <a:off x="6151551" y="4510204"/>
                <a:ext cx="234720" cy="549000"/>
              </p14:xfrm>
            </p:contentPart>
          </mc:Choice>
          <mc:Fallback xmlns="">
            <p:pic>
              <p:nvPicPr>
                <p:cNvPr id="146" name="Ink 145">
                  <a:extLst>
                    <a:ext uri="{FF2B5EF4-FFF2-40B4-BE49-F238E27FC236}">
                      <a16:creationId xmlns:a16="http://schemas.microsoft.com/office/drawing/2014/main" id="{E2262E78-0FAF-4143-A2F8-43DBC2792291}"/>
                    </a:ext>
                  </a:extLst>
                </p:cNvPr>
                <p:cNvPicPr/>
                <p:nvPr/>
              </p:nvPicPr>
              <p:blipFill>
                <a:blip r:embed="rId239"/>
                <a:stretch>
                  <a:fillRect/>
                </a:stretch>
              </p:blipFill>
              <p:spPr>
                <a:xfrm>
                  <a:off x="6142911" y="4501564"/>
                  <a:ext cx="25236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B8EB2EE3-18F9-4013-8AEB-F44791317290}"/>
                    </a:ext>
                  </a:extLst>
                </p14:cNvPr>
                <p14:cNvContentPartPr/>
                <p14:nvPr/>
              </p14:nvContentPartPr>
              <p14:xfrm>
                <a:off x="6347391" y="4553404"/>
                <a:ext cx="226800" cy="518400"/>
              </p14:xfrm>
            </p:contentPart>
          </mc:Choice>
          <mc:Fallback xmlns="">
            <p:pic>
              <p:nvPicPr>
                <p:cNvPr id="147" name="Ink 146">
                  <a:extLst>
                    <a:ext uri="{FF2B5EF4-FFF2-40B4-BE49-F238E27FC236}">
                      <a16:creationId xmlns:a16="http://schemas.microsoft.com/office/drawing/2014/main" id="{B8EB2EE3-18F9-4013-8AEB-F44791317290}"/>
                    </a:ext>
                  </a:extLst>
                </p:cNvPr>
                <p:cNvPicPr/>
                <p:nvPr/>
              </p:nvPicPr>
              <p:blipFill>
                <a:blip r:embed="rId241"/>
                <a:stretch>
                  <a:fillRect/>
                </a:stretch>
              </p:blipFill>
              <p:spPr>
                <a:xfrm>
                  <a:off x="6338391" y="4544404"/>
                  <a:ext cx="24444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5A5CEE79-6B6E-4817-B927-CA0CAD7E65F1}"/>
                    </a:ext>
                  </a:extLst>
                </p14:cNvPr>
                <p14:cNvContentPartPr/>
                <p14:nvPr/>
              </p14:nvContentPartPr>
              <p14:xfrm>
                <a:off x="6852831" y="4609564"/>
                <a:ext cx="374760" cy="315000"/>
              </p14:xfrm>
            </p:contentPart>
          </mc:Choice>
          <mc:Fallback xmlns="">
            <p:pic>
              <p:nvPicPr>
                <p:cNvPr id="148" name="Ink 147">
                  <a:extLst>
                    <a:ext uri="{FF2B5EF4-FFF2-40B4-BE49-F238E27FC236}">
                      <a16:creationId xmlns:a16="http://schemas.microsoft.com/office/drawing/2014/main" id="{5A5CEE79-6B6E-4817-B927-CA0CAD7E65F1}"/>
                    </a:ext>
                  </a:extLst>
                </p:cNvPr>
                <p:cNvPicPr/>
                <p:nvPr/>
              </p:nvPicPr>
              <p:blipFill>
                <a:blip r:embed="rId243"/>
                <a:stretch>
                  <a:fillRect/>
                </a:stretch>
              </p:blipFill>
              <p:spPr>
                <a:xfrm>
                  <a:off x="6843831" y="4600564"/>
                  <a:ext cx="39240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9" name="Ink 148">
                  <a:extLst>
                    <a:ext uri="{FF2B5EF4-FFF2-40B4-BE49-F238E27FC236}">
                      <a16:creationId xmlns:a16="http://schemas.microsoft.com/office/drawing/2014/main" id="{811830D2-D0B0-4A96-A976-0DD08E4127FD}"/>
                    </a:ext>
                  </a:extLst>
                </p14:cNvPr>
                <p14:cNvContentPartPr/>
                <p14:nvPr/>
              </p14:nvContentPartPr>
              <p14:xfrm>
                <a:off x="7006191" y="4454764"/>
                <a:ext cx="479520" cy="790200"/>
              </p14:xfrm>
            </p:contentPart>
          </mc:Choice>
          <mc:Fallback xmlns="">
            <p:pic>
              <p:nvPicPr>
                <p:cNvPr id="149" name="Ink 148">
                  <a:extLst>
                    <a:ext uri="{FF2B5EF4-FFF2-40B4-BE49-F238E27FC236}">
                      <a16:creationId xmlns:a16="http://schemas.microsoft.com/office/drawing/2014/main" id="{811830D2-D0B0-4A96-A976-0DD08E4127FD}"/>
                    </a:ext>
                  </a:extLst>
                </p:cNvPr>
                <p:cNvPicPr/>
                <p:nvPr/>
              </p:nvPicPr>
              <p:blipFill>
                <a:blip r:embed="rId245"/>
                <a:stretch>
                  <a:fillRect/>
                </a:stretch>
              </p:blipFill>
              <p:spPr>
                <a:xfrm>
                  <a:off x="6997191" y="4445764"/>
                  <a:ext cx="497160" cy="8078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2" name="Ink 151">
                  <a:extLst>
                    <a:ext uri="{FF2B5EF4-FFF2-40B4-BE49-F238E27FC236}">
                      <a16:creationId xmlns:a16="http://schemas.microsoft.com/office/drawing/2014/main" id="{428D2FAD-7C5A-47D4-BA1F-7FE62E54B286}"/>
                    </a:ext>
                  </a:extLst>
                </p14:cNvPr>
                <p14:cNvContentPartPr/>
                <p14:nvPr/>
              </p14:nvContentPartPr>
              <p14:xfrm>
                <a:off x="6456111" y="4888564"/>
                <a:ext cx="158760" cy="325800"/>
              </p14:xfrm>
            </p:contentPart>
          </mc:Choice>
          <mc:Fallback xmlns="">
            <p:pic>
              <p:nvPicPr>
                <p:cNvPr id="152" name="Ink 151">
                  <a:extLst>
                    <a:ext uri="{FF2B5EF4-FFF2-40B4-BE49-F238E27FC236}">
                      <a16:creationId xmlns:a16="http://schemas.microsoft.com/office/drawing/2014/main" id="{428D2FAD-7C5A-47D4-BA1F-7FE62E54B286}"/>
                    </a:ext>
                  </a:extLst>
                </p:cNvPr>
                <p:cNvPicPr/>
                <p:nvPr/>
              </p:nvPicPr>
              <p:blipFill>
                <a:blip r:embed="rId247"/>
                <a:stretch>
                  <a:fillRect/>
                </a:stretch>
              </p:blipFill>
              <p:spPr>
                <a:xfrm>
                  <a:off x="6447471" y="4879924"/>
                  <a:ext cx="17640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4" name="Ink 153">
                  <a:extLst>
                    <a:ext uri="{FF2B5EF4-FFF2-40B4-BE49-F238E27FC236}">
                      <a16:creationId xmlns:a16="http://schemas.microsoft.com/office/drawing/2014/main" id="{FCFE737D-FAC6-4C53-920E-D0E5659FCFF2}"/>
                    </a:ext>
                  </a:extLst>
                </p14:cNvPr>
                <p14:cNvContentPartPr/>
                <p14:nvPr/>
              </p14:nvContentPartPr>
              <p14:xfrm>
                <a:off x="6601911" y="4621444"/>
                <a:ext cx="196200" cy="472320"/>
              </p14:xfrm>
            </p:contentPart>
          </mc:Choice>
          <mc:Fallback xmlns="">
            <p:pic>
              <p:nvPicPr>
                <p:cNvPr id="154" name="Ink 153">
                  <a:extLst>
                    <a:ext uri="{FF2B5EF4-FFF2-40B4-BE49-F238E27FC236}">
                      <a16:creationId xmlns:a16="http://schemas.microsoft.com/office/drawing/2014/main" id="{FCFE737D-FAC6-4C53-920E-D0E5659FCFF2}"/>
                    </a:ext>
                  </a:extLst>
                </p:cNvPr>
                <p:cNvPicPr/>
                <p:nvPr/>
              </p:nvPicPr>
              <p:blipFill>
                <a:blip r:embed="rId249"/>
                <a:stretch>
                  <a:fillRect/>
                </a:stretch>
              </p:blipFill>
              <p:spPr>
                <a:xfrm>
                  <a:off x="6593271" y="4612444"/>
                  <a:ext cx="21384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6" name="Ink 155">
                  <a:extLst>
                    <a:ext uri="{FF2B5EF4-FFF2-40B4-BE49-F238E27FC236}">
                      <a16:creationId xmlns:a16="http://schemas.microsoft.com/office/drawing/2014/main" id="{03A3C089-22D8-4616-9B6C-C3CE2D9A2633}"/>
                    </a:ext>
                  </a:extLst>
                </p14:cNvPr>
                <p14:cNvContentPartPr/>
                <p14:nvPr/>
              </p14:nvContentPartPr>
              <p14:xfrm>
                <a:off x="7367631" y="4923844"/>
                <a:ext cx="254880" cy="438480"/>
              </p14:xfrm>
            </p:contentPart>
          </mc:Choice>
          <mc:Fallback xmlns="">
            <p:pic>
              <p:nvPicPr>
                <p:cNvPr id="156" name="Ink 155">
                  <a:extLst>
                    <a:ext uri="{FF2B5EF4-FFF2-40B4-BE49-F238E27FC236}">
                      <a16:creationId xmlns:a16="http://schemas.microsoft.com/office/drawing/2014/main" id="{03A3C089-22D8-4616-9B6C-C3CE2D9A2633}"/>
                    </a:ext>
                  </a:extLst>
                </p:cNvPr>
                <p:cNvPicPr/>
                <p:nvPr/>
              </p:nvPicPr>
              <p:blipFill>
                <a:blip r:embed="rId251"/>
                <a:stretch>
                  <a:fillRect/>
                </a:stretch>
              </p:blipFill>
              <p:spPr>
                <a:xfrm>
                  <a:off x="7358991" y="4915204"/>
                  <a:ext cx="272520" cy="45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2">
            <p14:nvContentPartPr>
              <p14:cNvPr id="180" name="Ink 179">
                <a:extLst>
                  <a:ext uri="{FF2B5EF4-FFF2-40B4-BE49-F238E27FC236}">
                    <a16:creationId xmlns:a16="http://schemas.microsoft.com/office/drawing/2014/main" id="{DCBA80BD-2240-442D-9E93-DA6A240DDFDC}"/>
                  </a:ext>
                </a:extLst>
              </p14:cNvPr>
              <p14:cNvContentPartPr/>
              <p14:nvPr/>
            </p14:nvContentPartPr>
            <p14:xfrm>
              <a:off x="2315391" y="6079444"/>
              <a:ext cx="279000" cy="65880"/>
            </p14:xfrm>
          </p:contentPart>
        </mc:Choice>
        <mc:Fallback xmlns="">
          <p:pic>
            <p:nvPicPr>
              <p:cNvPr id="180" name="Ink 179">
                <a:extLst>
                  <a:ext uri="{FF2B5EF4-FFF2-40B4-BE49-F238E27FC236}">
                    <a16:creationId xmlns:a16="http://schemas.microsoft.com/office/drawing/2014/main" id="{DCBA80BD-2240-442D-9E93-DA6A240DDFDC}"/>
                  </a:ext>
                </a:extLst>
              </p:cNvPr>
              <p:cNvPicPr/>
              <p:nvPr/>
            </p:nvPicPr>
            <p:blipFill>
              <a:blip r:embed="rId253"/>
              <a:stretch>
                <a:fillRect/>
              </a:stretch>
            </p:blipFill>
            <p:spPr>
              <a:xfrm>
                <a:off x="2306391" y="6070804"/>
                <a:ext cx="296640" cy="83520"/>
              </a:xfrm>
              <a:prstGeom prst="rect">
                <a:avLst/>
              </a:prstGeom>
            </p:spPr>
          </p:pic>
        </mc:Fallback>
      </mc:AlternateContent>
      <p:grpSp>
        <p:nvGrpSpPr>
          <p:cNvPr id="191" name="Group 190">
            <a:extLst>
              <a:ext uri="{FF2B5EF4-FFF2-40B4-BE49-F238E27FC236}">
                <a16:creationId xmlns:a16="http://schemas.microsoft.com/office/drawing/2014/main" id="{59736F17-7A12-4C1B-B64B-4A81F5CB63DF}"/>
              </a:ext>
            </a:extLst>
          </p:cNvPr>
          <p:cNvGrpSpPr/>
          <p:nvPr/>
        </p:nvGrpSpPr>
        <p:grpSpPr>
          <a:xfrm>
            <a:off x="848751" y="5254324"/>
            <a:ext cx="3378600" cy="1326960"/>
            <a:chOff x="848751" y="5254324"/>
            <a:chExt cx="3378600" cy="1326960"/>
          </a:xfrm>
        </p:grpSpPr>
        <mc:AlternateContent xmlns:mc="http://schemas.openxmlformats.org/markup-compatibility/2006" xmlns:p14="http://schemas.microsoft.com/office/powerpoint/2010/main">
          <mc:Choice Requires="p14">
            <p:contentPart p14:bwMode="auto" r:id="rId254">
              <p14:nvContentPartPr>
                <p14:cNvPr id="158" name="Ink 157">
                  <a:extLst>
                    <a:ext uri="{FF2B5EF4-FFF2-40B4-BE49-F238E27FC236}">
                      <a16:creationId xmlns:a16="http://schemas.microsoft.com/office/drawing/2014/main" id="{30F93A93-41C9-43C8-860F-C99CD0004529}"/>
                    </a:ext>
                  </a:extLst>
                </p14:cNvPr>
                <p14:cNvContentPartPr/>
                <p14:nvPr/>
              </p14:nvContentPartPr>
              <p14:xfrm>
                <a:off x="856671" y="5413804"/>
                <a:ext cx="163800" cy="361440"/>
              </p14:xfrm>
            </p:contentPart>
          </mc:Choice>
          <mc:Fallback xmlns="">
            <p:pic>
              <p:nvPicPr>
                <p:cNvPr id="158" name="Ink 157">
                  <a:extLst>
                    <a:ext uri="{FF2B5EF4-FFF2-40B4-BE49-F238E27FC236}">
                      <a16:creationId xmlns:a16="http://schemas.microsoft.com/office/drawing/2014/main" id="{30F93A93-41C9-43C8-860F-C99CD0004529}"/>
                    </a:ext>
                  </a:extLst>
                </p:cNvPr>
                <p:cNvPicPr/>
                <p:nvPr/>
              </p:nvPicPr>
              <p:blipFill>
                <a:blip r:embed="rId255"/>
                <a:stretch>
                  <a:fillRect/>
                </a:stretch>
              </p:blipFill>
              <p:spPr>
                <a:xfrm>
                  <a:off x="847671" y="5404804"/>
                  <a:ext cx="18144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9" name="Ink 158">
                  <a:extLst>
                    <a:ext uri="{FF2B5EF4-FFF2-40B4-BE49-F238E27FC236}">
                      <a16:creationId xmlns:a16="http://schemas.microsoft.com/office/drawing/2014/main" id="{7D74A692-F49E-4F7F-873D-11E8CF45859D}"/>
                    </a:ext>
                  </a:extLst>
                </p14:cNvPr>
                <p14:cNvContentPartPr/>
                <p14:nvPr/>
              </p14:nvContentPartPr>
              <p14:xfrm>
                <a:off x="848751" y="5507404"/>
                <a:ext cx="176040" cy="85320"/>
              </p14:xfrm>
            </p:contentPart>
          </mc:Choice>
          <mc:Fallback xmlns="">
            <p:pic>
              <p:nvPicPr>
                <p:cNvPr id="159" name="Ink 158">
                  <a:extLst>
                    <a:ext uri="{FF2B5EF4-FFF2-40B4-BE49-F238E27FC236}">
                      <a16:creationId xmlns:a16="http://schemas.microsoft.com/office/drawing/2014/main" id="{7D74A692-F49E-4F7F-873D-11E8CF45859D}"/>
                    </a:ext>
                  </a:extLst>
                </p:cNvPr>
                <p:cNvPicPr/>
                <p:nvPr/>
              </p:nvPicPr>
              <p:blipFill>
                <a:blip r:embed="rId257"/>
                <a:stretch>
                  <a:fillRect/>
                </a:stretch>
              </p:blipFill>
              <p:spPr>
                <a:xfrm>
                  <a:off x="839751" y="5498764"/>
                  <a:ext cx="1936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0" name="Ink 159">
                  <a:extLst>
                    <a:ext uri="{FF2B5EF4-FFF2-40B4-BE49-F238E27FC236}">
                      <a16:creationId xmlns:a16="http://schemas.microsoft.com/office/drawing/2014/main" id="{454BD7B5-F5CF-4CB8-973C-7807CC14C407}"/>
                    </a:ext>
                  </a:extLst>
                </p14:cNvPr>
                <p14:cNvContentPartPr/>
                <p14:nvPr/>
              </p14:nvContentPartPr>
              <p14:xfrm>
                <a:off x="868911" y="5305804"/>
                <a:ext cx="217080" cy="96480"/>
              </p14:xfrm>
            </p:contentPart>
          </mc:Choice>
          <mc:Fallback xmlns="">
            <p:pic>
              <p:nvPicPr>
                <p:cNvPr id="160" name="Ink 159">
                  <a:extLst>
                    <a:ext uri="{FF2B5EF4-FFF2-40B4-BE49-F238E27FC236}">
                      <a16:creationId xmlns:a16="http://schemas.microsoft.com/office/drawing/2014/main" id="{454BD7B5-F5CF-4CB8-973C-7807CC14C407}"/>
                    </a:ext>
                  </a:extLst>
                </p:cNvPr>
                <p:cNvPicPr/>
                <p:nvPr/>
              </p:nvPicPr>
              <p:blipFill>
                <a:blip r:embed="rId259"/>
                <a:stretch>
                  <a:fillRect/>
                </a:stretch>
              </p:blipFill>
              <p:spPr>
                <a:xfrm>
                  <a:off x="859911" y="5297164"/>
                  <a:ext cx="2347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1" name="Ink 160">
                  <a:extLst>
                    <a:ext uri="{FF2B5EF4-FFF2-40B4-BE49-F238E27FC236}">
                      <a16:creationId xmlns:a16="http://schemas.microsoft.com/office/drawing/2014/main" id="{D53E3C82-983F-4C24-BCBA-B87638420A46}"/>
                    </a:ext>
                  </a:extLst>
                </p14:cNvPr>
                <p14:cNvContentPartPr/>
                <p14:nvPr/>
              </p14:nvContentPartPr>
              <p14:xfrm>
                <a:off x="1101831" y="5291764"/>
                <a:ext cx="108360" cy="514800"/>
              </p14:xfrm>
            </p:contentPart>
          </mc:Choice>
          <mc:Fallback xmlns="">
            <p:pic>
              <p:nvPicPr>
                <p:cNvPr id="161" name="Ink 160">
                  <a:extLst>
                    <a:ext uri="{FF2B5EF4-FFF2-40B4-BE49-F238E27FC236}">
                      <a16:creationId xmlns:a16="http://schemas.microsoft.com/office/drawing/2014/main" id="{D53E3C82-983F-4C24-BCBA-B87638420A46}"/>
                    </a:ext>
                  </a:extLst>
                </p:cNvPr>
                <p:cNvPicPr/>
                <p:nvPr/>
              </p:nvPicPr>
              <p:blipFill>
                <a:blip r:embed="rId261"/>
                <a:stretch>
                  <a:fillRect/>
                </a:stretch>
              </p:blipFill>
              <p:spPr>
                <a:xfrm>
                  <a:off x="1092831" y="5283124"/>
                  <a:ext cx="12600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2" name="Ink 161">
                  <a:extLst>
                    <a:ext uri="{FF2B5EF4-FFF2-40B4-BE49-F238E27FC236}">
                      <a16:creationId xmlns:a16="http://schemas.microsoft.com/office/drawing/2014/main" id="{38CEBA42-4856-452F-BB56-485D6FE24E91}"/>
                    </a:ext>
                  </a:extLst>
                </p14:cNvPr>
                <p14:cNvContentPartPr/>
                <p14:nvPr/>
              </p14:nvContentPartPr>
              <p14:xfrm>
                <a:off x="1067631" y="5472124"/>
                <a:ext cx="193320" cy="59040"/>
              </p14:xfrm>
            </p:contentPart>
          </mc:Choice>
          <mc:Fallback xmlns="">
            <p:pic>
              <p:nvPicPr>
                <p:cNvPr id="162" name="Ink 161">
                  <a:extLst>
                    <a:ext uri="{FF2B5EF4-FFF2-40B4-BE49-F238E27FC236}">
                      <a16:creationId xmlns:a16="http://schemas.microsoft.com/office/drawing/2014/main" id="{38CEBA42-4856-452F-BB56-485D6FE24E91}"/>
                    </a:ext>
                  </a:extLst>
                </p:cNvPr>
                <p:cNvPicPr/>
                <p:nvPr/>
              </p:nvPicPr>
              <p:blipFill>
                <a:blip r:embed="rId263"/>
                <a:stretch>
                  <a:fillRect/>
                </a:stretch>
              </p:blipFill>
              <p:spPr>
                <a:xfrm>
                  <a:off x="1058631" y="5463484"/>
                  <a:ext cx="2109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3" name="Ink 162">
                  <a:extLst>
                    <a:ext uri="{FF2B5EF4-FFF2-40B4-BE49-F238E27FC236}">
                      <a16:creationId xmlns:a16="http://schemas.microsoft.com/office/drawing/2014/main" id="{E0112ABC-BF1D-4038-A01A-80FFA141E9C2}"/>
                    </a:ext>
                  </a:extLst>
                </p14:cNvPr>
                <p14:cNvContentPartPr/>
                <p14:nvPr/>
              </p14:nvContentPartPr>
              <p14:xfrm>
                <a:off x="1355991" y="5535484"/>
                <a:ext cx="65880" cy="28440"/>
              </p14:xfrm>
            </p:contentPart>
          </mc:Choice>
          <mc:Fallback xmlns="">
            <p:pic>
              <p:nvPicPr>
                <p:cNvPr id="163" name="Ink 162">
                  <a:extLst>
                    <a:ext uri="{FF2B5EF4-FFF2-40B4-BE49-F238E27FC236}">
                      <a16:creationId xmlns:a16="http://schemas.microsoft.com/office/drawing/2014/main" id="{E0112ABC-BF1D-4038-A01A-80FFA141E9C2}"/>
                    </a:ext>
                  </a:extLst>
                </p:cNvPr>
                <p:cNvPicPr/>
                <p:nvPr/>
              </p:nvPicPr>
              <p:blipFill>
                <a:blip r:embed="rId265"/>
                <a:stretch>
                  <a:fillRect/>
                </a:stretch>
              </p:blipFill>
              <p:spPr>
                <a:xfrm>
                  <a:off x="1347351" y="5526844"/>
                  <a:ext cx="835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4" name="Ink 163">
                  <a:extLst>
                    <a:ext uri="{FF2B5EF4-FFF2-40B4-BE49-F238E27FC236}">
                      <a16:creationId xmlns:a16="http://schemas.microsoft.com/office/drawing/2014/main" id="{598D2EE1-4D50-4405-B4C2-BD9175190326}"/>
                    </a:ext>
                  </a:extLst>
                </p14:cNvPr>
                <p14:cNvContentPartPr/>
                <p14:nvPr/>
              </p14:nvContentPartPr>
              <p14:xfrm>
                <a:off x="1294431" y="5617564"/>
                <a:ext cx="170640" cy="38160"/>
              </p14:xfrm>
            </p:contentPart>
          </mc:Choice>
          <mc:Fallback xmlns="">
            <p:pic>
              <p:nvPicPr>
                <p:cNvPr id="164" name="Ink 163">
                  <a:extLst>
                    <a:ext uri="{FF2B5EF4-FFF2-40B4-BE49-F238E27FC236}">
                      <a16:creationId xmlns:a16="http://schemas.microsoft.com/office/drawing/2014/main" id="{598D2EE1-4D50-4405-B4C2-BD9175190326}"/>
                    </a:ext>
                  </a:extLst>
                </p:cNvPr>
                <p:cNvPicPr/>
                <p:nvPr/>
              </p:nvPicPr>
              <p:blipFill>
                <a:blip r:embed="rId267"/>
                <a:stretch>
                  <a:fillRect/>
                </a:stretch>
              </p:blipFill>
              <p:spPr>
                <a:xfrm>
                  <a:off x="1285431" y="5608924"/>
                  <a:ext cx="1882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6" name="Ink 165">
                  <a:extLst>
                    <a:ext uri="{FF2B5EF4-FFF2-40B4-BE49-F238E27FC236}">
                      <a16:creationId xmlns:a16="http://schemas.microsoft.com/office/drawing/2014/main" id="{2C3A722F-D600-4741-9ADE-76CA19E2E0D7}"/>
                    </a:ext>
                  </a:extLst>
                </p14:cNvPr>
                <p14:cNvContentPartPr/>
                <p14:nvPr/>
              </p14:nvContentPartPr>
              <p14:xfrm>
                <a:off x="1777191" y="5471404"/>
                <a:ext cx="190800" cy="38880"/>
              </p14:xfrm>
            </p:contentPart>
          </mc:Choice>
          <mc:Fallback xmlns="">
            <p:pic>
              <p:nvPicPr>
                <p:cNvPr id="166" name="Ink 165">
                  <a:extLst>
                    <a:ext uri="{FF2B5EF4-FFF2-40B4-BE49-F238E27FC236}">
                      <a16:creationId xmlns:a16="http://schemas.microsoft.com/office/drawing/2014/main" id="{2C3A722F-D600-4741-9ADE-76CA19E2E0D7}"/>
                    </a:ext>
                  </a:extLst>
                </p:cNvPr>
                <p:cNvPicPr/>
                <p:nvPr/>
              </p:nvPicPr>
              <p:blipFill>
                <a:blip r:embed="rId269"/>
                <a:stretch>
                  <a:fillRect/>
                </a:stretch>
              </p:blipFill>
              <p:spPr>
                <a:xfrm>
                  <a:off x="1768191" y="5462764"/>
                  <a:ext cx="20844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7" name="Ink 166">
                  <a:extLst>
                    <a:ext uri="{FF2B5EF4-FFF2-40B4-BE49-F238E27FC236}">
                      <a16:creationId xmlns:a16="http://schemas.microsoft.com/office/drawing/2014/main" id="{967E4001-D696-40C0-8CD4-6F2A74739DDC}"/>
                    </a:ext>
                  </a:extLst>
                </p14:cNvPr>
                <p14:cNvContentPartPr/>
                <p14:nvPr/>
              </p14:nvContentPartPr>
              <p14:xfrm>
                <a:off x="2025231" y="5314804"/>
                <a:ext cx="157320" cy="369720"/>
              </p14:xfrm>
            </p:contentPart>
          </mc:Choice>
          <mc:Fallback xmlns="">
            <p:pic>
              <p:nvPicPr>
                <p:cNvPr id="167" name="Ink 166">
                  <a:extLst>
                    <a:ext uri="{FF2B5EF4-FFF2-40B4-BE49-F238E27FC236}">
                      <a16:creationId xmlns:a16="http://schemas.microsoft.com/office/drawing/2014/main" id="{967E4001-D696-40C0-8CD4-6F2A74739DDC}"/>
                    </a:ext>
                  </a:extLst>
                </p:cNvPr>
                <p:cNvPicPr/>
                <p:nvPr/>
              </p:nvPicPr>
              <p:blipFill>
                <a:blip r:embed="rId271"/>
                <a:stretch>
                  <a:fillRect/>
                </a:stretch>
              </p:blipFill>
              <p:spPr>
                <a:xfrm>
                  <a:off x="2016231" y="5306164"/>
                  <a:ext cx="17496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8" name="Ink 167">
                  <a:extLst>
                    <a:ext uri="{FF2B5EF4-FFF2-40B4-BE49-F238E27FC236}">
                      <a16:creationId xmlns:a16="http://schemas.microsoft.com/office/drawing/2014/main" id="{616E615C-DAF7-4A7D-96C7-F1661C0D9546}"/>
                    </a:ext>
                  </a:extLst>
                </p14:cNvPr>
                <p14:cNvContentPartPr/>
                <p14:nvPr/>
              </p14:nvContentPartPr>
              <p14:xfrm>
                <a:off x="2004351" y="5490844"/>
                <a:ext cx="177840" cy="45000"/>
              </p14:xfrm>
            </p:contentPart>
          </mc:Choice>
          <mc:Fallback xmlns="">
            <p:pic>
              <p:nvPicPr>
                <p:cNvPr id="168" name="Ink 167">
                  <a:extLst>
                    <a:ext uri="{FF2B5EF4-FFF2-40B4-BE49-F238E27FC236}">
                      <a16:creationId xmlns:a16="http://schemas.microsoft.com/office/drawing/2014/main" id="{616E615C-DAF7-4A7D-96C7-F1661C0D9546}"/>
                    </a:ext>
                  </a:extLst>
                </p:cNvPr>
                <p:cNvPicPr/>
                <p:nvPr/>
              </p:nvPicPr>
              <p:blipFill>
                <a:blip r:embed="rId273"/>
                <a:stretch>
                  <a:fillRect/>
                </a:stretch>
              </p:blipFill>
              <p:spPr>
                <a:xfrm>
                  <a:off x="1995351" y="5482204"/>
                  <a:ext cx="1954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9" name="Ink 168">
                  <a:extLst>
                    <a:ext uri="{FF2B5EF4-FFF2-40B4-BE49-F238E27FC236}">
                      <a16:creationId xmlns:a16="http://schemas.microsoft.com/office/drawing/2014/main" id="{2C7CEC3E-159A-43AF-9D4B-0FF408957069}"/>
                    </a:ext>
                  </a:extLst>
                </p14:cNvPr>
                <p14:cNvContentPartPr/>
                <p14:nvPr/>
              </p14:nvContentPartPr>
              <p14:xfrm>
                <a:off x="2006151" y="5308684"/>
                <a:ext cx="258120" cy="37440"/>
              </p14:xfrm>
            </p:contentPart>
          </mc:Choice>
          <mc:Fallback xmlns="">
            <p:pic>
              <p:nvPicPr>
                <p:cNvPr id="169" name="Ink 168">
                  <a:extLst>
                    <a:ext uri="{FF2B5EF4-FFF2-40B4-BE49-F238E27FC236}">
                      <a16:creationId xmlns:a16="http://schemas.microsoft.com/office/drawing/2014/main" id="{2C7CEC3E-159A-43AF-9D4B-0FF408957069}"/>
                    </a:ext>
                  </a:extLst>
                </p:cNvPr>
                <p:cNvPicPr/>
                <p:nvPr/>
              </p:nvPicPr>
              <p:blipFill>
                <a:blip r:embed="rId275"/>
                <a:stretch>
                  <a:fillRect/>
                </a:stretch>
              </p:blipFill>
              <p:spPr>
                <a:xfrm>
                  <a:off x="1997511" y="5299684"/>
                  <a:ext cx="2757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0" name="Ink 169">
                  <a:extLst>
                    <a:ext uri="{FF2B5EF4-FFF2-40B4-BE49-F238E27FC236}">
                      <a16:creationId xmlns:a16="http://schemas.microsoft.com/office/drawing/2014/main" id="{ACFEA588-68E6-4E34-838B-1C2142540959}"/>
                    </a:ext>
                  </a:extLst>
                </p14:cNvPr>
                <p14:cNvContentPartPr/>
                <p14:nvPr/>
              </p14:nvContentPartPr>
              <p14:xfrm>
                <a:off x="2297751" y="5552044"/>
                <a:ext cx="33840" cy="218160"/>
              </p14:xfrm>
            </p:contentPart>
          </mc:Choice>
          <mc:Fallback xmlns="">
            <p:pic>
              <p:nvPicPr>
                <p:cNvPr id="170" name="Ink 169">
                  <a:extLst>
                    <a:ext uri="{FF2B5EF4-FFF2-40B4-BE49-F238E27FC236}">
                      <a16:creationId xmlns:a16="http://schemas.microsoft.com/office/drawing/2014/main" id="{ACFEA588-68E6-4E34-838B-1C2142540959}"/>
                    </a:ext>
                  </a:extLst>
                </p:cNvPr>
                <p:cNvPicPr/>
                <p:nvPr/>
              </p:nvPicPr>
              <p:blipFill>
                <a:blip r:embed="rId277"/>
                <a:stretch>
                  <a:fillRect/>
                </a:stretch>
              </p:blipFill>
              <p:spPr>
                <a:xfrm>
                  <a:off x="2288751" y="5543044"/>
                  <a:ext cx="514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2" name="Ink 171">
                  <a:extLst>
                    <a:ext uri="{FF2B5EF4-FFF2-40B4-BE49-F238E27FC236}">
                      <a16:creationId xmlns:a16="http://schemas.microsoft.com/office/drawing/2014/main" id="{44067CA8-9074-4245-9830-90AB8BC8710A}"/>
                    </a:ext>
                  </a:extLst>
                </p14:cNvPr>
                <p14:cNvContentPartPr/>
                <p14:nvPr/>
              </p14:nvContentPartPr>
              <p14:xfrm>
                <a:off x="2527071" y="5544844"/>
                <a:ext cx="212760" cy="61200"/>
              </p14:xfrm>
            </p:contentPart>
          </mc:Choice>
          <mc:Fallback xmlns="">
            <p:pic>
              <p:nvPicPr>
                <p:cNvPr id="172" name="Ink 171">
                  <a:extLst>
                    <a:ext uri="{FF2B5EF4-FFF2-40B4-BE49-F238E27FC236}">
                      <a16:creationId xmlns:a16="http://schemas.microsoft.com/office/drawing/2014/main" id="{44067CA8-9074-4245-9830-90AB8BC8710A}"/>
                    </a:ext>
                  </a:extLst>
                </p:cNvPr>
                <p:cNvPicPr/>
                <p:nvPr/>
              </p:nvPicPr>
              <p:blipFill>
                <a:blip r:embed="rId279"/>
                <a:stretch>
                  <a:fillRect/>
                </a:stretch>
              </p:blipFill>
              <p:spPr>
                <a:xfrm>
                  <a:off x="2518071" y="5536204"/>
                  <a:ext cx="2304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3" name="Ink 172">
                  <a:extLst>
                    <a:ext uri="{FF2B5EF4-FFF2-40B4-BE49-F238E27FC236}">
                      <a16:creationId xmlns:a16="http://schemas.microsoft.com/office/drawing/2014/main" id="{536081E3-7756-41AE-BE33-F7F824BB4F2C}"/>
                    </a:ext>
                  </a:extLst>
                </p14:cNvPr>
                <p14:cNvContentPartPr/>
                <p14:nvPr/>
              </p14:nvContentPartPr>
              <p14:xfrm>
                <a:off x="2876631" y="5350444"/>
                <a:ext cx="163800" cy="335160"/>
              </p14:xfrm>
            </p:contentPart>
          </mc:Choice>
          <mc:Fallback xmlns="">
            <p:pic>
              <p:nvPicPr>
                <p:cNvPr id="173" name="Ink 172">
                  <a:extLst>
                    <a:ext uri="{FF2B5EF4-FFF2-40B4-BE49-F238E27FC236}">
                      <a16:creationId xmlns:a16="http://schemas.microsoft.com/office/drawing/2014/main" id="{536081E3-7756-41AE-BE33-F7F824BB4F2C}"/>
                    </a:ext>
                  </a:extLst>
                </p:cNvPr>
                <p:cNvPicPr/>
                <p:nvPr/>
              </p:nvPicPr>
              <p:blipFill>
                <a:blip r:embed="rId281"/>
                <a:stretch>
                  <a:fillRect/>
                </a:stretch>
              </p:blipFill>
              <p:spPr>
                <a:xfrm>
                  <a:off x="2867631" y="5341444"/>
                  <a:ext cx="1814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4" name="Ink 173">
                  <a:extLst>
                    <a:ext uri="{FF2B5EF4-FFF2-40B4-BE49-F238E27FC236}">
                      <a16:creationId xmlns:a16="http://schemas.microsoft.com/office/drawing/2014/main" id="{80F2E989-7031-4130-AB14-8FC50B7665AB}"/>
                    </a:ext>
                  </a:extLst>
                </p14:cNvPr>
                <p14:cNvContentPartPr/>
                <p14:nvPr/>
              </p14:nvContentPartPr>
              <p14:xfrm>
                <a:off x="2902191" y="5486164"/>
                <a:ext cx="137880" cy="45000"/>
              </p14:xfrm>
            </p:contentPart>
          </mc:Choice>
          <mc:Fallback xmlns="">
            <p:pic>
              <p:nvPicPr>
                <p:cNvPr id="174" name="Ink 173">
                  <a:extLst>
                    <a:ext uri="{FF2B5EF4-FFF2-40B4-BE49-F238E27FC236}">
                      <a16:creationId xmlns:a16="http://schemas.microsoft.com/office/drawing/2014/main" id="{80F2E989-7031-4130-AB14-8FC50B7665AB}"/>
                    </a:ext>
                  </a:extLst>
                </p:cNvPr>
                <p:cNvPicPr/>
                <p:nvPr/>
              </p:nvPicPr>
              <p:blipFill>
                <a:blip r:embed="rId283"/>
                <a:stretch>
                  <a:fillRect/>
                </a:stretch>
              </p:blipFill>
              <p:spPr>
                <a:xfrm>
                  <a:off x="2893191" y="5477524"/>
                  <a:ext cx="1555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5" name="Ink 174">
                  <a:extLst>
                    <a:ext uri="{FF2B5EF4-FFF2-40B4-BE49-F238E27FC236}">
                      <a16:creationId xmlns:a16="http://schemas.microsoft.com/office/drawing/2014/main" id="{B0CBCE70-0329-4D19-8910-032BB64E18AF}"/>
                    </a:ext>
                  </a:extLst>
                </p14:cNvPr>
                <p14:cNvContentPartPr/>
                <p14:nvPr/>
              </p14:nvContentPartPr>
              <p14:xfrm>
                <a:off x="2898231" y="5254324"/>
                <a:ext cx="225000" cy="77760"/>
              </p14:xfrm>
            </p:contentPart>
          </mc:Choice>
          <mc:Fallback xmlns="">
            <p:pic>
              <p:nvPicPr>
                <p:cNvPr id="175" name="Ink 174">
                  <a:extLst>
                    <a:ext uri="{FF2B5EF4-FFF2-40B4-BE49-F238E27FC236}">
                      <a16:creationId xmlns:a16="http://schemas.microsoft.com/office/drawing/2014/main" id="{B0CBCE70-0329-4D19-8910-032BB64E18AF}"/>
                    </a:ext>
                  </a:extLst>
                </p:cNvPr>
                <p:cNvPicPr/>
                <p:nvPr/>
              </p:nvPicPr>
              <p:blipFill>
                <a:blip r:embed="rId285"/>
                <a:stretch>
                  <a:fillRect/>
                </a:stretch>
              </p:blipFill>
              <p:spPr>
                <a:xfrm>
                  <a:off x="2889231" y="5245324"/>
                  <a:ext cx="2426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6" name="Ink 175">
                  <a:extLst>
                    <a:ext uri="{FF2B5EF4-FFF2-40B4-BE49-F238E27FC236}">
                      <a16:creationId xmlns:a16="http://schemas.microsoft.com/office/drawing/2014/main" id="{6E3932E0-32EC-43ED-B458-12E0F568BB0A}"/>
                    </a:ext>
                  </a:extLst>
                </p14:cNvPr>
                <p14:cNvContentPartPr/>
                <p14:nvPr/>
              </p14:nvContentPartPr>
              <p14:xfrm>
                <a:off x="3176871" y="5466724"/>
                <a:ext cx="178920" cy="239760"/>
              </p14:xfrm>
            </p:contentPart>
          </mc:Choice>
          <mc:Fallback xmlns="">
            <p:pic>
              <p:nvPicPr>
                <p:cNvPr id="176" name="Ink 175">
                  <a:extLst>
                    <a:ext uri="{FF2B5EF4-FFF2-40B4-BE49-F238E27FC236}">
                      <a16:creationId xmlns:a16="http://schemas.microsoft.com/office/drawing/2014/main" id="{6E3932E0-32EC-43ED-B458-12E0F568BB0A}"/>
                    </a:ext>
                  </a:extLst>
                </p:cNvPr>
                <p:cNvPicPr/>
                <p:nvPr/>
              </p:nvPicPr>
              <p:blipFill>
                <a:blip r:embed="rId287"/>
                <a:stretch>
                  <a:fillRect/>
                </a:stretch>
              </p:blipFill>
              <p:spPr>
                <a:xfrm>
                  <a:off x="3168231" y="5458084"/>
                  <a:ext cx="1965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8" name="Ink 177">
                  <a:extLst>
                    <a:ext uri="{FF2B5EF4-FFF2-40B4-BE49-F238E27FC236}">
                      <a16:creationId xmlns:a16="http://schemas.microsoft.com/office/drawing/2014/main" id="{9063FBF4-505E-4982-8BBF-7FF5F815D18F}"/>
                    </a:ext>
                  </a:extLst>
                </p14:cNvPr>
                <p14:cNvContentPartPr/>
                <p14:nvPr/>
              </p14:nvContentPartPr>
              <p14:xfrm>
                <a:off x="1597911" y="6065044"/>
                <a:ext cx="196560" cy="74880"/>
              </p14:xfrm>
            </p:contentPart>
          </mc:Choice>
          <mc:Fallback xmlns="">
            <p:pic>
              <p:nvPicPr>
                <p:cNvPr id="178" name="Ink 177">
                  <a:extLst>
                    <a:ext uri="{FF2B5EF4-FFF2-40B4-BE49-F238E27FC236}">
                      <a16:creationId xmlns:a16="http://schemas.microsoft.com/office/drawing/2014/main" id="{9063FBF4-505E-4982-8BBF-7FF5F815D18F}"/>
                    </a:ext>
                  </a:extLst>
                </p:cNvPr>
                <p:cNvPicPr/>
                <p:nvPr/>
              </p:nvPicPr>
              <p:blipFill>
                <a:blip r:embed="rId289"/>
                <a:stretch>
                  <a:fillRect/>
                </a:stretch>
              </p:blipFill>
              <p:spPr>
                <a:xfrm>
                  <a:off x="1588911" y="6056404"/>
                  <a:ext cx="2142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9" name="Ink 178">
                  <a:extLst>
                    <a:ext uri="{FF2B5EF4-FFF2-40B4-BE49-F238E27FC236}">
                      <a16:creationId xmlns:a16="http://schemas.microsoft.com/office/drawing/2014/main" id="{83AAFE23-171F-47C0-814F-63583DC421FF}"/>
                    </a:ext>
                  </a:extLst>
                </p14:cNvPr>
                <p14:cNvContentPartPr/>
                <p14:nvPr/>
              </p14:nvContentPartPr>
              <p14:xfrm>
                <a:off x="1635351" y="6283204"/>
                <a:ext cx="237960" cy="40320"/>
              </p14:xfrm>
            </p:contentPart>
          </mc:Choice>
          <mc:Fallback xmlns="">
            <p:pic>
              <p:nvPicPr>
                <p:cNvPr id="179" name="Ink 178">
                  <a:extLst>
                    <a:ext uri="{FF2B5EF4-FFF2-40B4-BE49-F238E27FC236}">
                      <a16:creationId xmlns:a16="http://schemas.microsoft.com/office/drawing/2014/main" id="{83AAFE23-171F-47C0-814F-63583DC421FF}"/>
                    </a:ext>
                  </a:extLst>
                </p:cNvPr>
                <p:cNvPicPr/>
                <p:nvPr/>
              </p:nvPicPr>
              <p:blipFill>
                <a:blip r:embed="rId291"/>
                <a:stretch>
                  <a:fillRect/>
                </a:stretch>
              </p:blipFill>
              <p:spPr>
                <a:xfrm>
                  <a:off x="1626711" y="6274204"/>
                  <a:ext cx="2556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1" name="Ink 180">
                  <a:extLst>
                    <a:ext uri="{FF2B5EF4-FFF2-40B4-BE49-F238E27FC236}">
                      <a16:creationId xmlns:a16="http://schemas.microsoft.com/office/drawing/2014/main" id="{33BA38F0-93F7-4CEF-BFBA-B5EC02078F23}"/>
                    </a:ext>
                  </a:extLst>
                </p14:cNvPr>
                <p14:cNvContentPartPr/>
                <p14:nvPr/>
              </p14:nvContentPartPr>
              <p14:xfrm>
                <a:off x="2852511" y="5966764"/>
                <a:ext cx="141480" cy="314640"/>
              </p14:xfrm>
            </p:contentPart>
          </mc:Choice>
          <mc:Fallback xmlns="">
            <p:pic>
              <p:nvPicPr>
                <p:cNvPr id="181" name="Ink 180">
                  <a:extLst>
                    <a:ext uri="{FF2B5EF4-FFF2-40B4-BE49-F238E27FC236}">
                      <a16:creationId xmlns:a16="http://schemas.microsoft.com/office/drawing/2014/main" id="{33BA38F0-93F7-4CEF-BFBA-B5EC02078F23}"/>
                    </a:ext>
                  </a:extLst>
                </p:cNvPr>
                <p:cNvPicPr/>
                <p:nvPr/>
              </p:nvPicPr>
              <p:blipFill>
                <a:blip r:embed="rId293"/>
                <a:stretch>
                  <a:fillRect/>
                </a:stretch>
              </p:blipFill>
              <p:spPr>
                <a:xfrm>
                  <a:off x="2843871" y="5957764"/>
                  <a:ext cx="1591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2" name="Ink 181">
                  <a:extLst>
                    <a:ext uri="{FF2B5EF4-FFF2-40B4-BE49-F238E27FC236}">
                      <a16:creationId xmlns:a16="http://schemas.microsoft.com/office/drawing/2014/main" id="{E13D4FA3-3572-47B1-90DE-E1A8A9C83033}"/>
                    </a:ext>
                  </a:extLst>
                </p14:cNvPr>
                <p14:cNvContentPartPr/>
                <p14:nvPr/>
              </p14:nvContentPartPr>
              <p14:xfrm>
                <a:off x="3048711" y="5868844"/>
                <a:ext cx="258120" cy="484560"/>
              </p14:xfrm>
            </p:contentPart>
          </mc:Choice>
          <mc:Fallback xmlns="">
            <p:pic>
              <p:nvPicPr>
                <p:cNvPr id="182" name="Ink 181">
                  <a:extLst>
                    <a:ext uri="{FF2B5EF4-FFF2-40B4-BE49-F238E27FC236}">
                      <a16:creationId xmlns:a16="http://schemas.microsoft.com/office/drawing/2014/main" id="{E13D4FA3-3572-47B1-90DE-E1A8A9C83033}"/>
                    </a:ext>
                  </a:extLst>
                </p:cNvPr>
                <p:cNvPicPr/>
                <p:nvPr/>
              </p:nvPicPr>
              <p:blipFill>
                <a:blip r:embed="rId295"/>
                <a:stretch>
                  <a:fillRect/>
                </a:stretch>
              </p:blipFill>
              <p:spPr>
                <a:xfrm>
                  <a:off x="3039711" y="5859844"/>
                  <a:ext cx="275760"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3" name="Ink 182">
                  <a:extLst>
                    <a:ext uri="{FF2B5EF4-FFF2-40B4-BE49-F238E27FC236}">
                      <a16:creationId xmlns:a16="http://schemas.microsoft.com/office/drawing/2014/main" id="{4EAA1B24-7B61-47C1-84C8-83FD471919BE}"/>
                    </a:ext>
                  </a:extLst>
                </p14:cNvPr>
                <p14:cNvContentPartPr/>
                <p14:nvPr/>
              </p14:nvContentPartPr>
              <p14:xfrm>
                <a:off x="3389631" y="5819164"/>
                <a:ext cx="146520" cy="533160"/>
              </p14:xfrm>
            </p:contentPart>
          </mc:Choice>
          <mc:Fallback xmlns="">
            <p:pic>
              <p:nvPicPr>
                <p:cNvPr id="183" name="Ink 182">
                  <a:extLst>
                    <a:ext uri="{FF2B5EF4-FFF2-40B4-BE49-F238E27FC236}">
                      <a16:creationId xmlns:a16="http://schemas.microsoft.com/office/drawing/2014/main" id="{4EAA1B24-7B61-47C1-84C8-83FD471919BE}"/>
                    </a:ext>
                  </a:extLst>
                </p:cNvPr>
                <p:cNvPicPr/>
                <p:nvPr/>
              </p:nvPicPr>
              <p:blipFill>
                <a:blip r:embed="rId297"/>
                <a:stretch>
                  <a:fillRect/>
                </a:stretch>
              </p:blipFill>
              <p:spPr>
                <a:xfrm>
                  <a:off x="3380991" y="5810164"/>
                  <a:ext cx="16416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4" name="Ink 183">
                  <a:extLst>
                    <a:ext uri="{FF2B5EF4-FFF2-40B4-BE49-F238E27FC236}">
                      <a16:creationId xmlns:a16="http://schemas.microsoft.com/office/drawing/2014/main" id="{A1BD31D3-B8D3-42A6-A2E7-287B829E4EFC}"/>
                    </a:ext>
                  </a:extLst>
                </p14:cNvPr>
                <p14:cNvContentPartPr/>
                <p14:nvPr/>
              </p14:nvContentPartPr>
              <p14:xfrm>
                <a:off x="3639111" y="5729524"/>
                <a:ext cx="142920" cy="589680"/>
              </p14:xfrm>
            </p:contentPart>
          </mc:Choice>
          <mc:Fallback xmlns="">
            <p:pic>
              <p:nvPicPr>
                <p:cNvPr id="184" name="Ink 183">
                  <a:extLst>
                    <a:ext uri="{FF2B5EF4-FFF2-40B4-BE49-F238E27FC236}">
                      <a16:creationId xmlns:a16="http://schemas.microsoft.com/office/drawing/2014/main" id="{A1BD31D3-B8D3-42A6-A2E7-287B829E4EFC}"/>
                    </a:ext>
                  </a:extLst>
                </p:cNvPr>
                <p:cNvPicPr/>
                <p:nvPr/>
              </p:nvPicPr>
              <p:blipFill>
                <a:blip r:embed="rId299"/>
                <a:stretch>
                  <a:fillRect/>
                </a:stretch>
              </p:blipFill>
              <p:spPr>
                <a:xfrm>
                  <a:off x="3630111" y="5720884"/>
                  <a:ext cx="160560" cy="6073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5" name="Ink 184">
                  <a:extLst>
                    <a:ext uri="{FF2B5EF4-FFF2-40B4-BE49-F238E27FC236}">
                      <a16:creationId xmlns:a16="http://schemas.microsoft.com/office/drawing/2014/main" id="{53ADDEBB-5C4C-4D6D-A868-78A84CA227ED}"/>
                    </a:ext>
                  </a:extLst>
                </p14:cNvPr>
                <p14:cNvContentPartPr/>
                <p14:nvPr/>
              </p14:nvContentPartPr>
              <p14:xfrm>
                <a:off x="3872391" y="6280684"/>
                <a:ext cx="59040" cy="169200"/>
              </p14:xfrm>
            </p:contentPart>
          </mc:Choice>
          <mc:Fallback xmlns="">
            <p:pic>
              <p:nvPicPr>
                <p:cNvPr id="185" name="Ink 184">
                  <a:extLst>
                    <a:ext uri="{FF2B5EF4-FFF2-40B4-BE49-F238E27FC236}">
                      <a16:creationId xmlns:a16="http://schemas.microsoft.com/office/drawing/2014/main" id="{53ADDEBB-5C4C-4D6D-A868-78A84CA227ED}"/>
                    </a:ext>
                  </a:extLst>
                </p:cNvPr>
                <p:cNvPicPr/>
                <p:nvPr/>
              </p:nvPicPr>
              <p:blipFill>
                <a:blip r:embed="rId301"/>
                <a:stretch>
                  <a:fillRect/>
                </a:stretch>
              </p:blipFill>
              <p:spPr>
                <a:xfrm>
                  <a:off x="3863751" y="6272044"/>
                  <a:ext cx="766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6" name="Ink 185">
                  <a:extLst>
                    <a:ext uri="{FF2B5EF4-FFF2-40B4-BE49-F238E27FC236}">
                      <a16:creationId xmlns:a16="http://schemas.microsoft.com/office/drawing/2014/main" id="{67239BE4-C6B7-4431-95FB-72E8965CC1BE}"/>
                    </a:ext>
                  </a:extLst>
                </p14:cNvPr>
                <p14:cNvContentPartPr/>
                <p14:nvPr/>
              </p14:nvContentPartPr>
              <p14:xfrm>
                <a:off x="3977151" y="6028324"/>
                <a:ext cx="250200" cy="552960"/>
              </p14:xfrm>
            </p:contentPart>
          </mc:Choice>
          <mc:Fallback xmlns="">
            <p:pic>
              <p:nvPicPr>
                <p:cNvPr id="186" name="Ink 185">
                  <a:extLst>
                    <a:ext uri="{FF2B5EF4-FFF2-40B4-BE49-F238E27FC236}">
                      <a16:creationId xmlns:a16="http://schemas.microsoft.com/office/drawing/2014/main" id="{67239BE4-C6B7-4431-95FB-72E8965CC1BE}"/>
                    </a:ext>
                  </a:extLst>
                </p:cNvPr>
                <p:cNvPicPr/>
                <p:nvPr/>
              </p:nvPicPr>
              <p:blipFill>
                <a:blip r:embed="rId303"/>
                <a:stretch>
                  <a:fillRect/>
                </a:stretch>
              </p:blipFill>
              <p:spPr>
                <a:xfrm>
                  <a:off x="3968151" y="6019324"/>
                  <a:ext cx="267840" cy="570600"/>
                </a:xfrm>
                <a:prstGeom prst="rect">
                  <a:avLst/>
                </a:prstGeom>
              </p:spPr>
            </p:pic>
          </mc:Fallback>
        </mc:AlternateContent>
      </p:grpSp>
      <p:grpSp>
        <p:nvGrpSpPr>
          <p:cNvPr id="190" name="Group 189">
            <a:extLst>
              <a:ext uri="{FF2B5EF4-FFF2-40B4-BE49-F238E27FC236}">
                <a16:creationId xmlns:a16="http://schemas.microsoft.com/office/drawing/2014/main" id="{272DF86A-DFF2-4398-B82F-80314E827ABE}"/>
              </a:ext>
            </a:extLst>
          </p:cNvPr>
          <p:cNvGrpSpPr/>
          <p:nvPr/>
        </p:nvGrpSpPr>
        <p:grpSpPr>
          <a:xfrm>
            <a:off x="4489431" y="5620804"/>
            <a:ext cx="963000" cy="1035360"/>
            <a:chOff x="4489431" y="5620804"/>
            <a:chExt cx="963000" cy="1035360"/>
          </a:xfrm>
        </p:grpSpPr>
        <mc:AlternateContent xmlns:mc="http://schemas.openxmlformats.org/markup-compatibility/2006" xmlns:p14="http://schemas.microsoft.com/office/powerpoint/2010/main">
          <mc:Choice Requires="p14">
            <p:contentPart p14:bwMode="auto" r:id="rId304">
              <p14:nvContentPartPr>
                <p14:cNvPr id="187" name="Ink 186">
                  <a:extLst>
                    <a:ext uri="{FF2B5EF4-FFF2-40B4-BE49-F238E27FC236}">
                      <a16:creationId xmlns:a16="http://schemas.microsoft.com/office/drawing/2014/main" id="{4B78C550-EF65-4476-B318-3CE973119D67}"/>
                    </a:ext>
                  </a:extLst>
                </p14:cNvPr>
                <p14:cNvContentPartPr/>
                <p14:nvPr/>
              </p14:nvContentPartPr>
              <p14:xfrm>
                <a:off x="4489431" y="5814484"/>
                <a:ext cx="446040" cy="494640"/>
              </p14:xfrm>
            </p:contentPart>
          </mc:Choice>
          <mc:Fallback xmlns="">
            <p:pic>
              <p:nvPicPr>
                <p:cNvPr id="187" name="Ink 186">
                  <a:extLst>
                    <a:ext uri="{FF2B5EF4-FFF2-40B4-BE49-F238E27FC236}">
                      <a16:creationId xmlns:a16="http://schemas.microsoft.com/office/drawing/2014/main" id="{4B78C550-EF65-4476-B318-3CE973119D67}"/>
                    </a:ext>
                  </a:extLst>
                </p:cNvPr>
                <p:cNvPicPr/>
                <p:nvPr/>
              </p:nvPicPr>
              <p:blipFill>
                <a:blip r:embed="rId305"/>
                <a:stretch>
                  <a:fillRect/>
                </a:stretch>
              </p:blipFill>
              <p:spPr>
                <a:xfrm>
                  <a:off x="4480791" y="5805484"/>
                  <a:ext cx="46368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8" name="Ink 187">
                  <a:extLst>
                    <a:ext uri="{FF2B5EF4-FFF2-40B4-BE49-F238E27FC236}">
                      <a16:creationId xmlns:a16="http://schemas.microsoft.com/office/drawing/2014/main" id="{C01743FA-BEB0-4FB4-9EFE-5DEC9475C1EE}"/>
                    </a:ext>
                  </a:extLst>
                </p14:cNvPr>
                <p14:cNvContentPartPr/>
                <p14:nvPr/>
              </p14:nvContentPartPr>
              <p14:xfrm>
                <a:off x="4714431" y="5620804"/>
                <a:ext cx="516240" cy="960840"/>
              </p14:xfrm>
            </p:contentPart>
          </mc:Choice>
          <mc:Fallback xmlns="">
            <p:pic>
              <p:nvPicPr>
                <p:cNvPr id="188" name="Ink 187">
                  <a:extLst>
                    <a:ext uri="{FF2B5EF4-FFF2-40B4-BE49-F238E27FC236}">
                      <a16:creationId xmlns:a16="http://schemas.microsoft.com/office/drawing/2014/main" id="{C01743FA-BEB0-4FB4-9EFE-5DEC9475C1EE}"/>
                    </a:ext>
                  </a:extLst>
                </p:cNvPr>
                <p:cNvPicPr/>
                <p:nvPr/>
              </p:nvPicPr>
              <p:blipFill>
                <a:blip r:embed="rId307"/>
                <a:stretch>
                  <a:fillRect/>
                </a:stretch>
              </p:blipFill>
              <p:spPr>
                <a:xfrm>
                  <a:off x="4705791" y="5611804"/>
                  <a:ext cx="533880" cy="9784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9" name="Ink 188">
                  <a:extLst>
                    <a:ext uri="{FF2B5EF4-FFF2-40B4-BE49-F238E27FC236}">
                      <a16:creationId xmlns:a16="http://schemas.microsoft.com/office/drawing/2014/main" id="{B3ABC6D5-25EA-48FD-A544-48944EFE4413}"/>
                    </a:ext>
                  </a:extLst>
                </p14:cNvPr>
                <p14:cNvContentPartPr/>
                <p14:nvPr/>
              </p14:nvContentPartPr>
              <p14:xfrm>
                <a:off x="5006391" y="6123724"/>
                <a:ext cx="446040" cy="532440"/>
              </p14:xfrm>
            </p:contentPart>
          </mc:Choice>
          <mc:Fallback xmlns="">
            <p:pic>
              <p:nvPicPr>
                <p:cNvPr id="189" name="Ink 188">
                  <a:extLst>
                    <a:ext uri="{FF2B5EF4-FFF2-40B4-BE49-F238E27FC236}">
                      <a16:creationId xmlns:a16="http://schemas.microsoft.com/office/drawing/2014/main" id="{B3ABC6D5-25EA-48FD-A544-48944EFE4413}"/>
                    </a:ext>
                  </a:extLst>
                </p:cNvPr>
                <p:cNvPicPr/>
                <p:nvPr/>
              </p:nvPicPr>
              <p:blipFill>
                <a:blip r:embed="rId309"/>
                <a:stretch>
                  <a:fillRect/>
                </a:stretch>
              </p:blipFill>
              <p:spPr>
                <a:xfrm>
                  <a:off x="4997751" y="6115084"/>
                  <a:ext cx="463680" cy="550080"/>
                </a:xfrm>
                <a:prstGeom prst="rect">
                  <a:avLst/>
                </a:prstGeom>
              </p:spPr>
            </p:pic>
          </mc:Fallback>
        </mc:AlternateContent>
      </p:grpSp>
      <p:grpSp>
        <p:nvGrpSpPr>
          <p:cNvPr id="8" name="Group 7">
            <a:extLst>
              <a:ext uri="{FF2B5EF4-FFF2-40B4-BE49-F238E27FC236}">
                <a16:creationId xmlns:a16="http://schemas.microsoft.com/office/drawing/2014/main" id="{F13BA2C9-8628-D9C2-6032-8943821A73D9}"/>
              </a:ext>
            </a:extLst>
          </p:cNvPr>
          <p:cNvGrpSpPr/>
          <p:nvPr/>
        </p:nvGrpSpPr>
        <p:grpSpPr>
          <a:xfrm>
            <a:off x="259258" y="-24918"/>
            <a:ext cx="482760" cy="1067760"/>
            <a:chOff x="259258" y="-24918"/>
            <a:chExt cx="482760" cy="1067760"/>
          </a:xfrm>
        </p:grpSpPr>
        <mc:AlternateContent xmlns:mc="http://schemas.openxmlformats.org/markup-compatibility/2006" xmlns:p14="http://schemas.microsoft.com/office/powerpoint/2010/main">
          <mc:Choice Requires="p14">
            <p:contentPart p14:bwMode="auto" r:id="rId310">
              <p14:nvContentPartPr>
                <p14:cNvPr id="4" name="Ink 3">
                  <a:extLst>
                    <a:ext uri="{FF2B5EF4-FFF2-40B4-BE49-F238E27FC236}">
                      <a16:creationId xmlns:a16="http://schemas.microsoft.com/office/drawing/2014/main" id="{BBFBDFC4-6CB8-8FA3-F730-6C74F31DF674}"/>
                    </a:ext>
                  </a:extLst>
                </p14:cNvPr>
                <p14:cNvContentPartPr/>
                <p14:nvPr/>
              </p14:nvContentPartPr>
              <p14:xfrm>
                <a:off x="259258" y="101082"/>
                <a:ext cx="309960" cy="807120"/>
              </p14:xfrm>
            </p:contentPart>
          </mc:Choice>
          <mc:Fallback xmlns="">
            <p:pic>
              <p:nvPicPr>
                <p:cNvPr id="4" name="Ink 3">
                  <a:extLst>
                    <a:ext uri="{FF2B5EF4-FFF2-40B4-BE49-F238E27FC236}">
                      <a16:creationId xmlns:a16="http://schemas.microsoft.com/office/drawing/2014/main" id="{BBFBDFC4-6CB8-8FA3-F730-6C74F31DF674}"/>
                    </a:ext>
                  </a:extLst>
                </p:cNvPr>
                <p:cNvPicPr/>
                <p:nvPr/>
              </p:nvPicPr>
              <p:blipFill>
                <a:blip r:embed="rId311"/>
                <a:stretch>
                  <a:fillRect/>
                </a:stretch>
              </p:blipFill>
              <p:spPr>
                <a:xfrm>
                  <a:off x="250258" y="92082"/>
                  <a:ext cx="327600" cy="8247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6" name="Ink 5">
                  <a:extLst>
                    <a:ext uri="{FF2B5EF4-FFF2-40B4-BE49-F238E27FC236}">
                      <a16:creationId xmlns:a16="http://schemas.microsoft.com/office/drawing/2014/main" id="{3EE46A78-6ED0-32DE-4329-6E89BA8D7922}"/>
                    </a:ext>
                  </a:extLst>
                </p14:cNvPr>
                <p14:cNvContentPartPr/>
                <p14:nvPr/>
              </p14:nvContentPartPr>
              <p14:xfrm>
                <a:off x="350338" y="-24918"/>
                <a:ext cx="391680" cy="1067760"/>
              </p14:xfrm>
            </p:contentPart>
          </mc:Choice>
          <mc:Fallback xmlns="">
            <p:pic>
              <p:nvPicPr>
                <p:cNvPr id="6" name="Ink 5">
                  <a:extLst>
                    <a:ext uri="{FF2B5EF4-FFF2-40B4-BE49-F238E27FC236}">
                      <a16:creationId xmlns:a16="http://schemas.microsoft.com/office/drawing/2014/main" id="{3EE46A78-6ED0-32DE-4329-6E89BA8D7922}"/>
                    </a:ext>
                  </a:extLst>
                </p:cNvPr>
                <p:cNvPicPr/>
                <p:nvPr/>
              </p:nvPicPr>
              <p:blipFill>
                <a:blip r:embed="rId313"/>
                <a:stretch>
                  <a:fillRect/>
                </a:stretch>
              </p:blipFill>
              <p:spPr>
                <a:xfrm>
                  <a:off x="341338" y="-33558"/>
                  <a:ext cx="409320" cy="1085400"/>
                </a:xfrm>
                <a:prstGeom prst="rect">
                  <a:avLst/>
                </a:prstGeom>
              </p:spPr>
            </p:pic>
          </mc:Fallback>
        </mc:AlternateContent>
      </p:grpSp>
    </p:spTree>
    <p:extLst>
      <p:ext uri="{BB962C8B-B14F-4D97-AF65-F5344CB8AC3E}">
        <p14:creationId xmlns:p14="http://schemas.microsoft.com/office/powerpoint/2010/main" val="8206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5AAF-7AB0-4188-A80C-378434BD498E}"/>
              </a:ext>
            </a:extLst>
          </p:cNvPr>
          <p:cNvSpPr>
            <a:spLocks noGrp="1"/>
          </p:cNvSpPr>
          <p:nvPr>
            <p:ph type="title"/>
          </p:nvPr>
        </p:nvSpPr>
        <p:spPr/>
        <p:txBody>
          <a:bodyPr/>
          <a:lstStyle/>
          <a:p>
            <a:r>
              <a:rPr lang="en-US" b="1"/>
              <a:t>MEDAN LISTRIK</a:t>
            </a:r>
            <a:endParaRPr lang="en-ID"/>
          </a:p>
        </p:txBody>
      </p:sp>
      <p:sp>
        <p:nvSpPr>
          <p:cNvPr id="3" name="Content Placeholder 2">
            <a:extLst>
              <a:ext uri="{FF2B5EF4-FFF2-40B4-BE49-F238E27FC236}">
                <a16:creationId xmlns:a16="http://schemas.microsoft.com/office/drawing/2014/main" id="{19E01488-6163-409F-81C9-140BF08B0EC6}"/>
              </a:ext>
            </a:extLst>
          </p:cNvPr>
          <p:cNvSpPr>
            <a:spLocks noGrp="1"/>
          </p:cNvSpPr>
          <p:nvPr>
            <p:ph idx="1"/>
          </p:nvPr>
        </p:nvSpPr>
        <p:spPr/>
        <p:txBody>
          <a:bodyPr/>
          <a:lstStyle/>
          <a:p>
            <a:r>
              <a:rPr lang="en-US" b="1"/>
              <a:t>Intensitas Medan Listrik (E)</a:t>
            </a:r>
            <a:r>
              <a:rPr lang="en-US"/>
              <a:t> di suatu tempat adalah sama dengan gaya yang diderita satuan muatan uji yang diletakkan di tempat itu.</a:t>
            </a:r>
          </a:p>
          <a:p>
            <a:r>
              <a:rPr lang="en-US"/>
              <a:t>Karena intensitas medan listrik sebenarnya adalah gaya (persatuan muatan), maka ia berupa vector. Satuan E adalah N/C</a:t>
            </a:r>
          </a:p>
          <a:p>
            <a:pPr lvl="5"/>
            <a:r>
              <a:rPr lang="en-US" sz="2800"/>
              <a:t>F = q E</a:t>
            </a:r>
          </a:p>
          <a:p>
            <a:pPr lvl="5"/>
            <a:r>
              <a:rPr lang="en-US" sz="2800"/>
              <a:t>E = F/q</a:t>
            </a:r>
            <a:endParaRPr lang="en-ID" sz="2800"/>
          </a:p>
        </p:txBody>
      </p:sp>
    </p:spTree>
    <p:extLst>
      <p:ext uri="{BB962C8B-B14F-4D97-AF65-F5344CB8AC3E}">
        <p14:creationId xmlns:p14="http://schemas.microsoft.com/office/powerpoint/2010/main" val="327632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7772400" cy="928694"/>
          </a:xfrm>
        </p:spPr>
        <p:txBody>
          <a:bodyPr/>
          <a:lstStyle/>
          <a:p>
            <a:r>
              <a:rPr lang="en-ID" dirty="0">
                <a:latin typeface="Arial Black" pitchFamily="34" charset="0"/>
              </a:rPr>
              <a:t>MEDAN LISTRIK</a:t>
            </a:r>
            <a:endParaRPr lang="en-US" dirty="0">
              <a:latin typeface="Arial Black" pitchFamily="34" charset="0"/>
            </a:endParaRPr>
          </a:p>
        </p:txBody>
      </p:sp>
      <p:sp>
        <p:nvSpPr>
          <p:cNvPr id="3" name="Subtitle 2"/>
          <p:cNvSpPr>
            <a:spLocks noGrp="1"/>
          </p:cNvSpPr>
          <p:nvPr>
            <p:ph type="subTitle" idx="1"/>
          </p:nvPr>
        </p:nvSpPr>
        <p:spPr>
          <a:xfrm>
            <a:off x="642910" y="1142984"/>
            <a:ext cx="8001056" cy="1214446"/>
          </a:xfrm>
        </p:spPr>
        <p:txBody>
          <a:bodyPr>
            <a:normAutofit/>
          </a:bodyPr>
          <a:lstStyle/>
          <a:p>
            <a:pPr algn="l"/>
            <a:r>
              <a:rPr lang="en-ID" dirty="0">
                <a:solidFill>
                  <a:schemeClr val="tx1"/>
                </a:solidFill>
                <a:latin typeface="Arial Black" pitchFamily="34" charset="0"/>
              </a:rPr>
              <a:t>Medan </a:t>
            </a:r>
            <a:r>
              <a:rPr lang="en-ID" dirty="0" err="1">
                <a:solidFill>
                  <a:schemeClr val="tx1"/>
                </a:solidFill>
                <a:latin typeface="Arial Black" pitchFamily="34" charset="0"/>
              </a:rPr>
              <a:t>Listrik</a:t>
            </a:r>
            <a:r>
              <a:rPr lang="en-ID" dirty="0">
                <a:solidFill>
                  <a:schemeClr val="tx1"/>
                </a:solidFill>
                <a:latin typeface="Arial Black" pitchFamily="34" charset="0"/>
              </a:rPr>
              <a:t> = </a:t>
            </a:r>
            <a:r>
              <a:rPr lang="en-ID" dirty="0" err="1">
                <a:solidFill>
                  <a:schemeClr val="tx1"/>
                </a:solidFill>
                <a:latin typeface="Arial Black" pitchFamily="34" charset="0"/>
              </a:rPr>
              <a:t>Kuat</a:t>
            </a:r>
            <a:r>
              <a:rPr lang="en-ID" dirty="0">
                <a:solidFill>
                  <a:schemeClr val="tx1"/>
                </a:solidFill>
                <a:latin typeface="Arial Black" pitchFamily="34" charset="0"/>
              </a:rPr>
              <a:t> Medan </a:t>
            </a:r>
            <a:r>
              <a:rPr lang="en-ID" dirty="0" err="1">
                <a:solidFill>
                  <a:schemeClr val="tx1"/>
                </a:solidFill>
                <a:latin typeface="Arial Black" pitchFamily="34" charset="0"/>
              </a:rPr>
              <a:t>Listrik</a:t>
            </a:r>
            <a:r>
              <a:rPr lang="en-ID" dirty="0">
                <a:solidFill>
                  <a:schemeClr val="tx1"/>
                </a:solidFill>
                <a:latin typeface="Arial Black" pitchFamily="34" charset="0"/>
              </a:rPr>
              <a:t> = </a:t>
            </a:r>
            <a:r>
              <a:rPr lang="en-ID" dirty="0" err="1">
                <a:solidFill>
                  <a:schemeClr val="tx1"/>
                </a:solidFill>
                <a:latin typeface="Arial Black" pitchFamily="34" charset="0"/>
              </a:rPr>
              <a:t>Intensitas</a:t>
            </a:r>
            <a:r>
              <a:rPr lang="en-ID" dirty="0">
                <a:solidFill>
                  <a:schemeClr val="tx1"/>
                </a:solidFill>
                <a:latin typeface="Arial Black" pitchFamily="34" charset="0"/>
              </a:rPr>
              <a:t> Medan </a:t>
            </a:r>
            <a:r>
              <a:rPr lang="en-ID" dirty="0" err="1">
                <a:solidFill>
                  <a:schemeClr val="tx1"/>
                </a:solidFill>
                <a:latin typeface="Arial Black" pitchFamily="34" charset="0"/>
              </a:rPr>
              <a:t>Listrik</a:t>
            </a:r>
            <a:endParaRPr lang="en-ID" dirty="0">
              <a:solidFill>
                <a:schemeClr val="tx1"/>
              </a:solidFill>
              <a:latin typeface="Arial Black" pitchFamily="34" charset="0"/>
            </a:endParaRPr>
          </a:p>
        </p:txBody>
      </p:sp>
      <p:sp>
        <p:nvSpPr>
          <p:cNvPr id="4" name="Subtitle 2"/>
          <p:cNvSpPr txBox="1">
            <a:spLocks/>
          </p:cNvSpPr>
          <p:nvPr/>
        </p:nvSpPr>
        <p:spPr>
          <a:xfrm>
            <a:off x="642910" y="2214554"/>
            <a:ext cx="8001056" cy="221457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Medan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Listrik</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(E)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di</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suatu</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titik</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bermuatan</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Q</a:t>
            </a:r>
            <a:r>
              <a:rPr kumimoji="0" lang="en-ID" sz="2000" b="0" i="0" u="none" strike="noStrike" kern="1200" cap="none" spc="0" normalizeH="0" baseline="0" noProof="0" dirty="0">
                <a:ln>
                  <a:noFill/>
                </a:ln>
                <a:solidFill>
                  <a:schemeClr val="tx1"/>
                </a:solidFill>
                <a:effectLst/>
                <a:uLnTx/>
                <a:uFillTx/>
                <a:latin typeface="Arial Black" pitchFamily="34" charset="0"/>
                <a:ea typeface="+mn-ea"/>
                <a:cs typeface="+mn-cs"/>
              </a:rPr>
              <a:t>A</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adalah</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besarnya</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gaya</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(F) yang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dialami</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dibagi</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besarnya</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a:t>
            </a:r>
            <a:r>
              <a:rPr kumimoji="0" lang="en-ID" sz="3200" b="0" i="0" u="none" strike="noStrike" kern="1200" cap="none" spc="0" normalizeH="0" baseline="0" noProof="0" dirty="0" err="1">
                <a:ln>
                  <a:noFill/>
                </a:ln>
                <a:solidFill>
                  <a:schemeClr val="tx1"/>
                </a:solidFill>
                <a:effectLst/>
                <a:uLnTx/>
                <a:uFillTx/>
                <a:latin typeface="Arial Black" pitchFamily="34" charset="0"/>
                <a:ea typeface="+mn-ea"/>
                <a:cs typeface="+mn-cs"/>
              </a:rPr>
              <a:t>muatan</a:t>
            </a:r>
            <a:r>
              <a:rPr kumimoji="0" lang="en-ID" sz="3200" b="0" i="0" u="none" strike="noStrike" kern="1200" cap="none" spc="0" normalizeH="0" baseline="0" noProof="0" dirty="0">
                <a:ln>
                  <a:noFill/>
                </a:ln>
                <a:solidFill>
                  <a:schemeClr val="tx1"/>
                </a:solidFill>
                <a:effectLst/>
                <a:uLnTx/>
                <a:uFillTx/>
                <a:latin typeface="Arial Black" pitchFamily="34" charset="0"/>
                <a:ea typeface="+mn-ea"/>
                <a:cs typeface="+mn-cs"/>
              </a:rPr>
              <a:t> Q</a:t>
            </a:r>
            <a:r>
              <a:rPr kumimoji="0" lang="en-ID" sz="2000" b="0" i="0" u="none" strike="noStrike" kern="1200" cap="none" spc="0" normalizeH="0" baseline="0" noProof="0" dirty="0">
                <a:ln>
                  <a:noFill/>
                </a:ln>
                <a:solidFill>
                  <a:schemeClr val="tx1"/>
                </a:solidFill>
                <a:effectLst/>
                <a:uLnTx/>
                <a:uFillTx/>
                <a:latin typeface="Arial Black" pitchFamily="34" charset="0"/>
                <a:ea typeface="+mn-ea"/>
                <a:cs typeface="+mn-cs"/>
              </a:rPr>
              <a:t>A</a:t>
            </a:r>
            <a:endParaRPr kumimoji="0" lang="en-US" sz="2000" b="0" i="0" u="none" strike="noStrike" kern="1200" cap="none" spc="0" normalizeH="0" baseline="0" noProof="0" dirty="0">
              <a:ln>
                <a:noFill/>
              </a:ln>
              <a:solidFill>
                <a:schemeClr val="tx1"/>
              </a:solidFill>
              <a:effectLst/>
              <a:uLnTx/>
              <a:uFillTx/>
              <a:latin typeface="Arial Black" pitchFamily="34" charset="0"/>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1142976" y="4224360"/>
            <a:ext cx="7067550" cy="24193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0935-CDEC-1F4C-BA98-513D63A9D60E}"/>
              </a:ext>
            </a:extLst>
          </p:cNvPr>
          <p:cNvSpPr>
            <a:spLocks noGrp="1"/>
          </p:cNvSpPr>
          <p:nvPr>
            <p:ph type="title"/>
          </p:nvPr>
        </p:nvSpPr>
        <p:spPr/>
        <p:txBody>
          <a:bodyPr/>
          <a:lstStyle/>
          <a:p>
            <a:r>
              <a:rPr lang="en-US"/>
              <a:t>Soal</a:t>
            </a:r>
          </a:p>
        </p:txBody>
      </p:sp>
      <p:sp>
        <p:nvSpPr>
          <p:cNvPr id="3" name="Content Placeholder 2">
            <a:extLst>
              <a:ext uri="{FF2B5EF4-FFF2-40B4-BE49-F238E27FC236}">
                <a16:creationId xmlns:a16="http://schemas.microsoft.com/office/drawing/2014/main" id="{177DCE69-5F18-5D49-9A69-BA85DF9ED5DC}"/>
              </a:ext>
            </a:extLst>
          </p:cNvPr>
          <p:cNvSpPr>
            <a:spLocks noGrp="1"/>
          </p:cNvSpPr>
          <p:nvPr>
            <p:ph idx="1"/>
          </p:nvPr>
        </p:nvSpPr>
        <p:spPr/>
        <p:txBody>
          <a:bodyPr/>
          <a:lstStyle/>
          <a:p>
            <a:pPr marL="0" indent="0">
              <a:buNone/>
            </a:pPr>
            <a:r>
              <a:rPr lang="en-US"/>
              <a:t>1. Berapakah besarnya medan listrik E supaya sebuah elektron yang ditempatkan dalam medan tersebut akan mengalami sebuah gaya listrik yang sama dengan beratnya?</a:t>
            </a:r>
          </a:p>
          <a:p>
            <a:pPr marL="0" indent="0">
              <a:buNone/>
            </a:pPr>
            <a:r>
              <a:rPr lang="en-US"/>
              <a:t>m</a:t>
            </a:r>
            <a:r>
              <a:rPr lang="en-US" baseline="-25000"/>
              <a:t>e</a:t>
            </a:r>
            <a:r>
              <a:rPr lang="en-US"/>
              <a:t> = 9,1 x 10</a:t>
            </a:r>
            <a:r>
              <a:rPr lang="en-US" baseline="30000"/>
              <a:t>-31</a:t>
            </a:r>
            <a:r>
              <a:rPr lang="en-US"/>
              <a:t> kg</a:t>
            </a:r>
          </a:p>
          <a:p>
            <a:pPr marL="0" indent="0">
              <a:buNone/>
            </a:pPr>
            <a:r>
              <a:rPr lang="en-US"/>
              <a:t>q</a:t>
            </a:r>
            <a:r>
              <a:rPr lang="en-US" baseline="-25000"/>
              <a:t>e </a:t>
            </a:r>
            <a:r>
              <a:rPr lang="en-US"/>
              <a:t> = 1,6 x 10</a:t>
            </a:r>
            <a:r>
              <a:rPr lang="en-US" baseline="30000"/>
              <a:t>-19 </a:t>
            </a:r>
            <a:r>
              <a:rPr lang="en-US"/>
              <a:t>C</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104DA80-1725-4109-9432-1D08C55B0AE5}"/>
                  </a:ext>
                </a:extLst>
              </p14:cNvPr>
              <p14:cNvContentPartPr/>
              <p14:nvPr/>
            </p14:nvContentPartPr>
            <p14:xfrm>
              <a:off x="2709231" y="3916924"/>
              <a:ext cx="360" cy="360"/>
            </p14:xfrm>
          </p:contentPart>
        </mc:Choice>
        <mc:Fallback xmlns="">
          <p:pic>
            <p:nvPicPr>
              <p:cNvPr id="4" name="Ink 3">
                <a:extLst>
                  <a:ext uri="{FF2B5EF4-FFF2-40B4-BE49-F238E27FC236}">
                    <a16:creationId xmlns:a16="http://schemas.microsoft.com/office/drawing/2014/main" id="{5104DA80-1725-4109-9432-1D08C55B0AE5}"/>
                  </a:ext>
                </a:extLst>
              </p:cNvPr>
              <p:cNvPicPr/>
              <p:nvPr/>
            </p:nvPicPr>
            <p:blipFill>
              <a:blip r:embed="rId17"/>
              <a:stretch>
                <a:fillRect/>
              </a:stretch>
            </p:blipFill>
            <p:spPr>
              <a:xfrm>
                <a:off x="2700591" y="39079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2DD33271-FC47-4497-B916-5795929859D3}"/>
                  </a:ext>
                </a:extLst>
              </p14:cNvPr>
              <p14:cNvContentPartPr/>
              <p14:nvPr/>
            </p14:nvContentPartPr>
            <p14:xfrm>
              <a:off x="5755911" y="6217684"/>
              <a:ext cx="13320" cy="24120"/>
            </p14:xfrm>
          </p:contentPart>
        </mc:Choice>
        <mc:Fallback xmlns="">
          <p:pic>
            <p:nvPicPr>
              <p:cNvPr id="46" name="Ink 45">
                <a:extLst>
                  <a:ext uri="{FF2B5EF4-FFF2-40B4-BE49-F238E27FC236}">
                    <a16:creationId xmlns:a16="http://schemas.microsoft.com/office/drawing/2014/main" id="{2DD33271-FC47-4497-B916-5795929859D3}"/>
                  </a:ext>
                </a:extLst>
              </p:cNvPr>
              <p:cNvPicPr/>
              <p:nvPr/>
            </p:nvPicPr>
            <p:blipFill>
              <a:blip r:embed="rId19"/>
              <a:stretch>
                <a:fillRect/>
              </a:stretch>
            </p:blipFill>
            <p:spPr>
              <a:xfrm>
                <a:off x="5746911" y="6208684"/>
                <a:ext cx="30960" cy="41760"/>
              </a:xfrm>
              <a:prstGeom prst="rect">
                <a:avLst/>
              </a:prstGeom>
            </p:spPr>
          </p:pic>
        </mc:Fallback>
      </mc:AlternateContent>
    </p:spTree>
    <p:extLst>
      <p:ext uri="{BB962C8B-B14F-4D97-AF65-F5344CB8AC3E}">
        <p14:creationId xmlns:p14="http://schemas.microsoft.com/office/powerpoint/2010/main" val="357928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2A2044-B5FF-15A6-213D-71892EDEFC85}"/>
              </a:ext>
            </a:extLst>
          </p:cNvPr>
          <p:cNvGrpSpPr/>
          <p:nvPr/>
        </p:nvGrpSpPr>
        <p:grpSpPr>
          <a:xfrm>
            <a:off x="468058" y="397002"/>
            <a:ext cx="197280" cy="561600"/>
            <a:chOff x="468058" y="397002"/>
            <a:chExt cx="197280" cy="56160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F57DA71-886D-15E6-B990-7869BF015970}"/>
                    </a:ext>
                  </a:extLst>
                </p14:cNvPr>
                <p14:cNvContentPartPr/>
                <p14:nvPr/>
              </p14:nvContentPartPr>
              <p14:xfrm>
                <a:off x="468058" y="620202"/>
                <a:ext cx="46440" cy="199800"/>
              </p14:xfrm>
            </p:contentPart>
          </mc:Choice>
          <mc:Fallback xmlns="">
            <p:pic>
              <p:nvPicPr>
                <p:cNvPr id="2" name="Ink 1">
                  <a:extLst>
                    <a:ext uri="{FF2B5EF4-FFF2-40B4-BE49-F238E27FC236}">
                      <a16:creationId xmlns:a16="http://schemas.microsoft.com/office/drawing/2014/main" id="{2F57DA71-886D-15E6-B990-7869BF015970}"/>
                    </a:ext>
                  </a:extLst>
                </p:cNvPr>
                <p:cNvPicPr/>
                <p:nvPr/>
              </p:nvPicPr>
              <p:blipFill>
                <a:blip r:embed="rId3"/>
                <a:stretch>
                  <a:fillRect/>
                </a:stretch>
              </p:blipFill>
              <p:spPr>
                <a:xfrm>
                  <a:off x="459058" y="611202"/>
                  <a:ext cx="640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5773B36-ED34-D0B5-0C6F-EFF68EBCEAD2}"/>
                    </a:ext>
                  </a:extLst>
                </p14:cNvPr>
                <p14:cNvContentPartPr/>
                <p14:nvPr/>
              </p14:nvContentPartPr>
              <p14:xfrm>
                <a:off x="593338" y="397002"/>
                <a:ext cx="72000" cy="561600"/>
              </p14:xfrm>
            </p:contentPart>
          </mc:Choice>
          <mc:Fallback xmlns="">
            <p:pic>
              <p:nvPicPr>
                <p:cNvPr id="3" name="Ink 2">
                  <a:extLst>
                    <a:ext uri="{FF2B5EF4-FFF2-40B4-BE49-F238E27FC236}">
                      <a16:creationId xmlns:a16="http://schemas.microsoft.com/office/drawing/2014/main" id="{65773B36-ED34-D0B5-0C6F-EFF68EBCEAD2}"/>
                    </a:ext>
                  </a:extLst>
                </p:cNvPr>
                <p:cNvPicPr/>
                <p:nvPr/>
              </p:nvPicPr>
              <p:blipFill>
                <a:blip r:embed="rId5"/>
                <a:stretch>
                  <a:fillRect/>
                </a:stretch>
              </p:blipFill>
              <p:spPr>
                <a:xfrm>
                  <a:off x="584698" y="388362"/>
                  <a:ext cx="89640" cy="579240"/>
                </a:xfrm>
                <a:prstGeom prst="rect">
                  <a:avLst/>
                </a:prstGeom>
              </p:spPr>
            </p:pic>
          </mc:Fallback>
        </mc:AlternateContent>
      </p:grpSp>
      <p:grpSp>
        <p:nvGrpSpPr>
          <p:cNvPr id="22" name="Group 21">
            <a:extLst>
              <a:ext uri="{FF2B5EF4-FFF2-40B4-BE49-F238E27FC236}">
                <a16:creationId xmlns:a16="http://schemas.microsoft.com/office/drawing/2014/main" id="{A88E7035-060C-18D7-AA57-9069E1806828}"/>
              </a:ext>
            </a:extLst>
          </p:cNvPr>
          <p:cNvGrpSpPr/>
          <p:nvPr/>
        </p:nvGrpSpPr>
        <p:grpSpPr>
          <a:xfrm>
            <a:off x="1138738" y="420042"/>
            <a:ext cx="511200" cy="394920"/>
            <a:chOff x="1138738" y="420042"/>
            <a:chExt cx="511200" cy="394920"/>
          </a:xfrm>
        </p:grpSpPr>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03CFF53C-9323-3AFE-044D-E33D8AEFD627}"/>
                    </a:ext>
                  </a:extLst>
                </p14:cNvPr>
                <p14:cNvContentPartPr/>
                <p14:nvPr/>
              </p14:nvContentPartPr>
              <p14:xfrm>
                <a:off x="1184458" y="438042"/>
                <a:ext cx="41400" cy="344520"/>
              </p14:xfrm>
            </p:contentPart>
          </mc:Choice>
          <mc:Fallback xmlns="">
            <p:pic>
              <p:nvPicPr>
                <p:cNvPr id="5" name="Ink 4">
                  <a:extLst>
                    <a:ext uri="{FF2B5EF4-FFF2-40B4-BE49-F238E27FC236}">
                      <a16:creationId xmlns:a16="http://schemas.microsoft.com/office/drawing/2014/main" id="{03CFF53C-9323-3AFE-044D-E33D8AEFD627}"/>
                    </a:ext>
                  </a:extLst>
                </p:cNvPr>
                <p:cNvPicPr/>
                <p:nvPr/>
              </p:nvPicPr>
              <p:blipFill>
                <a:blip r:embed="rId7"/>
                <a:stretch>
                  <a:fillRect/>
                </a:stretch>
              </p:blipFill>
              <p:spPr>
                <a:xfrm>
                  <a:off x="1175818" y="429042"/>
                  <a:ext cx="5904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ADE813-E1D4-7A74-459F-F5EC6C00CFD7}"/>
                    </a:ext>
                  </a:extLst>
                </p14:cNvPr>
                <p14:cNvContentPartPr/>
                <p14:nvPr/>
              </p14:nvContentPartPr>
              <p14:xfrm>
                <a:off x="1138738" y="421122"/>
                <a:ext cx="159840" cy="380880"/>
              </p14:xfrm>
            </p:contentPart>
          </mc:Choice>
          <mc:Fallback xmlns="">
            <p:pic>
              <p:nvPicPr>
                <p:cNvPr id="6" name="Ink 5">
                  <a:extLst>
                    <a:ext uri="{FF2B5EF4-FFF2-40B4-BE49-F238E27FC236}">
                      <a16:creationId xmlns:a16="http://schemas.microsoft.com/office/drawing/2014/main" id="{44ADE813-E1D4-7A74-459F-F5EC6C00CFD7}"/>
                    </a:ext>
                  </a:extLst>
                </p:cNvPr>
                <p:cNvPicPr/>
                <p:nvPr/>
              </p:nvPicPr>
              <p:blipFill>
                <a:blip r:embed="rId9"/>
                <a:stretch>
                  <a:fillRect/>
                </a:stretch>
              </p:blipFill>
              <p:spPr>
                <a:xfrm>
                  <a:off x="1130098" y="412122"/>
                  <a:ext cx="17748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DA670D7-FE3B-5D18-CBC7-B9376CB05FAB}"/>
                    </a:ext>
                  </a:extLst>
                </p14:cNvPr>
                <p14:cNvContentPartPr/>
                <p14:nvPr/>
              </p14:nvContentPartPr>
              <p14:xfrm>
                <a:off x="1353298" y="594282"/>
                <a:ext cx="41400" cy="220680"/>
              </p14:xfrm>
            </p:contentPart>
          </mc:Choice>
          <mc:Fallback xmlns="">
            <p:pic>
              <p:nvPicPr>
                <p:cNvPr id="7" name="Ink 6">
                  <a:extLst>
                    <a:ext uri="{FF2B5EF4-FFF2-40B4-BE49-F238E27FC236}">
                      <a16:creationId xmlns:a16="http://schemas.microsoft.com/office/drawing/2014/main" id="{ADA670D7-FE3B-5D18-CBC7-B9376CB05FAB}"/>
                    </a:ext>
                  </a:extLst>
                </p:cNvPr>
                <p:cNvPicPr/>
                <p:nvPr/>
              </p:nvPicPr>
              <p:blipFill>
                <a:blip r:embed="rId11"/>
                <a:stretch>
                  <a:fillRect/>
                </a:stretch>
              </p:blipFill>
              <p:spPr>
                <a:xfrm>
                  <a:off x="1344298" y="585642"/>
                  <a:ext cx="590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903BB212-A7A3-0E56-E545-B112A272C875}"/>
                    </a:ext>
                  </a:extLst>
                </p14:cNvPr>
                <p14:cNvContentPartPr/>
                <p14:nvPr/>
              </p14:nvContentPartPr>
              <p14:xfrm>
                <a:off x="1458058" y="420042"/>
                <a:ext cx="191880" cy="394920"/>
              </p14:xfrm>
            </p:contentPart>
          </mc:Choice>
          <mc:Fallback xmlns="">
            <p:pic>
              <p:nvPicPr>
                <p:cNvPr id="8" name="Ink 7">
                  <a:extLst>
                    <a:ext uri="{FF2B5EF4-FFF2-40B4-BE49-F238E27FC236}">
                      <a16:creationId xmlns:a16="http://schemas.microsoft.com/office/drawing/2014/main" id="{903BB212-A7A3-0E56-E545-B112A272C875}"/>
                    </a:ext>
                  </a:extLst>
                </p:cNvPr>
                <p:cNvPicPr/>
                <p:nvPr/>
              </p:nvPicPr>
              <p:blipFill>
                <a:blip r:embed="rId13"/>
                <a:stretch>
                  <a:fillRect/>
                </a:stretch>
              </p:blipFill>
              <p:spPr>
                <a:xfrm>
                  <a:off x="1449418" y="411042"/>
                  <a:ext cx="209520" cy="41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8AA311BA-3BD5-1B9E-9E91-56B459153AB2}"/>
                  </a:ext>
                </a:extLst>
              </p14:cNvPr>
              <p14:cNvContentPartPr/>
              <p14:nvPr/>
            </p14:nvContentPartPr>
            <p14:xfrm>
              <a:off x="1932538" y="625242"/>
              <a:ext cx="18720" cy="123480"/>
            </p14:xfrm>
          </p:contentPart>
        </mc:Choice>
        <mc:Fallback xmlns="">
          <p:pic>
            <p:nvPicPr>
              <p:cNvPr id="9" name="Ink 8">
                <a:extLst>
                  <a:ext uri="{FF2B5EF4-FFF2-40B4-BE49-F238E27FC236}">
                    <a16:creationId xmlns:a16="http://schemas.microsoft.com/office/drawing/2014/main" id="{8AA311BA-3BD5-1B9E-9E91-56B459153AB2}"/>
                  </a:ext>
                </a:extLst>
              </p:cNvPr>
              <p:cNvPicPr/>
              <p:nvPr/>
            </p:nvPicPr>
            <p:blipFill>
              <a:blip r:embed="rId15"/>
              <a:stretch>
                <a:fillRect/>
              </a:stretch>
            </p:blipFill>
            <p:spPr>
              <a:xfrm>
                <a:off x="1923538" y="616242"/>
                <a:ext cx="36360" cy="141120"/>
              </a:xfrm>
              <a:prstGeom prst="rect">
                <a:avLst/>
              </a:prstGeom>
            </p:spPr>
          </p:pic>
        </mc:Fallback>
      </mc:AlternateContent>
      <p:grpSp>
        <p:nvGrpSpPr>
          <p:cNvPr id="21" name="Group 20">
            <a:extLst>
              <a:ext uri="{FF2B5EF4-FFF2-40B4-BE49-F238E27FC236}">
                <a16:creationId xmlns:a16="http://schemas.microsoft.com/office/drawing/2014/main" id="{D78E6E28-1CAA-C0CF-6C37-69FC86E02350}"/>
              </a:ext>
            </a:extLst>
          </p:cNvPr>
          <p:cNvGrpSpPr/>
          <p:nvPr/>
        </p:nvGrpSpPr>
        <p:grpSpPr>
          <a:xfrm>
            <a:off x="2233498" y="531282"/>
            <a:ext cx="378720" cy="392040"/>
            <a:chOff x="2233498" y="531282"/>
            <a:chExt cx="378720" cy="392040"/>
          </a:xfrm>
        </p:grpSpPr>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80ABDC9A-D1B8-7014-6116-973A1421A5DE}"/>
                    </a:ext>
                  </a:extLst>
                </p14:cNvPr>
                <p14:cNvContentPartPr/>
                <p14:nvPr/>
              </p14:nvContentPartPr>
              <p14:xfrm>
                <a:off x="2233498" y="531282"/>
                <a:ext cx="201960" cy="296640"/>
              </p14:xfrm>
            </p:contentPart>
          </mc:Choice>
          <mc:Fallback xmlns="">
            <p:pic>
              <p:nvPicPr>
                <p:cNvPr id="10" name="Ink 9">
                  <a:extLst>
                    <a:ext uri="{FF2B5EF4-FFF2-40B4-BE49-F238E27FC236}">
                      <a16:creationId xmlns:a16="http://schemas.microsoft.com/office/drawing/2014/main" id="{80ABDC9A-D1B8-7014-6116-973A1421A5DE}"/>
                    </a:ext>
                  </a:extLst>
                </p:cNvPr>
                <p:cNvPicPr/>
                <p:nvPr/>
              </p:nvPicPr>
              <p:blipFill>
                <a:blip r:embed="rId17"/>
                <a:stretch>
                  <a:fillRect/>
                </a:stretch>
              </p:blipFill>
              <p:spPr>
                <a:xfrm>
                  <a:off x="2224498" y="522642"/>
                  <a:ext cx="219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56DFE262-A289-633F-37AD-4F76911EB52B}"/>
                    </a:ext>
                  </a:extLst>
                </p14:cNvPr>
                <p14:cNvContentPartPr/>
                <p14:nvPr/>
              </p14:nvContentPartPr>
              <p14:xfrm>
                <a:off x="2475058" y="674202"/>
                <a:ext cx="137160" cy="249120"/>
              </p14:xfrm>
            </p:contentPart>
          </mc:Choice>
          <mc:Fallback xmlns="">
            <p:pic>
              <p:nvPicPr>
                <p:cNvPr id="11" name="Ink 10">
                  <a:extLst>
                    <a:ext uri="{FF2B5EF4-FFF2-40B4-BE49-F238E27FC236}">
                      <a16:creationId xmlns:a16="http://schemas.microsoft.com/office/drawing/2014/main" id="{56DFE262-A289-633F-37AD-4F76911EB52B}"/>
                    </a:ext>
                  </a:extLst>
                </p:cNvPr>
                <p:cNvPicPr/>
                <p:nvPr/>
              </p:nvPicPr>
              <p:blipFill>
                <a:blip r:embed="rId19"/>
                <a:stretch>
                  <a:fillRect/>
                </a:stretch>
              </p:blipFill>
              <p:spPr>
                <a:xfrm>
                  <a:off x="2466418" y="665562"/>
                  <a:ext cx="154800" cy="266760"/>
                </a:xfrm>
                <a:prstGeom prst="rect">
                  <a:avLst/>
                </a:prstGeom>
              </p:spPr>
            </p:pic>
          </mc:Fallback>
        </mc:AlternateContent>
      </p:grpSp>
      <p:grpSp>
        <p:nvGrpSpPr>
          <p:cNvPr id="20" name="Group 19">
            <a:extLst>
              <a:ext uri="{FF2B5EF4-FFF2-40B4-BE49-F238E27FC236}">
                <a16:creationId xmlns:a16="http://schemas.microsoft.com/office/drawing/2014/main" id="{CDD01031-5AE4-2D41-8D41-4E8C78CCD7BD}"/>
              </a:ext>
            </a:extLst>
          </p:cNvPr>
          <p:cNvGrpSpPr/>
          <p:nvPr/>
        </p:nvGrpSpPr>
        <p:grpSpPr>
          <a:xfrm>
            <a:off x="2798698" y="735042"/>
            <a:ext cx="87480" cy="82080"/>
            <a:chOff x="2798698" y="735042"/>
            <a:chExt cx="87480" cy="82080"/>
          </a:xfrm>
        </p:grpSpPr>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F4C5E49B-A0CF-5CD8-4FFB-5B3072A1EBE9}"/>
                    </a:ext>
                  </a:extLst>
                </p14:cNvPr>
                <p14:cNvContentPartPr/>
                <p14:nvPr/>
              </p14:nvContentPartPr>
              <p14:xfrm>
                <a:off x="2798698" y="735042"/>
                <a:ext cx="69480" cy="25920"/>
              </p14:xfrm>
            </p:contentPart>
          </mc:Choice>
          <mc:Fallback xmlns="">
            <p:pic>
              <p:nvPicPr>
                <p:cNvPr id="12" name="Ink 11">
                  <a:extLst>
                    <a:ext uri="{FF2B5EF4-FFF2-40B4-BE49-F238E27FC236}">
                      <a16:creationId xmlns:a16="http://schemas.microsoft.com/office/drawing/2014/main" id="{F4C5E49B-A0CF-5CD8-4FFB-5B3072A1EBE9}"/>
                    </a:ext>
                  </a:extLst>
                </p:cNvPr>
                <p:cNvPicPr/>
                <p:nvPr/>
              </p:nvPicPr>
              <p:blipFill>
                <a:blip r:embed="rId21"/>
                <a:stretch>
                  <a:fillRect/>
                </a:stretch>
              </p:blipFill>
              <p:spPr>
                <a:xfrm>
                  <a:off x="2790058" y="726402"/>
                  <a:ext cx="871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70240342-05E5-A386-310E-F59D3C1C342F}"/>
                    </a:ext>
                  </a:extLst>
                </p14:cNvPr>
                <p14:cNvContentPartPr/>
                <p14:nvPr/>
              </p14:nvContentPartPr>
              <p14:xfrm>
                <a:off x="2799058" y="802362"/>
                <a:ext cx="87120" cy="14760"/>
              </p14:xfrm>
            </p:contentPart>
          </mc:Choice>
          <mc:Fallback xmlns="">
            <p:pic>
              <p:nvPicPr>
                <p:cNvPr id="13" name="Ink 12">
                  <a:extLst>
                    <a:ext uri="{FF2B5EF4-FFF2-40B4-BE49-F238E27FC236}">
                      <a16:creationId xmlns:a16="http://schemas.microsoft.com/office/drawing/2014/main" id="{70240342-05E5-A386-310E-F59D3C1C342F}"/>
                    </a:ext>
                  </a:extLst>
                </p:cNvPr>
                <p:cNvPicPr/>
                <p:nvPr/>
              </p:nvPicPr>
              <p:blipFill>
                <a:blip r:embed="rId23"/>
                <a:stretch>
                  <a:fillRect/>
                </a:stretch>
              </p:blipFill>
              <p:spPr>
                <a:xfrm>
                  <a:off x="2790058" y="793362"/>
                  <a:ext cx="104760" cy="32400"/>
                </a:xfrm>
                <a:prstGeom prst="rect">
                  <a:avLst/>
                </a:prstGeom>
              </p:spPr>
            </p:pic>
          </mc:Fallback>
        </mc:AlternateContent>
      </p:grpSp>
      <p:grpSp>
        <p:nvGrpSpPr>
          <p:cNvPr id="19" name="Group 18">
            <a:extLst>
              <a:ext uri="{FF2B5EF4-FFF2-40B4-BE49-F238E27FC236}">
                <a16:creationId xmlns:a16="http://schemas.microsoft.com/office/drawing/2014/main" id="{7751807A-EFDD-8284-8251-9C34AF167BB5}"/>
              </a:ext>
            </a:extLst>
          </p:cNvPr>
          <p:cNvGrpSpPr/>
          <p:nvPr/>
        </p:nvGrpSpPr>
        <p:grpSpPr>
          <a:xfrm>
            <a:off x="2273458" y="1145442"/>
            <a:ext cx="439200" cy="452520"/>
            <a:chOff x="2273458" y="1145442"/>
            <a:chExt cx="439200" cy="452520"/>
          </a:xfrm>
        </p:grpSpPr>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BCC2E3A5-3BD3-69CF-69C1-8275E70F921D}"/>
                    </a:ext>
                  </a:extLst>
                </p14:cNvPr>
                <p14:cNvContentPartPr/>
                <p14:nvPr/>
              </p14:nvContentPartPr>
              <p14:xfrm>
                <a:off x="2273458" y="1145442"/>
                <a:ext cx="179280" cy="452520"/>
              </p14:xfrm>
            </p:contentPart>
          </mc:Choice>
          <mc:Fallback xmlns="">
            <p:pic>
              <p:nvPicPr>
                <p:cNvPr id="14" name="Ink 13">
                  <a:extLst>
                    <a:ext uri="{FF2B5EF4-FFF2-40B4-BE49-F238E27FC236}">
                      <a16:creationId xmlns:a16="http://schemas.microsoft.com/office/drawing/2014/main" id="{BCC2E3A5-3BD3-69CF-69C1-8275E70F921D}"/>
                    </a:ext>
                  </a:extLst>
                </p:cNvPr>
                <p:cNvPicPr/>
                <p:nvPr/>
              </p:nvPicPr>
              <p:blipFill>
                <a:blip r:embed="rId25"/>
                <a:stretch>
                  <a:fillRect/>
                </a:stretch>
              </p:blipFill>
              <p:spPr>
                <a:xfrm>
                  <a:off x="2264818" y="1136802"/>
                  <a:ext cx="19692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53943FE8-EF38-24DF-9F9B-F6A7F635C568}"/>
                    </a:ext>
                  </a:extLst>
                </p14:cNvPr>
                <p14:cNvContentPartPr/>
                <p14:nvPr/>
              </p14:nvContentPartPr>
              <p14:xfrm>
                <a:off x="2566498" y="1266402"/>
                <a:ext cx="146160" cy="216000"/>
              </p14:xfrm>
            </p:contentPart>
          </mc:Choice>
          <mc:Fallback xmlns="">
            <p:pic>
              <p:nvPicPr>
                <p:cNvPr id="15" name="Ink 14">
                  <a:extLst>
                    <a:ext uri="{FF2B5EF4-FFF2-40B4-BE49-F238E27FC236}">
                      <a16:creationId xmlns:a16="http://schemas.microsoft.com/office/drawing/2014/main" id="{53943FE8-EF38-24DF-9F9B-F6A7F635C568}"/>
                    </a:ext>
                  </a:extLst>
                </p:cNvPr>
                <p:cNvPicPr/>
                <p:nvPr/>
              </p:nvPicPr>
              <p:blipFill>
                <a:blip r:embed="rId27"/>
                <a:stretch>
                  <a:fillRect/>
                </a:stretch>
              </p:blipFill>
              <p:spPr>
                <a:xfrm>
                  <a:off x="2557498" y="1257402"/>
                  <a:ext cx="163800" cy="233640"/>
                </a:xfrm>
                <a:prstGeom prst="rect">
                  <a:avLst/>
                </a:prstGeom>
              </p:spPr>
            </p:pic>
          </mc:Fallback>
        </mc:AlternateContent>
      </p:grpSp>
      <p:grpSp>
        <p:nvGrpSpPr>
          <p:cNvPr id="18" name="Group 17">
            <a:extLst>
              <a:ext uri="{FF2B5EF4-FFF2-40B4-BE49-F238E27FC236}">
                <a16:creationId xmlns:a16="http://schemas.microsoft.com/office/drawing/2014/main" id="{7EBFDB2B-48A0-A29C-5386-65FFD93D2CB0}"/>
              </a:ext>
            </a:extLst>
          </p:cNvPr>
          <p:cNvGrpSpPr/>
          <p:nvPr/>
        </p:nvGrpSpPr>
        <p:grpSpPr>
          <a:xfrm>
            <a:off x="2985898" y="1321122"/>
            <a:ext cx="87120" cy="99720"/>
            <a:chOff x="2985898" y="1321122"/>
            <a:chExt cx="87120" cy="99720"/>
          </a:xfrm>
        </p:grpSpPr>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F45DAF18-2EAB-C921-9D20-75B0B416B3F7}"/>
                    </a:ext>
                  </a:extLst>
                </p14:cNvPr>
                <p14:cNvContentPartPr/>
                <p14:nvPr/>
              </p14:nvContentPartPr>
              <p14:xfrm>
                <a:off x="2985898" y="1321122"/>
                <a:ext cx="73800" cy="30600"/>
              </p14:xfrm>
            </p:contentPart>
          </mc:Choice>
          <mc:Fallback xmlns="">
            <p:pic>
              <p:nvPicPr>
                <p:cNvPr id="16" name="Ink 15">
                  <a:extLst>
                    <a:ext uri="{FF2B5EF4-FFF2-40B4-BE49-F238E27FC236}">
                      <a16:creationId xmlns:a16="http://schemas.microsoft.com/office/drawing/2014/main" id="{F45DAF18-2EAB-C921-9D20-75B0B416B3F7}"/>
                    </a:ext>
                  </a:extLst>
                </p:cNvPr>
                <p:cNvPicPr/>
                <p:nvPr/>
              </p:nvPicPr>
              <p:blipFill>
                <a:blip r:embed="rId29"/>
                <a:stretch>
                  <a:fillRect/>
                </a:stretch>
              </p:blipFill>
              <p:spPr>
                <a:xfrm>
                  <a:off x="2976898" y="1312482"/>
                  <a:ext cx="914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6C77044A-B8EC-3A3E-F8FF-C3545BEE5E75}"/>
                    </a:ext>
                  </a:extLst>
                </p14:cNvPr>
                <p14:cNvContentPartPr/>
                <p14:nvPr/>
              </p14:nvContentPartPr>
              <p14:xfrm>
                <a:off x="2990578" y="1394922"/>
                <a:ext cx="82440" cy="25920"/>
              </p14:xfrm>
            </p:contentPart>
          </mc:Choice>
          <mc:Fallback xmlns="">
            <p:pic>
              <p:nvPicPr>
                <p:cNvPr id="17" name="Ink 16">
                  <a:extLst>
                    <a:ext uri="{FF2B5EF4-FFF2-40B4-BE49-F238E27FC236}">
                      <a16:creationId xmlns:a16="http://schemas.microsoft.com/office/drawing/2014/main" id="{6C77044A-B8EC-3A3E-F8FF-C3545BEE5E75}"/>
                    </a:ext>
                  </a:extLst>
                </p:cNvPr>
                <p:cNvPicPr/>
                <p:nvPr/>
              </p:nvPicPr>
              <p:blipFill>
                <a:blip r:embed="rId31"/>
                <a:stretch>
                  <a:fillRect/>
                </a:stretch>
              </p:blipFill>
              <p:spPr>
                <a:xfrm>
                  <a:off x="2981578" y="1385922"/>
                  <a:ext cx="100080" cy="43560"/>
                </a:xfrm>
                <a:prstGeom prst="rect">
                  <a:avLst/>
                </a:prstGeom>
              </p:spPr>
            </p:pic>
          </mc:Fallback>
        </mc:AlternateContent>
      </p:grpSp>
      <p:grpSp>
        <p:nvGrpSpPr>
          <p:cNvPr id="40" name="Group 39">
            <a:extLst>
              <a:ext uri="{FF2B5EF4-FFF2-40B4-BE49-F238E27FC236}">
                <a16:creationId xmlns:a16="http://schemas.microsoft.com/office/drawing/2014/main" id="{10FDC9BC-2DA0-C362-9622-C8C77B4D9ADF}"/>
              </a:ext>
            </a:extLst>
          </p:cNvPr>
          <p:cNvGrpSpPr/>
          <p:nvPr/>
        </p:nvGrpSpPr>
        <p:grpSpPr>
          <a:xfrm>
            <a:off x="3355978" y="430122"/>
            <a:ext cx="419400" cy="393120"/>
            <a:chOff x="3355978" y="430122"/>
            <a:chExt cx="419400" cy="393120"/>
          </a:xfrm>
        </p:grpSpPr>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9A82E678-FF11-3001-0838-3567163F14A1}"/>
                    </a:ext>
                  </a:extLst>
                </p14:cNvPr>
                <p14:cNvContentPartPr/>
                <p14:nvPr/>
              </p14:nvContentPartPr>
              <p14:xfrm>
                <a:off x="3355978" y="481242"/>
                <a:ext cx="113400" cy="136800"/>
              </p14:xfrm>
            </p:contentPart>
          </mc:Choice>
          <mc:Fallback xmlns="">
            <p:pic>
              <p:nvPicPr>
                <p:cNvPr id="23" name="Ink 22">
                  <a:extLst>
                    <a:ext uri="{FF2B5EF4-FFF2-40B4-BE49-F238E27FC236}">
                      <a16:creationId xmlns:a16="http://schemas.microsoft.com/office/drawing/2014/main" id="{9A82E678-FF11-3001-0838-3567163F14A1}"/>
                    </a:ext>
                  </a:extLst>
                </p:cNvPr>
                <p:cNvPicPr/>
                <p:nvPr/>
              </p:nvPicPr>
              <p:blipFill>
                <a:blip r:embed="rId33"/>
                <a:stretch>
                  <a:fillRect/>
                </a:stretch>
              </p:blipFill>
              <p:spPr>
                <a:xfrm>
                  <a:off x="3346978" y="472242"/>
                  <a:ext cx="1310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D73E8E8D-8243-7374-6DE0-9E935589674A}"/>
                    </a:ext>
                  </a:extLst>
                </p14:cNvPr>
                <p14:cNvContentPartPr/>
                <p14:nvPr/>
              </p14:nvContentPartPr>
              <p14:xfrm>
                <a:off x="3368938" y="430122"/>
                <a:ext cx="123120" cy="393120"/>
              </p14:xfrm>
            </p:contentPart>
          </mc:Choice>
          <mc:Fallback xmlns="">
            <p:pic>
              <p:nvPicPr>
                <p:cNvPr id="24" name="Ink 23">
                  <a:extLst>
                    <a:ext uri="{FF2B5EF4-FFF2-40B4-BE49-F238E27FC236}">
                      <a16:creationId xmlns:a16="http://schemas.microsoft.com/office/drawing/2014/main" id="{D73E8E8D-8243-7374-6DE0-9E935589674A}"/>
                    </a:ext>
                  </a:extLst>
                </p:cNvPr>
                <p:cNvPicPr/>
                <p:nvPr/>
              </p:nvPicPr>
              <p:blipFill>
                <a:blip r:embed="rId35"/>
                <a:stretch>
                  <a:fillRect/>
                </a:stretch>
              </p:blipFill>
              <p:spPr>
                <a:xfrm>
                  <a:off x="3360298" y="421122"/>
                  <a:ext cx="14076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000F0F0-80F0-57FD-6C1B-642B4DE066F4}"/>
                    </a:ext>
                  </a:extLst>
                </p14:cNvPr>
                <p14:cNvContentPartPr/>
                <p14:nvPr/>
              </p14:nvContentPartPr>
              <p14:xfrm>
                <a:off x="3588178" y="686802"/>
                <a:ext cx="55080" cy="90360"/>
              </p14:xfrm>
            </p:contentPart>
          </mc:Choice>
          <mc:Fallback xmlns="">
            <p:pic>
              <p:nvPicPr>
                <p:cNvPr id="25" name="Ink 24">
                  <a:extLst>
                    <a:ext uri="{FF2B5EF4-FFF2-40B4-BE49-F238E27FC236}">
                      <a16:creationId xmlns:a16="http://schemas.microsoft.com/office/drawing/2014/main" id="{A000F0F0-80F0-57FD-6C1B-642B4DE066F4}"/>
                    </a:ext>
                  </a:extLst>
                </p:cNvPr>
                <p:cNvPicPr/>
                <p:nvPr/>
              </p:nvPicPr>
              <p:blipFill>
                <a:blip r:embed="rId37"/>
                <a:stretch>
                  <a:fillRect/>
                </a:stretch>
              </p:blipFill>
              <p:spPr>
                <a:xfrm>
                  <a:off x="3579178" y="677802"/>
                  <a:ext cx="727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3FC5573F-8DD4-B037-BB8E-95BE6CD33B40}"/>
                    </a:ext>
                  </a:extLst>
                </p14:cNvPr>
                <p14:cNvContentPartPr/>
                <p14:nvPr/>
              </p14:nvContentPartPr>
              <p14:xfrm>
                <a:off x="3715618" y="497082"/>
                <a:ext cx="59760" cy="310680"/>
              </p14:xfrm>
            </p:contentPart>
          </mc:Choice>
          <mc:Fallback xmlns="">
            <p:pic>
              <p:nvPicPr>
                <p:cNvPr id="26" name="Ink 25">
                  <a:extLst>
                    <a:ext uri="{FF2B5EF4-FFF2-40B4-BE49-F238E27FC236}">
                      <a16:creationId xmlns:a16="http://schemas.microsoft.com/office/drawing/2014/main" id="{3FC5573F-8DD4-B037-BB8E-95BE6CD33B40}"/>
                    </a:ext>
                  </a:extLst>
                </p:cNvPr>
                <p:cNvPicPr/>
                <p:nvPr/>
              </p:nvPicPr>
              <p:blipFill>
                <a:blip r:embed="rId39"/>
                <a:stretch>
                  <a:fillRect/>
                </a:stretch>
              </p:blipFill>
              <p:spPr>
                <a:xfrm>
                  <a:off x="3706978" y="488442"/>
                  <a:ext cx="77400" cy="328320"/>
                </a:xfrm>
                <a:prstGeom prst="rect">
                  <a:avLst/>
                </a:prstGeom>
              </p:spPr>
            </p:pic>
          </mc:Fallback>
        </mc:AlternateContent>
      </p:grpSp>
      <p:grpSp>
        <p:nvGrpSpPr>
          <p:cNvPr id="39" name="Group 38">
            <a:extLst>
              <a:ext uri="{FF2B5EF4-FFF2-40B4-BE49-F238E27FC236}">
                <a16:creationId xmlns:a16="http://schemas.microsoft.com/office/drawing/2014/main" id="{EA585B85-ECCE-D5F3-F447-98A0A1FD40DE}"/>
              </a:ext>
            </a:extLst>
          </p:cNvPr>
          <p:cNvGrpSpPr/>
          <p:nvPr/>
        </p:nvGrpSpPr>
        <p:grpSpPr>
          <a:xfrm>
            <a:off x="4048618" y="548202"/>
            <a:ext cx="104760" cy="205560"/>
            <a:chOff x="4048618" y="548202"/>
            <a:chExt cx="104760" cy="205560"/>
          </a:xfrm>
        </p:grpSpPr>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B966AF5F-A1A4-6DDC-177E-19B13395C759}"/>
                    </a:ext>
                  </a:extLst>
                </p14:cNvPr>
                <p14:cNvContentPartPr/>
                <p14:nvPr/>
              </p14:nvContentPartPr>
              <p14:xfrm>
                <a:off x="4053298" y="548202"/>
                <a:ext cx="100080" cy="196920"/>
              </p14:xfrm>
            </p:contentPart>
          </mc:Choice>
          <mc:Fallback xmlns="">
            <p:pic>
              <p:nvPicPr>
                <p:cNvPr id="27" name="Ink 26">
                  <a:extLst>
                    <a:ext uri="{FF2B5EF4-FFF2-40B4-BE49-F238E27FC236}">
                      <a16:creationId xmlns:a16="http://schemas.microsoft.com/office/drawing/2014/main" id="{B966AF5F-A1A4-6DDC-177E-19B13395C759}"/>
                    </a:ext>
                  </a:extLst>
                </p:cNvPr>
                <p:cNvPicPr/>
                <p:nvPr/>
              </p:nvPicPr>
              <p:blipFill>
                <a:blip r:embed="rId41"/>
                <a:stretch>
                  <a:fillRect/>
                </a:stretch>
              </p:blipFill>
              <p:spPr>
                <a:xfrm>
                  <a:off x="4044298" y="539562"/>
                  <a:ext cx="117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2FA6EF6A-F94E-EA71-194F-251F5C8A928B}"/>
                    </a:ext>
                  </a:extLst>
                </p14:cNvPr>
                <p14:cNvContentPartPr/>
                <p14:nvPr/>
              </p14:nvContentPartPr>
              <p14:xfrm>
                <a:off x="4048618" y="550722"/>
                <a:ext cx="89640" cy="203040"/>
              </p14:xfrm>
            </p:contentPart>
          </mc:Choice>
          <mc:Fallback xmlns="">
            <p:pic>
              <p:nvPicPr>
                <p:cNvPr id="28" name="Ink 27">
                  <a:extLst>
                    <a:ext uri="{FF2B5EF4-FFF2-40B4-BE49-F238E27FC236}">
                      <a16:creationId xmlns:a16="http://schemas.microsoft.com/office/drawing/2014/main" id="{2FA6EF6A-F94E-EA71-194F-251F5C8A928B}"/>
                    </a:ext>
                  </a:extLst>
                </p:cNvPr>
                <p:cNvPicPr/>
                <p:nvPr/>
              </p:nvPicPr>
              <p:blipFill>
                <a:blip r:embed="rId43"/>
                <a:stretch>
                  <a:fillRect/>
                </a:stretch>
              </p:blipFill>
              <p:spPr>
                <a:xfrm>
                  <a:off x="4039618" y="542082"/>
                  <a:ext cx="107280" cy="220680"/>
                </a:xfrm>
                <a:prstGeom prst="rect">
                  <a:avLst/>
                </a:prstGeom>
              </p:spPr>
            </p:pic>
          </mc:Fallback>
        </mc:AlternateContent>
      </p:grpSp>
      <p:grpSp>
        <p:nvGrpSpPr>
          <p:cNvPr id="38" name="Group 37">
            <a:extLst>
              <a:ext uri="{FF2B5EF4-FFF2-40B4-BE49-F238E27FC236}">
                <a16:creationId xmlns:a16="http://schemas.microsoft.com/office/drawing/2014/main" id="{F5CB2587-7CB5-39AF-705E-59E82460C063}"/>
              </a:ext>
            </a:extLst>
          </p:cNvPr>
          <p:cNvGrpSpPr/>
          <p:nvPr/>
        </p:nvGrpSpPr>
        <p:grpSpPr>
          <a:xfrm>
            <a:off x="4313218" y="252642"/>
            <a:ext cx="652680" cy="567720"/>
            <a:chOff x="4313218" y="252642"/>
            <a:chExt cx="652680" cy="567720"/>
          </a:xfrm>
        </p:grpSpPr>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8C75F46D-0190-3BED-EC6D-1539C2C95CC6}"/>
                    </a:ext>
                  </a:extLst>
                </p14:cNvPr>
                <p14:cNvContentPartPr/>
                <p14:nvPr/>
              </p14:nvContentPartPr>
              <p14:xfrm>
                <a:off x="4313218" y="471162"/>
                <a:ext cx="41400" cy="349200"/>
              </p14:xfrm>
            </p:contentPart>
          </mc:Choice>
          <mc:Fallback xmlns="">
            <p:pic>
              <p:nvPicPr>
                <p:cNvPr id="29" name="Ink 28">
                  <a:extLst>
                    <a:ext uri="{FF2B5EF4-FFF2-40B4-BE49-F238E27FC236}">
                      <a16:creationId xmlns:a16="http://schemas.microsoft.com/office/drawing/2014/main" id="{8C75F46D-0190-3BED-EC6D-1539C2C95CC6}"/>
                    </a:ext>
                  </a:extLst>
                </p:cNvPr>
                <p:cNvPicPr/>
                <p:nvPr/>
              </p:nvPicPr>
              <p:blipFill>
                <a:blip r:embed="rId45"/>
                <a:stretch>
                  <a:fillRect/>
                </a:stretch>
              </p:blipFill>
              <p:spPr>
                <a:xfrm>
                  <a:off x="4304218" y="462522"/>
                  <a:ext cx="590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3C6AC5F-62FC-D501-F5C2-AAC22C97AA26}"/>
                    </a:ext>
                  </a:extLst>
                </p14:cNvPr>
                <p14:cNvContentPartPr/>
                <p14:nvPr/>
              </p14:nvContentPartPr>
              <p14:xfrm>
                <a:off x="4432378" y="557562"/>
                <a:ext cx="114120" cy="239760"/>
              </p14:xfrm>
            </p:contentPart>
          </mc:Choice>
          <mc:Fallback xmlns="">
            <p:pic>
              <p:nvPicPr>
                <p:cNvPr id="30" name="Ink 29">
                  <a:extLst>
                    <a:ext uri="{FF2B5EF4-FFF2-40B4-BE49-F238E27FC236}">
                      <a16:creationId xmlns:a16="http://schemas.microsoft.com/office/drawing/2014/main" id="{43C6AC5F-62FC-D501-F5C2-AAC22C97AA26}"/>
                    </a:ext>
                  </a:extLst>
                </p:cNvPr>
                <p:cNvPicPr/>
                <p:nvPr/>
              </p:nvPicPr>
              <p:blipFill>
                <a:blip r:embed="rId47"/>
                <a:stretch>
                  <a:fillRect/>
                </a:stretch>
              </p:blipFill>
              <p:spPr>
                <a:xfrm>
                  <a:off x="4423738" y="548922"/>
                  <a:ext cx="1317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96338839-A8C1-B52C-D4D8-6EDBAA0F13C3}"/>
                    </a:ext>
                  </a:extLst>
                </p14:cNvPr>
                <p14:cNvContentPartPr/>
                <p14:nvPr/>
              </p14:nvContentPartPr>
              <p14:xfrm>
                <a:off x="4618858" y="375042"/>
                <a:ext cx="86400" cy="29880"/>
              </p14:xfrm>
            </p:contentPart>
          </mc:Choice>
          <mc:Fallback xmlns="">
            <p:pic>
              <p:nvPicPr>
                <p:cNvPr id="31" name="Ink 30">
                  <a:extLst>
                    <a:ext uri="{FF2B5EF4-FFF2-40B4-BE49-F238E27FC236}">
                      <a16:creationId xmlns:a16="http://schemas.microsoft.com/office/drawing/2014/main" id="{96338839-A8C1-B52C-D4D8-6EDBAA0F13C3}"/>
                    </a:ext>
                  </a:extLst>
                </p:cNvPr>
                <p:cNvPicPr/>
                <p:nvPr/>
              </p:nvPicPr>
              <p:blipFill>
                <a:blip r:embed="rId49"/>
                <a:stretch>
                  <a:fillRect/>
                </a:stretch>
              </p:blipFill>
              <p:spPr>
                <a:xfrm>
                  <a:off x="4609858" y="366042"/>
                  <a:ext cx="1040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9A6ED8B5-34DF-859B-F2A1-9AD704CF22D5}"/>
                    </a:ext>
                  </a:extLst>
                </p14:cNvPr>
                <p14:cNvContentPartPr/>
                <p14:nvPr/>
              </p14:nvContentPartPr>
              <p14:xfrm>
                <a:off x="4714618" y="252642"/>
                <a:ext cx="155520" cy="283680"/>
              </p14:xfrm>
            </p:contentPart>
          </mc:Choice>
          <mc:Fallback xmlns="">
            <p:pic>
              <p:nvPicPr>
                <p:cNvPr id="32" name="Ink 31">
                  <a:extLst>
                    <a:ext uri="{FF2B5EF4-FFF2-40B4-BE49-F238E27FC236}">
                      <a16:creationId xmlns:a16="http://schemas.microsoft.com/office/drawing/2014/main" id="{9A6ED8B5-34DF-859B-F2A1-9AD704CF22D5}"/>
                    </a:ext>
                  </a:extLst>
                </p:cNvPr>
                <p:cNvPicPr/>
                <p:nvPr/>
              </p:nvPicPr>
              <p:blipFill>
                <a:blip r:embed="rId51"/>
                <a:stretch>
                  <a:fillRect/>
                </a:stretch>
              </p:blipFill>
              <p:spPr>
                <a:xfrm>
                  <a:off x="4705618" y="244002"/>
                  <a:ext cx="1731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0CA72654-5D95-8E51-5FA9-7664F8A84690}"/>
                    </a:ext>
                  </a:extLst>
                </p14:cNvPr>
                <p14:cNvContentPartPr/>
                <p14:nvPr/>
              </p14:nvContentPartPr>
              <p14:xfrm>
                <a:off x="4933498" y="314922"/>
                <a:ext cx="32400" cy="218520"/>
              </p14:xfrm>
            </p:contentPart>
          </mc:Choice>
          <mc:Fallback xmlns="">
            <p:pic>
              <p:nvPicPr>
                <p:cNvPr id="33" name="Ink 32">
                  <a:extLst>
                    <a:ext uri="{FF2B5EF4-FFF2-40B4-BE49-F238E27FC236}">
                      <a16:creationId xmlns:a16="http://schemas.microsoft.com/office/drawing/2014/main" id="{0CA72654-5D95-8E51-5FA9-7664F8A84690}"/>
                    </a:ext>
                  </a:extLst>
                </p:cNvPr>
                <p:cNvPicPr/>
                <p:nvPr/>
              </p:nvPicPr>
              <p:blipFill>
                <a:blip r:embed="rId53"/>
                <a:stretch>
                  <a:fillRect/>
                </a:stretch>
              </p:blipFill>
              <p:spPr>
                <a:xfrm>
                  <a:off x="4924498" y="305922"/>
                  <a:ext cx="50040" cy="236160"/>
                </a:xfrm>
                <a:prstGeom prst="rect">
                  <a:avLst/>
                </a:prstGeom>
              </p:spPr>
            </p:pic>
          </mc:Fallback>
        </mc:AlternateContent>
      </p:grpSp>
      <p:grpSp>
        <p:nvGrpSpPr>
          <p:cNvPr id="37" name="Group 36">
            <a:extLst>
              <a:ext uri="{FF2B5EF4-FFF2-40B4-BE49-F238E27FC236}">
                <a16:creationId xmlns:a16="http://schemas.microsoft.com/office/drawing/2014/main" id="{DA7AEAFE-F48B-3C3B-E05F-6AFE83F9B22D}"/>
              </a:ext>
            </a:extLst>
          </p:cNvPr>
          <p:cNvGrpSpPr/>
          <p:nvPr/>
        </p:nvGrpSpPr>
        <p:grpSpPr>
          <a:xfrm>
            <a:off x="5284138" y="362082"/>
            <a:ext cx="324360" cy="678960"/>
            <a:chOff x="5284138" y="362082"/>
            <a:chExt cx="324360" cy="678960"/>
          </a:xfrm>
        </p:grpSpPr>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F9826D3C-C6AF-4DDD-0782-613B73B46E54}"/>
                    </a:ext>
                  </a:extLst>
                </p14:cNvPr>
                <p14:cNvContentPartPr/>
                <p14:nvPr/>
              </p14:nvContentPartPr>
              <p14:xfrm>
                <a:off x="5284138" y="362082"/>
                <a:ext cx="55800" cy="414720"/>
              </p14:xfrm>
            </p:contentPart>
          </mc:Choice>
          <mc:Fallback xmlns="">
            <p:pic>
              <p:nvPicPr>
                <p:cNvPr id="34" name="Ink 33">
                  <a:extLst>
                    <a:ext uri="{FF2B5EF4-FFF2-40B4-BE49-F238E27FC236}">
                      <a16:creationId xmlns:a16="http://schemas.microsoft.com/office/drawing/2014/main" id="{F9826D3C-C6AF-4DDD-0782-613B73B46E54}"/>
                    </a:ext>
                  </a:extLst>
                </p:cNvPr>
                <p:cNvPicPr/>
                <p:nvPr/>
              </p:nvPicPr>
              <p:blipFill>
                <a:blip r:embed="rId55"/>
                <a:stretch>
                  <a:fillRect/>
                </a:stretch>
              </p:blipFill>
              <p:spPr>
                <a:xfrm>
                  <a:off x="5275498" y="353442"/>
                  <a:ext cx="7344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6AD6DF9A-7DAF-6006-3F21-50942BA310E4}"/>
                    </a:ext>
                  </a:extLst>
                </p14:cNvPr>
                <p14:cNvContentPartPr/>
                <p14:nvPr/>
              </p14:nvContentPartPr>
              <p14:xfrm>
                <a:off x="5312938" y="538122"/>
                <a:ext cx="168120" cy="159480"/>
              </p14:xfrm>
            </p:contentPart>
          </mc:Choice>
          <mc:Fallback xmlns="">
            <p:pic>
              <p:nvPicPr>
                <p:cNvPr id="35" name="Ink 34">
                  <a:extLst>
                    <a:ext uri="{FF2B5EF4-FFF2-40B4-BE49-F238E27FC236}">
                      <a16:creationId xmlns:a16="http://schemas.microsoft.com/office/drawing/2014/main" id="{6AD6DF9A-7DAF-6006-3F21-50942BA310E4}"/>
                    </a:ext>
                  </a:extLst>
                </p:cNvPr>
                <p:cNvPicPr/>
                <p:nvPr/>
              </p:nvPicPr>
              <p:blipFill>
                <a:blip r:embed="rId57"/>
                <a:stretch>
                  <a:fillRect/>
                </a:stretch>
              </p:blipFill>
              <p:spPr>
                <a:xfrm>
                  <a:off x="5304298" y="529122"/>
                  <a:ext cx="1857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67A7D1BD-13D5-F4C4-DCFD-A45D537C153A}"/>
                    </a:ext>
                  </a:extLst>
                </p14:cNvPr>
                <p14:cNvContentPartPr/>
                <p14:nvPr/>
              </p14:nvContentPartPr>
              <p14:xfrm>
                <a:off x="5430658" y="649362"/>
                <a:ext cx="177840" cy="391680"/>
              </p14:xfrm>
            </p:contentPart>
          </mc:Choice>
          <mc:Fallback xmlns="">
            <p:pic>
              <p:nvPicPr>
                <p:cNvPr id="36" name="Ink 35">
                  <a:extLst>
                    <a:ext uri="{FF2B5EF4-FFF2-40B4-BE49-F238E27FC236}">
                      <a16:creationId xmlns:a16="http://schemas.microsoft.com/office/drawing/2014/main" id="{67A7D1BD-13D5-F4C4-DCFD-A45D537C153A}"/>
                    </a:ext>
                  </a:extLst>
                </p:cNvPr>
                <p:cNvPicPr/>
                <p:nvPr/>
              </p:nvPicPr>
              <p:blipFill>
                <a:blip r:embed="rId59"/>
                <a:stretch>
                  <a:fillRect/>
                </a:stretch>
              </p:blipFill>
              <p:spPr>
                <a:xfrm>
                  <a:off x="5421658" y="640362"/>
                  <a:ext cx="195480" cy="409320"/>
                </a:xfrm>
                <a:prstGeom prst="rect">
                  <a:avLst/>
                </a:prstGeom>
              </p:spPr>
            </p:pic>
          </mc:Fallback>
        </mc:AlternateContent>
      </p:grpSp>
      <p:grpSp>
        <p:nvGrpSpPr>
          <p:cNvPr id="52" name="Group 51">
            <a:extLst>
              <a:ext uri="{FF2B5EF4-FFF2-40B4-BE49-F238E27FC236}">
                <a16:creationId xmlns:a16="http://schemas.microsoft.com/office/drawing/2014/main" id="{4FCC21CA-652E-47D2-B3D7-B14697FC08FB}"/>
              </a:ext>
            </a:extLst>
          </p:cNvPr>
          <p:cNvGrpSpPr/>
          <p:nvPr/>
        </p:nvGrpSpPr>
        <p:grpSpPr>
          <a:xfrm>
            <a:off x="3469378" y="1207722"/>
            <a:ext cx="402480" cy="406440"/>
            <a:chOff x="3469378" y="1207722"/>
            <a:chExt cx="402480" cy="40644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9329E913-CA3D-A96B-1233-63564EF2BA2A}"/>
                    </a:ext>
                  </a:extLst>
                </p14:cNvPr>
                <p14:cNvContentPartPr/>
                <p14:nvPr/>
              </p14:nvContentPartPr>
              <p14:xfrm>
                <a:off x="3469378" y="1266402"/>
                <a:ext cx="55080" cy="320040"/>
              </p14:xfrm>
            </p:contentPart>
          </mc:Choice>
          <mc:Fallback xmlns="">
            <p:pic>
              <p:nvPicPr>
                <p:cNvPr id="41" name="Ink 40">
                  <a:extLst>
                    <a:ext uri="{FF2B5EF4-FFF2-40B4-BE49-F238E27FC236}">
                      <a16:creationId xmlns:a16="http://schemas.microsoft.com/office/drawing/2014/main" id="{9329E913-CA3D-A96B-1233-63564EF2BA2A}"/>
                    </a:ext>
                  </a:extLst>
                </p:cNvPr>
                <p:cNvPicPr/>
                <p:nvPr/>
              </p:nvPicPr>
              <p:blipFill>
                <a:blip r:embed="rId61"/>
                <a:stretch>
                  <a:fillRect/>
                </a:stretch>
              </p:blipFill>
              <p:spPr>
                <a:xfrm>
                  <a:off x="3460738" y="1257402"/>
                  <a:ext cx="727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033A08B-0D37-53F0-0915-91A4319DEA80}"/>
                    </a:ext>
                  </a:extLst>
                </p14:cNvPr>
                <p14:cNvContentPartPr/>
                <p14:nvPr/>
              </p14:nvContentPartPr>
              <p14:xfrm>
                <a:off x="3583498" y="1479522"/>
                <a:ext cx="14040" cy="105480"/>
              </p14:xfrm>
            </p:contentPart>
          </mc:Choice>
          <mc:Fallback xmlns="">
            <p:pic>
              <p:nvPicPr>
                <p:cNvPr id="42" name="Ink 41">
                  <a:extLst>
                    <a:ext uri="{FF2B5EF4-FFF2-40B4-BE49-F238E27FC236}">
                      <a16:creationId xmlns:a16="http://schemas.microsoft.com/office/drawing/2014/main" id="{0033A08B-0D37-53F0-0915-91A4319DEA80}"/>
                    </a:ext>
                  </a:extLst>
                </p:cNvPr>
                <p:cNvPicPr/>
                <p:nvPr/>
              </p:nvPicPr>
              <p:blipFill>
                <a:blip r:embed="rId63"/>
                <a:stretch>
                  <a:fillRect/>
                </a:stretch>
              </p:blipFill>
              <p:spPr>
                <a:xfrm>
                  <a:off x="3574498" y="1470522"/>
                  <a:ext cx="316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06B319D3-6D73-9FD4-8EAD-D12A9C9CD41E}"/>
                    </a:ext>
                  </a:extLst>
                </p14:cNvPr>
                <p14:cNvContentPartPr/>
                <p14:nvPr/>
              </p14:nvContentPartPr>
              <p14:xfrm>
                <a:off x="3720298" y="1207722"/>
                <a:ext cx="151560" cy="406440"/>
              </p14:xfrm>
            </p:contentPart>
          </mc:Choice>
          <mc:Fallback xmlns="">
            <p:pic>
              <p:nvPicPr>
                <p:cNvPr id="43" name="Ink 42">
                  <a:extLst>
                    <a:ext uri="{FF2B5EF4-FFF2-40B4-BE49-F238E27FC236}">
                      <a16:creationId xmlns:a16="http://schemas.microsoft.com/office/drawing/2014/main" id="{06B319D3-6D73-9FD4-8EAD-D12A9C9CD41E}"/>
                    </a:ext>
                  </a:extLst>
                </p:cNvPr>
                <p:cNvPicPr/>
                <p:nvPr/>
              </p:nvPicPr>
              <p:blipFill>
                <a:blip r:embed="rId65"/>
                <a:stretch>
                  <a:fillRect/>
                </a:stretch>
              </p:blipFill>
              <p:spPr>
                <a:xfrm>
                  <a:off x="3711298" y="1199082"/>
                  <a:ext cx="169200" cy="424080"/>
                </a:xfrm>
                <a:prstGeom prst="rect">
                  <a:avLst/>
                </a:prstGeom>
              </p:spPr>
            </p:pic>
          </mc:Fallback>
        </mc:AlternateContent>
      </p:grpSp>
      <p:grpSp>
        <p:nvGrpSpPr>
          <p:cNvPr id="51" name="Group 50">
            <a:extLst>
              <a:ext uri="{FF2B5EF4-FFF2-40B4-BE49-F238E27FC236}">
                <a16:creationId xmlns:a16="http://schemas.microsoft.com/office/drawing/2014/main" id="{EB88C1CC-F0EC-E033-FDA4-01941EEC1339}"/>
              </a:ext>
            </a:extLst>
          </p:cNvPr>
          <p:cNvGrpSpPr/>
          <p:nvPr/>
        </p:nvGrpSpPr>
        <p:grpSpPr>
          <a:xfrm>
            <a:off x="4020538" y="1084242"/>
            <a:ext cx="799200" cy="600480"/>
            <a:chOff x="4020538" y="1084242"/>
            <a:chExt cx="799200" cy="600480"/>
          </a:xfrm>
        </p:grpSpPr>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DF8C9EC3-7264-0A19-3274-6E59C2F48E92}"/>
                    </a:ext>
                  </a:extLst>
                </p14:cNvPr>
                <p14:cNvContentPartPr/>
                <p14:nvPr/>
              </p14:nvContentPartPr>
              <p14:xfrm>
                <a:off x="4025938" y="1381962"/>
                <a:ext cx="78120" cy="133560"/>
              </p14:xfrm>
            </p:contentPart>
          </mc:Choice>
          <mc:Fallback xmlns="">
            <p:pic>
              <p:nvPicPr>
                <p:cNvPr id="44" name="Ink 43">
                  <a:extLst>
                    <a:ext uri="{FF2B5EF4-FFF2-40B4-BE49-F238E27FC236}">
                      <a16:creationId xmlns:a16="http://schemas.microsoft.com/office/drawing/2014/main" id="{DF8C9EC3-7264-0A19-3274-6E59C2F48E92}"/>
                    </a:ext>
                  </a:extLst>
                </p:cNvPr>
                <p:cNvPicPr/>
                <p:nvPr/>
              </p:nvPicPr>
              <p:blipFill>
                <a:blip r:embed="rId67"/>
                <a:stretch>
                  <a:fillRect/>
                </a:stretch>
              </p:blipFill>
              <p:spPr>
                <a:xfrm>
                  <a:off x="4016938" y="1373322"/>
                  <a:ext cx="957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079E3A24-2F0C-B48B-45FC-B994586A4359}"/>
                    </a:ext>
                  </a:extLst>
                </p14:cNvPr>
                <p14:cNvContentPartPr/>
                <p14:nvPr/>
              </p14:nvContentPartPr>
              <p14:xfrm>
                <a:off x="4020538" y="1343442"/>
                <a:ext cx="192600" cy="247320"/>
              </p14:xfrm>
            </p:contentPart>
          </mc:Choice>
          <mc:Fallback xmlns="">
            <p:pic>
              <p:nvPicPr>
                <p:cNvPr id="45" name="Ink 44">
                  <a:extLst>
                    <a:ext uri="{FF2B5EF4-FFF2-40B4-BE49-F238E27FC236}">
                      <a16:creationId xmlns:a16="http://schemas.microsoft.com/office/drawing/2014/main" id="{079E3A24-2F0C-B48B-45FC-B994586A4359}"/>
                    </a:ext>
                  </a:extLst>
                </p:cNvPr>
                <p:cNvPicPr/>
                <p:nvPr/>
              </p:nvPicPr>
              <p:blipFill>
                <a:blip r:embed="rId69"/>
                <a:stretch>
                  <a:fillRect/>
                </a:stretch>
              </p:blipFill>
              <p:spPr>
                <a:xfrm>
                  <a:off x="4011898" y="1334442"/>
                  <a:ext cx="21024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21E65F61-0111-A558-0F68-A50C130C48E2}"/>
                    </a:ext>
                  </a:extLst>
                </p14:cNvPr>
                <p14:cNvContentPartPr/>
                <p14:nvPr/>
              </p14:nvContentPartPr>
              <p14:xfrm>
                <a:off x="4335538" y="1366482"/>
                <a:ext cx="128880" cy="318240"/>
              </p14:xfrm>
            </p:contentPart>
          </mc:Choice>
          <mc:Fallback xmlns="">
            <p:pic>
              <p:nvPicPr>
                <p:cNvPr id="46" name="Ink 45">
                  <a:extLst>
                    <a:ext uri="{FF2B5EF4-FFF2-40B4-BE49-F238E27FC236}">
                      <a16:creationId xmlns:a16="http://schemas.microsoft.com/office/drawing/2014/main" id="{21E65F61-0111-A558-0F68-A50C130C48E2}"/>
                    </a:ext>
                  </a:extLst>
                </p:cNvPr>
                <p:cNvPicPr/>
                <p:nvPr/>
              </p:nvPicPr>
              <p:blipFill>
                <a:blip r:embed="rId71"/>
                <a:stretch>
                  <a:fillRect/>
                </a:stretch>
              </p:blipFill>
              <p:spPr>
                <a:xfrm>
                  <a:off x="4326538" y="1357842"/>
                  <a:ext cx="1465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1ACADBB4-91BC-1F0D-1621-DAD47B5EF4DA}"/>
                    </a:ext>
                  </a:extLst>
                </p14:cNvPr>
                <p14:cNvContentPartPr/>
                <p14:nvPr/>
              </p14:nvContentPartPr>
              <p14:xfrm>
                <a:off x="4445338" y="1197282"/>
                <a:ext cx="137160" cy="61920"/>
              </p14:xfrm>
            </p:contentPart>
          </mc:Choice>
          <mc:Fallback xmlns="">
            <p:pic>
              <p:nvPicPr>
                <p:cNvPr id="47" name="Ink 46">
                  <a:extLst>
                    <a:ext uri="{FF2B5EF4-FFF2-40B4-BE49-F238E27FC236}">
                      <a16:creationId xmlns:a16="http://schemas.microsoft.com/office/drawing/2014/main" id="{1ACADBB4-91BC-1F0D-1621-DAD47B5EF4DA}"/>
                    </a:ext>
                  </a:extLst>
                </p:cNvPr>
                <p:cNvPicPr/>
                <p:nvPr/>
              </p:nvPicPr>
              <p:blipFill>
                <a:blip r:embed="rId73"/>
                <a:stretch>
                  <a:fillRect/>
                </a:stretch>
              </p:blipFill>
              <p:spPr>
                <a:xfrm>
                  <a:off x="4436698" y="1188282"/>
                  <a:ext cx="1548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Ink 47">
                  <a:extLst>
                    <a:ext uri="{FF2B5EF4-FFF2-40B4-BE49-F238E27FC236}">
                      <a16:creationId xmlns:a16="http://schemas.microsoft.com/office/drawing/2014/main" id="{BB3C8030-FC51-5867-9F24-C92A800387B3}"/>
                    </a:ext>
                  </a:extLst>
                </p14:cNvPr>
                <p14:cNvContentPartPr/>
                <p14:nvPr/>
              </p14:nvContentPartPr>
              <p14:xfrm>
                <a:off x="4609498" y="1084242"/>
                <a:ext cx="32400" cy="181080"/>
              </p14:xfrm>
            </p:contentPart>
          </mc:Choice>
          <mc:Fallback xmlns="">
            <p:pic>
              <p:nvPicPr>
                <p:cNvPr id="48" name="Ink 47">
                  <a:extLst>
                    <a:ext uri="{FF2B5EF4-FFF2-40B4-BE49-F238E27FC236}">
                      <a16:creationId xmlns:a16="http://schemas.microsoft.com/office/drawing/2014/main" id="{BB3C8030-FC51-5867-9F24-C92A800387B3}"/>
                    </a:ext>
                  </a:extLst>
                </p:cNvPr>
                <p:cNvPicPr/>
                <p:nvPr/>
              </p:nvPicPr>
              <p:blipFill>
                <a:blip r:embed="rId75"/>
                <a:stretch>
                  <a:fillRect/>
                </a:stretch>
              </p:blipFill>
              <p:spPr>
                <a:xfrm>
                  <a:off x="4600498" y="1075602"/>
                  <a:ext cx="500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F76BCC2A-29CB-4B0F-AD22-583418D91BBD}"/>
                    </a:ext>
                  </a:extLst>
                </p14:cNvPr>
                <p14:cNvContentPartPr/>
                <p14:nvPr/>
              </p14:nvContentPartPr>
              <p14:xfrm>
                <a:off x="4696258" y="1119882"/>
                <a:ext cx="123480" cy="336960"/>
              </p14:xfrm>
            </p:contentPart>
          </mc:Choice>
          <mc:Fallback xmlns="">
            <p:pic>
              <p:nvPicPr>
                <p:cNvPr id="49" name="Ink 48">
                  <a:extLst>
                    <a:ext uri="{FF2B5EF4-FFF2-40B4-BE49-F238E27FC236}">
                      <a16:creationId xmlns:a16="http://schemas.microsoft.com/office/drawing/2014/main" id="{F76BCC2A-29CB-4B0F-AD22-583418D91BBD}"/>
                    </a:ext>
                  </a:extLst>
                </p:cNvPr>
                <p:cNvPicPr/>
                <p:nvPr/>
              </p:nvPicPr>
              <p:blipFill>
                <a:blip r:embed="rId77"/>
                <a:stretch>
                  <a:fillRect/>
                </a:stretch>
              </p:blipFill>
              <p:spPr>
                <a:xfrm>
                  <a:off x="4687258" y="1110882"/>
                  <a:ext cx="141120" cy="35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0" name="Ink 49">
                <a:extLst>
                  <a:ext uri="{FF2B5EF4-FFF2-40B4-BE49-F238E27FC236}">
                    <a16:creationId xmlns:a16="http://schemas.microsoft.com/office/drawing/2014/main" id="{22FC2283-6800-8414-D865-64757E688CB2}"/>
                  </a:ext>
                </a:extLst>
              </p14:cNvPr>
              <p14:cNvContentPartPr/>
              <p14:nvPr/>
            </p14:nvContentPartPr>
            <p14:xfrm>
              <a:off x="5120338" y="1228242"/>
              <a:ext cx="236880" cy="409320"/>
            </p14:xfrm>
          </p:contentPart>
        </mc:Choice>
        <mc:Fallback xmlns="">
          <p:pic>
            <p:nvPicPr>
              <p:cNvPr id="50" name="Ink 49">
                <a:extLst>
                  <a:ext uri="{FF2B5EF4-FFF2-40B4-BE49-F238E27FC236}">
                    <a16:creationId xmlns:a16="http://schemas.microsoft.com/office/drawing/2014/main" id="{22FC2283-6800-8414-D865-64757E688CB2}"/>
                  </a:ext>
                </a:extLst>
              </p:cNvPr>
              <p:cNvPicPr/>
              <p:nvPr/>
            </p:nvPicPr>
            <p:blipFill>
              <a:blip r:embed="rId79"/>
              <a:stretch>
                <a:fillRect/>
              </a:stretch>
            </p:blipFill>
            <p:spPr>
              <a:xfrm>
                <a:off x="5111698" y="1219242"/>
                <a:ext cx="254520" cy="426960"/>
              </a:xfrm>
              <a:prstGeom prst="rect">
                <a:avLst/>
              </a:prstGeom>
            </p:spPr>
          </p:pic>
        </mc:Fallback>
      </mc:AlternateContent>
      <p:grpSp>
        <p:nvGrpSpPr>
          <p:cNvPr id="63" name="Group 62">
            <a:extLst>
              <a:ext uri="{FF2B5EF4-FFF2-40B4-BE49-F238E27FC236}">
                <a16:creationId xmlns:a16="http://schemas.microsoft.com/office/drawing/2014/main" id="{6CDB9B64-F478-3A9F-BED6-2828B9847111}"/>
              </a:ext>
            </a:extLst>
          </p:cNvPr>
          <p:cNvGrpSpPr/>
          <p:nvPr/>
        </p:nvGrpSpPr>
        <p:grpSpPr>
          <a:xfrm>
            <a:off x="1412338" y="2005482"/>
            <a:ext cx="885240" cy="527040"/>
            <a:chOff x="1412338" y="2005482"/>
            <a:chExt cx="885240" cy="527040"/>
          </a:xfrm>
        </p:grpSpPr>
        <mc:AlternateContent xmlns:mc="http://schemas.openxmlformats.org/markup-compatibility/2006" xmlns:p14="http://schemas.microsoft.com/office/powerpoint/2010/main">
          <mc:Choice Requires="p14">
            <p:contentPart p14:bwMode="auto" r:id="rId80">
              <p14:nvContentPartPr>
                <p14:cNvPr id="53" name="Ink 52">
                  <a:extLst>
                    <a:ext uri="{FF2B5EF4-FFF2-40B4-BE49-F238E27FC236}">
                      <a16:creationId xmlns:a16="http://schemas.microsoft.com/office/drawing/2014/main" id="{9A304793-3BB5-BEEF-5957-9628E9478F86}"/>
                    </a:ext>
                  </a:extLst>
                </p14:cNvPr>
                <p14:cNvContentPartPr/>
                <p14:nvPr/>
              </p14:nvContentPartPr>
              <p14:xfrm>
                <a:off x="1430698" y="2005482"/>
                <a:ext cx="41400" cy="423000"/>
              </p14:xfrm>
            </p:contentPart>
          </mc:Choice>
          <mc:Fallback xmlns="">
            <p:pic>
              <p:nvPicPr>
                <p:cNvPr id="53" name="Ink 52">
                  <a:extLst>
                    <a:ext uri="{FF2B5EF4-FFF2-40B4-BE49-F238E27FC236}">
                      <a16:creationId xmlns:a16="http://schemas.microsoft.com/office/drawing/2014/main" id="{9A304793-3BB5-BEEF-5957-9628E9478F86}"/>
                    </a:ext>
                  </a:extLst>
                </p:cNvPr>
                <p:cNvPicPr/>
                <p:nvPr/>
              </p:nvPicPr>
              <p:blipFill>
                <a:blip r:embed="rId81"/>
                <a:stretch>
                  <a:fillRect/>
                </a:stretch>
              </p:blipFill>
              <p:spPr>
                <a:xfrm>
                  <a:off x="1422058" y="1996482"/>
                  <a:ext cx="5904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Ink 53">
                  <a:extLst>
                    <a:ext uri="{FF2B5EF4-FFF2-40B4-BE49-F238E27FC236}">
                      <a16:creationId xmlns:a16="http://schemas.microsoft.com/office/drawing/2014/main" id="{37567B41-4A35-AA35-25A4-9B56A13BB625}"/>
                    </a:ext>
                  </a:extLst>
                </p14:cNvPr>
                <p14:cNvContentPartPr/>
                <p14:nvPr/>
              </p14:nvContentPartPr>
              <p14:xfrm>
                <a:off x="1412338" y="2058762"/>
                <a:ext cx="205560" cy="473760"/>
              </p14:xfrm>
            </p:contentPart>
          </mc:Choice>
          <mc:Fallback xmlns="">
            <p:pic>
              <p:nvPicPr>
                <p:cNvPr id="54" name="Ink 53">
                  <a:extLst>
                    <a:ext uri="{FF2B5EF4-FFF2-40B4-BE49-F238E27FC236}">
                      <a16:creationId xmlns:a16="http://schemas.microsoft.com/office/drawing/2014/main" id="{37567B41-4A35-AA35-25A4-9B56A13BB625}"/>
                    </a:ext>
                  </a:extLst>
                </p:cNvPr>
                <p:cNvPicPr/>
                <p:nvPr/>
              </p:nvPicPr>
              <p:blipFill>
                <a:blip r:embed="rId83"/>
                <a:stretch>
                  <a:fillRect/>
                </a:stretch>
              </p:blipFill>
              <p:spPr>
                <a:xfrm>
                  <a:off x="1403698" y="2049762"/>
                  <a:ext cx="22320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Ink 54">
                  <a:extLst>
                    <a:ext uri="{FF2B5EF4-FFF2-40B4-BE49-F238E27FC236}">
                      <a16:creationId xmlns:a16="http://schemas.microsoft.com/office/drawing/2014/main" id="{5A09FEAE-1499-E23B-4ECE-69A46ECC143D}"/>
                    </a:ext>
                  </a:extLst>
                </p14:cNvPr>
                <p14:cNvContentPartPr/>
                <p14:nvPr/>
              </p14:nvContentPartPr>
              <p14:xfrm>
                <a:off x="1731658" y="2233722"/>
                <a:ext cx="60120" cy="203040"/>
              </p14:xfrm>
            </p:contentPart>
          </mc:Choice>
          <mc:Fallback xmlns="">
            <p:pic>
              <p:nvPicPr>
                <p:cNvPr id="55" name="Ink 54">
                  <a:extLst>
                    <a:ext uri="{FF2B5EF4-FFF2-40B4-BE49-F238E27FC236}">
                      <a16:creationId xmlns:a16="http://schemas.microsoft.com/office/drawing/2014/main" id="{5A09FEAE-1499-E23B-4ECE-69A46ECC143D}"/>
                    </a:ext>
                  </a:extLst>
                </p:cNvPr>
                <p:cNvPicPr/>
                <p:nvPr/>
              </p:nvPicPr>
              <p:blipFill>
                <a:blip r:embed="rId85"/>
                <a:stretch>
                  <a:fillRect/>
                </a:stretch>
              </p:blipFill>
              <p:spPr>
                <a:xfrm>
                  <a:off x="1723018" y="2225082"/>
                  <a:ext cx="777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B6EC4410-E567-0906-E406-C69F38453A12}"/>
                    </a:ext>
                  </a:extLst>
                </p14:cNvPr>
                <p14:cNvContentPartPr/>
                <p14:nvPr/>
              </p14:nvContentPartPr>
              <p14:xfrm>
                <a:off x="1873138" y="2065962"/>
                <a:ext cx="46080" cy="398880"/>
              </p14:xfrm>
            </p:contentPart>
          </mc:Choice>
          <mc:Fallback xmlns="">
            <p:pic>
              <p:nvPicPr>
                <p:cNvPr id="56" name="Ink 55">
                  <a:extLst>
                    <a:ext uri="{FF2B5EF4-FFF2-40B4-BE49-F238E27FC236}">
                      <a16:creationId xmlns:a16="http://schemas.microsoft.com/office/drawing/2014/main" id="{B6EC4410-E567-0906-E406-C69F38453A12}"/>
                    </a:ext>
                  </a:extLst>
                </p:cNvPr>
                <p:cNvPicPr/>
                <p:nvPr/>
              </p:nvPicPr>
              <p:blipFill>
                <a:blip r:embed="rId87"/>
                <a:stretch>
                  <a:fillRect/>
                </a:stretch>
              </p:blipFill>
              <p:spPr>
                <a:xfrm>
                  <a:off x="1864498" y="2057322"/>
                  <a:ext cx="6372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8558477F-78DD-6ADE-DF77-8D852580371A}"/>
                    </a:ext>
                  </a:extLst>
                </p14:cNvPr>
                <p14:cNvContentPartPr/>
                <p14:nvPr/>
              </p14:nvContentPartPr>
              <p14:xfrm>
                <a:off x="1849018" y="2192682"/>
                <a:ext cx="444240" cy="95400"/>
              </p14:xfrm>
            </p:contentPart>
          </mc:Choice>
          <mc:Fallback xmlns="">
            <p:pic>
              <p:nvPicPr>
                <p:cNvPr id="57" name="Ink 56">
                  <a:extLst>
                    <a:ext uri="{FF2B5EF4-FFF2-40B4-BE49-F238E27FC236}">
                      <a16:creationId xmlns:a16="http://schemas.microsoft.com/office/drawing/2014/main" id="{8558477F-78DD-6ADE-DF77-8D852580371A}"/>
                    </a:ext>
                  </a:extLst>
                </p:cNvPr>
                <p:cNvPicPr/>
                <p:nvPr/>
              </p:nvPicPr>
              <p:blipFill>
                <a:blip r:embed="rId89"/>
                <a:stretch>
                  <a:fillRect/>
                </a:stretch>
              </p:blipFill>
              <p:spPr>
                <a:xfrm>
                  <a:off x="1840018" y="2183682"/>
                  <a:ext cx="4618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Ink 57">
                  <a:extLst>
                    <a:ext uri="{FF2B5EF4-FFF2-40B4-BE49-F238E27FC236}">
                      <a16:creationId xmlns:a16="http://schemas.microsoft.com/office/drawing/2014/main" id="{11BE6205-F8CD-8933-4682-6A63DC4CE568}"/>
                    </a:ext>
                  </a:extLst>
                </p14:cNvPr>
                <p14:cNvContentPartPr/>
                <p14:nvPr/>
              </p14:nvContentPartPr>
              <p14:xfrm>
                <a:off x="2275618" y="2305362"/>
                <a:ext cx="21960" cy="52920"/>
              </p14:xfrm>
            </p:contentPart>
          </mc:Choice>
          <mc:Fallback xmlns="">
            <p:pic>
              <p:nvPicPr>
                <p:cNvPr id="58" name="Ink 57">
                  <a:extLst>
                    <a:ext uri="{FF2B5EF4-FFF2-40B4-BE49-F238E27FC236}">
                      <a16:creationId xmlns:a16="http://schemas.microsoft.com/office/drawing/2014/main" id="{11BE6205-F8CD-8933-4682-6A63DC4CE568}"/>
                    </a:ext>
                  </a:extLst>
                </p:cNvPr>
                <p:cNvPicPr/>
                <p:nvPr/>
              </p:nvPicPr>
              <p:blipFill>
                <a:blip r:embed="rId91"/>
                <a:stretch>
                  <a:fillRect/>
                </a:stretch>
              </p:blipFill>
              <p:spPr>
                <a:xfrm>
                  <a:off x="2266978" y="2296722"/>
                  <a:ext cx="39600" cy="70560"/>
                </a:xfrm>
                <a:prstGeom prst="rect">
                  <a:avLst/>
                </a:prstGeom>
              </p:spPr>
            </p:pic>
          </mc:Fallback>
        </mc:AlternateContent>
      </p:grpSp>
      <p:grpSp>
        <p:nvGrpSpPr>
          <p:cNvPr id="62" name="Group 61">
            <a:extLst>
              <a:ext uri="{FF2B5EF4-FFF2-40B4-BE49-F238E27FC236}">
                <a16:creationId xmlns:a16="http://schemas.microsoft.com/office/drawing/2014/main" id="{B9C7BFE5-6667-CED9-1831-8CA59CCC9527}"/>
              </a:ext>
            </a:extLst>
          </p:cNvPr>
          <p:cNvGrpSpPr/>
          <p:nvPr/>
        </p:nvGrpSpPr>
        <p:grpSpPr>
          <a:xfrm>
            <a:off x="2703298" y="1979562"/>
            <a:ext cx="187920" cy="448560"/>
            <a:chOff x="2703298" y="1979562"/>
            <a:chExt cx="187920" cy="448560"/>
          </a:xfrm>
        </p:grpSpPr>
        <mc:AlternateContent xmlns:mc="http://schemas.openxmlformats.org/markup-compatibility/2006" xmlns:p14="http://schemas.microsoft.com/office/powerpoint/2010/main">
          <mc:Choice Requires="p14">
            <p:contentPart p14:bwMode="auto" r:id="rId92">
              <p14:nvContentPartPr>
                <p14:cNvPr id="59" name="Ink 58">
                  <a:extLst>
                    <a:ext uri="{FF2B5EF4-FFF2-40B4-BE49-F238E27FC236}">
                      <a16:creationId xmlns:a16="http://schemas.microsoft.com/office/drawing/2014/main" id="{51C3A1AB-A18F-6508-C84F-065755C2C35B}"/>
                    </a:ext>
                  </a:extLst>
                </p14:cNvPr>
                <p14:cNvContentPartPr/>
                <p14:nvPr/>
              </p14:nvContentPartPr>
              <p14:xfrm>
                <a:off x="2703298" y="2038602"/>
                <a:ext cx="187920" cy="389520"/>
              </p14:xfrm>
            </p:contentPart>
          </mc:Choice>
          <mc:Fallback xmlns="">
            <p:pic>
              <p:nvPicPr>
                <p:cNvPr id="59" name="Ink 58">
                  <a:extLst>
                    <a:ext uri="{FF2B5EF4-FFF2-40B4-BE49-F238E27FC236}">
                      <a16:creationId xmlns:a16="http://schemas.microsoft.com/office/drawing/2014/main" id="{51C3A1AB-A18F-6508-C84F-065755C2C35B}"/>
                    </a:ext>
                  </a:extLst>
                </p:cNvPr>
                <p:cNvPicPr/>
                <p:nvPr/>
              </p:nvPicPr>
              <p:blipFill>
                <a:blip r:embed="rId93"/>
                <a:stretch>
                  <a:fillRect/>
                </a:stretch>
              </p:blipFill>
              <p:spPr>
                <a:xfrm>
                  <a:off x="2694298" y="2029962"/>
                  <a:ext cx="2055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Ink 59">
                  <a:extLst>
                    <a:ext uri="{FF2B5EF4-FFF2-40B4-BE49-F238E27FC236}">
                      <a16:creationId xmlns:a16="http://schemas.microsoft.com/office/drawing/2014/main" id="{BE246460-C537-F82C-7C51-BEB0D3DBC86E}"/>
                    </a:ext>
                  </a:extLst>
                </p14:cNvPr>
                <p14:cNvContentPartPr/>
                <p14:nvPr/>
              </p14:nvContentPartPr>
              <p14:xfrm>
                <a:off x="2739658" y="2141202"/>
                <a:ext cx="123840" cy="87480"/>
              </p14:xfrm>
            </p:contentPart>
          </mc:Choice>
          <mc:Fallback xmlns="">
            <p:pic>
              <p:nvPicPr>
                <p:cNvPr id="60" name="Ink 59">
                  <a:extLst>
                    <a:ext uri="{FF2B5EF4-FFF2-40B4-BE49-F238E27FC236}">
                      <a16:creationId xmlns:a16="http://schemas.microsoft.com/office/drawing/2014/main" id="{BE246460-C537-F82C-7C51-BEB0D3DBC86E}"/>
                    </a:ext>
                  </a:extLst>
                </p:cNvPr>
                <p:cNvPicPr/>
                <p:nvPr/>
              </p:nvPicPr>
              <p:blipFill>
                <a:blip r:embed="rId95"/>
                <a:stretch>
                  <a:fillRect/>
                </a:stretch>
              </p:blipFill>
              <p:spPr>
                <a:xfrm>
                  <a:off x="2731018" y="2132562"/>
                  <a:ext cx="1414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1" name="Ink 60">
                  <a:extLst>
                    <a:ext uri="{FF2B5EF4-FFF2-40B4-BE49-F238E27FC236}">
                      <a16:creationId xmlns:a16="http://schemas.microsoft.com/office/drawing/2014/main" id="{0F011C56-D1C4-2548-22CE-0664F168AB21}"/>
                    </a:ext>
                  </a:extLst>
                </p14:cNvPr>
                <p14:cNvContentPartPr/>
                <p14:nvPr/>
              </p14:nvContentPartPr>
              <p14:xfrm>
                <a:off x="2707618" y="1979562"/>
                <a:ext cx="118800" cy="18360"/>
              </p14:xfrm>
            </p:contentPart>
          </mc:Choice>
          <mc:Fallback xmlns="">
            <p:pic>
              <p:nvPicPr>
                <p:cNvPr id="61" name="Ink 60">
                  <a:extLst>
                    <a:ext uri="{FF2B5EF4-FFF2-40B4-BE49-F238E27FC236}">
                      <a16:creationId xmlns:a16="http://schemas.microsoft.com/office/drawing/2014/main" id="{0F011C56-D1C4-2548-22CE-0664F168AB21}"/>
                    </a:ext>
                  </a:extLst>
                </p:cNvPr>
                <p:cNvPicPr/>
                <p:nvPr/>
              </p:nvPicPr>
              <p:blipFill>
                <a:blip r:embed="rId97"/>
                <a:stretch>
                  <a:fillRect/>
                </a:stretch>
              </p:blipFill>
              <p:spPr>
                <a:xfrm>
                  <a:off x="2698978" y="1970922"/>
                  <a:ext cx="136440" cy="36000"/>
                </a:xfrm>
                <a:prstGeom prst="rect">
                  <a:avLst/>
                </a:prstGeom>
              </p:spPr>
            </p:pic>
          </mc:Fallback>
        </mc:AlternateContent>
      </p:grpSp>
      <p:grpSp>
        <p:nvGrpSpPr>
          <p:cNvPr id="73" name="Group 72">
            <a:extLst>
              <a:ext uri="{FF2B5EF4-FFF2-40B4-BE49-F238E27FC236}">
                <a16:creationId xmlns:a16="http://schemas.microsoft.com/office/drawing/2014/main" id="{ACCD8B14-DB9D-836F-E84F-7E711D7DBDD5}"/>
              </a:ext>
            </a:extLst>
          </p:cNvPr>
          <p:cNvGrpSpPr/>
          <p:nvPr/>
        </p:nvGrpSpPr>
        <p:grpSpPr>
          <a:xfrm>
            <a:off x="1535818" y="3028962"/>
            <a:ext cx="214560" cy="419760"/>
            <a:chOff x="1535818" y="3028962"/>
            <a:chExt cx="214560" cy="419760"/>
          </a:xfrm>
        </p:grpSpPr>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7F523E74-168D-D63E-4920-0D0B8D81DEBA}"/>
                    </a:ext>
                  </a:extLst>
                </p14:cNvPr>
                <p14:cNvContentPartPr/>
                <p14:nvPr/>
              </p14:nvContentPartPr>
              <p14:xfrm>
                <a:off x="1581178" y="3028962"/>
                <a:ext cx="151920" cy="419760"/>
              </p14:xfrm>
            </p:contentPart>
          </mc:Choice>
          <mc:Fallback xmlns="">
            <p:pic>
              <p:nvPicPr>
                <p:cNvPr id="64" name="Ink 63">
                  <a:extLst>
                    <a:ext uri="{FF2B5EF4-FFF2-40B4-BE49-F238E27FC236}">
                      <a16:creationId xmlns:a16="http://schemas.microsoft.com/office/drawing/2014/main" id="{7F523E74-168D-D63E-4920-0D0B8D81DEBA}"/>
                    </a:ext>
                  </a:extLst>
                </p:cNvPr>
                <p:cNvPicPr/>
                <p:nvPr/>
              </p:nvPicPr>
              <p:blipFill>
                <a:blip r:embed="rId99"/>
                <a:stretch>
                  <a:fillRect/>
                </a:stretch>
              </p:blipFill>
              <p:spPr>
                <a:xfrm>
                  <a:off x="1572538" y="3020322"/>
                  <a:ext cx="1695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0647DB20-FB73-00F1-B0FA-3DE6AD0F2D5B}"/>
                    </a:ext>
                  </a:extLst>
                </p14:cNvPr>
                <p14:cNvContentPartPr/>
                <p14:nvPr/>
              </p14:nvContentPartPr>
              <p14:xfrm>
                <a:off x="1585858" y="3226602"/>
                <a:ext cx="147240" cy="72360"/>
              </p14:xfrm>
            </p:contentPart>
          </mc:Choice>
          <mc:Fallback xmlns="">
            <p:pic>
              <p:nvPicPr>
                <p:cNvPr id="65" name="Ink 64">
                  <a:extLst>
                    <a:ext uri="{FF2B5EF4-FFF2-40B4-BE49-F238E27FC236}">
                      <a16:creationId xmlns:a16="http://schemas.microsoft.com/office/drawing/2014/main" id="{0647DB20-FB73-00F1-B0FA-3DE6AD0F2D5B}"/>
                    </a:ext>
                  </a:extLst>
                </p:cNvPr>
                <p:cNvPicPr/>
                <p:nvPr/>
              </p:nvPicPr>
              <p:blipFill>
                <a:blip r:embed="rId101"/>
                <a:stretch>
                  <a:fillRect/>
                </a:stretch>
              </p:blipFill>
              <p:spPr>
                <a:xfrm>
                  <a:off x="1576858" y="3217602"/>
                  <a:ext cx="1648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9D0A149E-4360-03DE-63D5-0ADBE57DE5AA}"/>
                    </a:ext>
                  </a:extLst>
                </p14:cNvPr>
                <p14:cNvContentPartPr/>
                <p14:nvPr/>
              </p14:nvContentPartPr>
              <p14:xfrm>
                <a:off x="1535818" y="3044442"/>
                <a:ext cx="214560" cy="28440"/>
              </p14:xfrm>
            </p:contentPart>
          </mc:Choice>
          <mc:Fallback xmlns="">
            <p:pic>
              <p:nvPicPr>
                <p:cNvPr id="66" name="Ink 65">
                  <a:extLst>
                    <a:ext uri="{FF2B5EF4-FFF2-40B4-BE49-F238E27FC236}">
                      <a16:creationId xmlns:a16="http://schemas.microsoft.com/office/drawing/2014/main" id="{9D0A149E-4360-03DE-63D5-0ADBE57DE5AA}"/>
                    </a:ext>
                  </a:extLst>
                </p:cNvPr>
                <p:cNvPicPr/>
                <p:nvPr/>
              </p:nvPicPr>
              <p:blipFill>
                <a:blip r:embed="rId103"/>
                <a:stretch>
                  <a:fillRect/>
                </a:stretch>
              </p:blipFill>
              <p:spPr>
                <a:xfrm>
                  <a:off x="1526818" y="3035442"/>
                  <a:ext cx="232200" cy="4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67" name="Ink 66">
                <a:extLst>
                  <a:ext uri="{FF2B5EF4-FFF2-40B4-BE49-F238E27FC236}">
                    <a16:creationId xmlns:a16="http://schemas.microsoft.com/office/drawing/2014/main" id="{02FEC3CB-5160-B665-5E48-DA338218064C}"/>
                  </a:ext>
                </a:extLst>
              </p14:cNvPr>
              <p14:cNvContentPartPr/>
              <p14:nvPr/>
            </p14:nvContentPartPr>
            <p14:xfrm>
              <a:off x="2014618" y="3251802"/>
              <a:ext cx="141840" cy="137520"/>
            </p14:xfrm>
          </p:contentPart>
        </mc:Choice>
        <mc:Fallback xmlns="">
          <p:pic>
            <p:nvPicPr>
              <p:cNvPr id="67" name="Ink 66">
                <a:extLst>
                  <a:ext uri="{FF2B5EF4-FFF2-40B4-BE49-F238E27FC236}">
                    <a16:creationId xmlns:a16="http://schemas.microsoft.com/office/drawing/2014/main" id="{02FEC3CB-5160-B665-5E48-DA338218064C}"/>
                  </a:ext>
                </a:extLst>
              </p:cNvPr>
              <p:cNvPicPr/>
              <p:nvPr/>
            </p:nvPicPr>
            <p:blipFill>
              <a:blip r:embed="rId105"/>
              <a:stretch>
                <a:fillRect/>
              </a:stretch>
            </p:blipFill>
            <p:spPr>
              <a:xfrm>
                <a:off x="2005618" y="3242802"/>
                <a:ext cx="159480" cy="155160"/>
              </a:xfrm>
              <a:prstGeom prst="rect">
                <a:avLst/>
              </a:prstGeom>
            </p:spPr>
          </p:pic>
        </mc:Fallback>
      </mc:AlternateContent>
      <p:grpSp>
        <p:nvGrpSpPr>
          <p:cNvPr id="72" name="Group 71">
            <a:extLst>
              <a:ext uri="{FF2B5EF4-FFF2-40B4-BE49-F238E27FC236}">
                <a16:creationId xmlns:a16="http://schemas.microsoft.com/office/drawing/2014/main" id="{D1114AB5-DB89-346E-ADD3-20A921801B28}"/>
              </a:ext>
            </a:extLst>
          </p:cNvPr>
          <p:cNvGrpSpPr/>
          <p:nvPr/>
        </p:nvGrpSpPr>
        <p:grpSpPr>
          <a:xfrm>
            <a:off x="2392978" y="2969922"/>
            <a:ext cx="580320" cy="517680"/>
            <a:chOff x="2392978" y="2969922"/>
            <a:chExt cx="580320" cy="517680"/>
          </a:xfrm>
        </p:grpSpPr>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3DE6902D-7982-0A32-0DBE-D3A2B69BB9EC}"/>
                    </a:ext>
                  </a:extLst>
                </p14:cNvPr>
                <p14:cNvContentPartPr/>
                <p14:nvPr/>
              </p14:nvContentPartPr>
              <p14:xfrm>
                <a:off x="2575498" y="2969922"/>
                <a:ext cx="23040" cy="382680"/>
              </p14:xfrm>
            </p:contentPart>
          </mc:Choice>
          <mc:Fallback xmlns="">
            <p:pic>
              <p:nvPicPr>
                <p:cNvPr id="68" name="Ink 67">
                  <a:extLst>
                    <a:ext uri="{FF2B5EF4-FFF2-40B4-BE49-F238E27FC236}">
                      <a16:creationId xmlns:a16="http://schemas.microsoft.com/office/drawing/2014/main" id="{3DE6902D-7982-0A32-0DBE-D3A2B69BB9EC}"/>
                    </a:ext>
                  </a:extLst>
                </p:cNvPr>
                <p:cNvPicPr/>
                <p:nvPr/>
              </p:nvPicPr>
              <p:blipFill>
                <a:blip r:embed="rId107"/>
                <a:stretch>
                  <a:fillRect/>
                </a:stretch>
              </p:blipFill>
              <p:spPr>
                <a:xfrm>
                  <a:off x="2566498" y="2961282"/>
                  <a:ext cx="4068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E6EA39AF-68E8-887E-795D-26FD8F86BA84}"/>
                    </a:ext>
                  </a:extLst>
                </p14:cNvPr>
                <p14:cNvContentPartPr/>
                <p14:nvPr/>
              </p14:nvContentPartPr>
              <p14:xfrm>
                <a:off x="2552458" y="2972082"/>
                <a:ext cx="164880" cy="62280"/>
              </p14:xfrm>
            </p:contentPart>
          </mc:Choice>
          <mc:Fallback xmlns="">
            <p:pic>
              <p:nvPicPr>
                <p:cNvPr id="69" name="Ink 68">
                  <a:extLst>
                    <a:ext uri="{FF2B5EF4-FFF2-40B4-BE49-F238E27FC236}">
                      <a16:creationId xmlns:a16="http://schemas.microsoft.com/office/drawing/2014/main" id="{E6EA39AF-68E8-887E-795D-26FD8F86BA84}"/>
                    </a:ext>
                  </a:extLst>
                </p:cNvPr>
                <p:cNvPicPr/>
                <p:nvPr/>
              </p:nvPicPr>
              <p:blipFill>
                <a:blip r:embed="rId109"/>
                <a:stretch>
                  <a:fillRect/>
                </a:stretch>
              </p:blipFill>
              <p:spPr>
                <a:xfrm>
                  <a:off x="2543818" y="2963442"/>
                  <a:ext cx="1825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0" name="Ink 69">
                  <a:extLst>
                    <a:ext uri="{FF2B5EF4-FFF2-40B4-BE49-F238E27FC236}">
                      <a16:creationId xmlns:a16="http://schemas.microsoft.com/office/drawing/2014/main" id="{45ABB0F1-C939-A9BF-10C7-369A3A04F83D}"/>
                    </a:ext>
                  </a:extLst>
                </p14:cNvPr>
                <p14:cNvContentPartPr/>
                <p14:nvPr/>
              </p14:nvContentPartPr>
              <p14:xfrm>
                <a:off x="2511778" y="3157122"/>
                <a:ext cx="177840" cy="43560"/>
              </p14:xfrm>
            </p:contentPart>
          </mc:Choice>
          <mc:Fallback xmlns="">
            <p:pic>
              <p:nvPicPr>
                <p:cNvPr id="70" name="Ink 69">
                  <a:extLst>
                    <a:ext uri="{FF2B5EF4-FFF2-40B4-BE49-F238E27FC236}">
                      <a16:creationId xmlns:a16="http://schemas.microsoft.com/office/drawing/2014/main" id="{45ABB0F1-C939-A9BF-10C7-369A3A04F83D}"/>
                    </a:ext>
                  </a:extLst>
                </p:cNvPr>
                <p:cNvPicPr/>
                <p:nvPr/>
              </p:nvPicPr>
              <p:blipFill>
                <a:blip r:embed="rId111"/>
                <a:stretch>
                  <a:fillRect/>
                </a:stretch>
              </p:blipFill>
              <p:spPr>
                <a:xfrm>
                  <a:off x="2502778" y="3148482"/>
                  <a:ext cx="1954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1" name="Ink 70">
                  <a:extLst>
                    <a:ext uri="{FF2B5EF4-FFF2-40B4-BE49-F238E27FC236}">
                      <a16:creationId xmlns:a16="http://schemas.microsoft.com/office/drawing/2014/main" id="{F4C2E0A2-9D55-5C47-537C-FBD54366F12E}"/>
                    </a:ext>
                  </a:extLst>
                </p14:cNvPr>
                <p14:cNvContentPartPr/>
                <p14:nvPr/>
              </p14:nvContentPartPr>
              <p14:xfrm>
                <a:off x="2392978" y="3437562"/>
                <a:ext cx="580320" cy="50040"/>
              </p14:xfrm>
            </p:contentPart>
          </mc:Choice>
          <mc:Fallback xmlns="">
            <p:pic>
              <p:nvPicPr>
                <p:cNvPr id="71" name="Ink 70">
                  <a:extLst>
                    <a:ext uri="{FF2B5EF4-FFF2-40B4-BE49-F238E27FC236}">
                      <a16:creationId xmlns:a16="http://schemas.microsoft.com/office/drawing/2014/main" id="{F4C2E0A2-9D55-5C47-537C-FBD54366F12E}"/>
                    </a:ext>
                  </a:extLst>
                </p:cNvPr>
                <p:cNvPicPr/>
                <p:nvPr/>
              </p:nvPicPr>
              <p:blipFill>
                <a:blip r:embed="rId113"/>
                <a:stretch>
                  <a:fillRect/>
                </a:stretch>
              </p:blipFill>
              <p:spPr>
                <a:xfrm>
                  <a:off x="2383978" y="3428562"/>
                  <a:ext cx="597960" cy="6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4">
            <p14:nvContentPartPr>
              <p14:cNvPr id="74" name="Ink 73">
                <a:extLst>
                  <a:ext uri="{FF2B5EF4-FFF2-40B4-BE49-F238E27FC236}">
                    <a16:creationId xmlns:a16="http://schemas.microsoft.com/office/drawing/2014/main" id="{B13DD1EF-B46C-4D43-DD1B-0B5A4ABB0F58}"/>
                  </a:ext>
                </a:extLst>
              </p14:cNvPr>
              <p14:cNvContentPartPr/>
              <p14:nvPr/>
            </p14:nvContentPartPr>
            <p14:xfrm>
              <a:off x="2516098" y="3634122"/>
              <a:ext cx="237600" cy="501840"/>
            </p14:xfrm>
          </p:contentPart>
        </mc:Choice>
        <mc:Fallback xmlns="">
          <p:pic>
            <p:nvPicPr>
              <p:cNvPr id="74" name="Ink 73">
                <a:extLst>
                  <a:ext uri="{FF2B5EF4-FFF2-40B4-BE49-F238E27FC236}">
                    <a16:creationId xmlns:a16="http://schemas.microsoft.com/office/drawing/2014/main" id="{B13DD1EF-B46C-4D43-DD1B-0B5A4ABB0F58}"/>
                  </a:ext>
                </a:extLst>
              </p:cNvPr>
              <p:cNvPicPr/>
              <p:nvPr/>
            </p:nvPicPr>
            <p:blipFill>
              <a:blip r:embed="rId115"/>
              <a:stretch>
                <a:fillRect/>
              </a:stretch>
            </p:blipFill>
            <p:spPr>
              <a:xfrm>
                <a:off x="2507458" y="3625122"/>
                <a:ext cx="255240" cy="519480"/>
              </a:xfrm>
              <a:prstGeom prst="rect">
                <a:avLst/>
              </a:prstGeom>
            </p:spPr>
          </p:pic>
        </mc:Fallback>
      </mc:AlternateContent>
      <p:grpSp>
        <p:nvGrpSpPr>
          <p:cNvPr id="82" name="Group 81">
            <a:extLst>
              <a:ext uri="{FF2B5EF4-FFF2-40B4-BE49-F238E27FC236}">
                <a16:creationId xmlns:a16="http://schemas.microsoft.com/office/drawing/2014/main" id="{E28746EE-0050-A9D5-D97D-40DAD27C14ED}"/>
              </a:ext>
            </a:extLst>
          </p:cNvPr>
          <p:cNvGrpSpPr/>
          <p:nvPr/>
        </p:nvGrpSpPr>
        <p:grpSpPr>
          <a:xfrm>
            <a:off x="3397018" y="3275202"/>
            <a:ext cx="113760" cy="103680"/>
            <a:chOff x="3397018" y="3275202"/>
            <a:chExt cx="113760" cy="103680"/>
          </a:xfrm>
        </p:grpSpPr>
        <mc:AlternateContent xmlns:mc="http://schemas.openxmlformats.org/markup-compatibility/2006" xmlns:p14="http://schemas.microsoft.com/office/powerpoint/2010/main">
          <mc:Choice Requires="p14">
            <p:contentPart p14:bwMode="auto" r:id="rId116">
              <p14:nvContentPartPr>
                <p14:cNvPr id="75" name="Ink 74">
                  <a:extLst>
                    <a:ext uri="{FF2B5EF4-FFF2-40B4-BE49-F238E27FC236}">
                      <a16:creationId xmlns:a16="http://schemas.microsoft.com/office/drawing/2014/main" id="{358832F0-207A-BC07-5057-94005CACA70D}"/>
                    </a:ext>
                  </a:extLst>
                </p14:cNvPr>
                <p14:cNvContentPartPr/>
                <p14:nvPr/>
              </p14:nvContentPartPr>
              <p14:xfrm>
                <a:off x="3397018" y="3275202"/>
                <a:ext cx="72720" cy="10800"/>
              </p14:xfrm>
            </p:contentPart>
          </mc:Choice>
          <mc:Fallback xmlns="">
            <p:pic>
              <p:nvPicPr>
                <p:cNvPr id="75" name="Ink 74">
                  <a:extLst>
                    <a:ext uri="{FF2B5EF4-FFF2-40B4-BE49-F238E27FC236}">
                      <a16:creationId xmlns:a16="http://schemas.microsoft.com/office/drawing/2014/main" id="{358832F0-207A-BC07-5057-94005CACA70D}"/>
                    </a:ext>
                  </a:extLst>
                </p:cNvPr>
                <p:cNvPicPr/>
                <p:nvPr/>
              </p:nvPicPr>
              <p:blipFill>
                <a:blip r:embed="rId117"/>
                <a:stretch>
                  <a:fillRect/>
                </a:stretch>
              </p:blipFill>
              <p:spPr>
                <a:xfrm>
                  <a:off x="3388378" y="3266562"/>
                  <a:ext cx="903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6" name="Ink 75">
                  <a:extLst>
                    <a:ext uri="{FF2B5EF4-FFF2-40B4-BE49-F238E27FC236}">
                      <a16:creationId xmlns:a16="http://schemas.microsoft.com/office/drawing/2014/main" id="{2C72160C-F13F-1EB7-53E0-AAB00EB456B3}"/>
                    </a:ext>
                  </a:extLst>
                </p14:cNvPr>
                <p14:cNvContentPartPr/>
                <p14:nvPr/>
              </p14:nvContentPartPr>
              <p14:xfrm>
                <a:off x="3414658" y="3352242"/>
                <a:ext cx="96120" cy="26640"/>
              </p14:xfrm>
            </p:contentPart>
          </mc:Choice>
          <mc:Fallback xmlns="">
            <p:pic>
              <p:nvPicPr>
                <p:cNvPr id="76" name="Ink 75">
                  <a:extLst>
                    <a:ext uri="{FF2B5EF4-FFF2-40B4-BE49-F238E27FC236}">
                      <a16:creationId xmlns:a16="http://schemas.microsoft.com/office/drawing/2014/main" id="{2C72160C-F13F-1EB7-53E0-AAB00EB456B3}"/>
                    </a:ext>
                  </a:extLst>
                </p:cNvPr>
                <p:cNvPicPr/>
                <p:nvPr/>
              </p:nvPicPr>
              <p:blipFill>
                <a:blip r:embed="rId119"/>
                <a:stretch>
                  <a:fillRect/>
                </a:stretch>
              </p:blipFill>
              <p:spPr>
                <a:xfrm>
                  <a:off x="3406018" y="3343242"/>
                  <a:ext cx="113760" cy="44280"/>
                </a:xfrm>
                <a:prstGeom prst="rect">
                  <a:avLst/>
                </a:prstGeom>
              </p:spPr>
            </p:pic>
          </mc:Fallback>
        </mc:AlternateContent>
      </p:grpSp>
      <p:grpSp>
        <p:nvGrpSpPr>
          <p:cNvPr id="81" name="Group 80">
            <a:extLst>
              <a:ext uri="{FF2B5EF4-FFF2-40B4-BE49-F238E27FC236}">
                <a16:creationId xmlns:a16="http://schemas.microsoft.com/office/drawing/2014/main" id="{A770008B-6DF5-E1D9-37A0-9BBA9A402C53}"/>
              </a:ext>
            </a:extLst>
          </p:cNvPr>
          <p:cNvGrpSpPr/>
          <p:nvPr/>
        </p:nvGrpSpPr>
        <p:grpSpPr>
          <a:xfrm>
            <a:off x="3810658" y="2959122"/>
            <a:ext cx="767880" cy="419040"/>
            <a:chOff x="3810658" y="2959122"/>
            <a:chExt cx="767880" cy="419040"/>
          </a:xfrm>
        </p:grpSpPr>
        <mc:AlternateContent xmlns:mc="http://schemas.openxmlformats.org/markup-compatibility/2006" xmlns:p14="http://schemas.microsoft.com/office/powerpoint/2010/main">
          <mc:Choice Requires="p14">
            <p:contentPart p14:bwMode="auto" r:id="rId120">
              <p14:nvContentPartPr>
                <p14:cNvPr id="77" name="Ink 76">
                  <a:extLst>
                    <a:ext uri="{FF2B5EF4-FFF2-40B4-BE49-F238E27FC236}">
                      <a16:creationId xmlns:a16="http://schemas.microsoft.com/office/drawing/2014/main" id="{0D4C0592-27F6-7D5B-8FBE-D50CCAF5A5F5}"/>
                    </a:ext>
                  </a:extLst>
                </p14:cNvPr>
                <p14:cNvContentPartPr/>
                <p14:nvPr/>
              </p14:nvContentPartPr>
              <p14:xfrm>
                <a:off x="3848098" y="2959122"/>
                <a:ext cx="37440" cy="299160"/>
              </p14:xfrm>
            </p:contentPart>
          </mc:Choice>
          <mc:Fallback xmlns="">
            <p:pic>
              <p:nvPicPr>
                <p:cNvPr id="77" name="Ink 76">
                  <a:extLst>
                    <a:ext uri="{FF2B5EF4-FFF2-40B4-BE49-F238E27FC236}">
                      <a16:creationId xmlns:a16="http://schemas.microsoft.com/office/drawing/2014/main" id="{0D4C0592-27F6-7D5B-8FBE-D50CCAF5A5F5}"/>
                    </a:ext>
                  </a:extLst>
                </p:cNvPr>
                <p:cNvPicPr/>
                <p:nvPr/>
              </p:nvPicPr>
              <p:blipFill>
                <a:blip r:embed="rId121"/>
                <a:stretch>
                  <a:fillRect/>
                </a:stretch>
              </p:blipFill>
              <p:spPr>
                <a:xfrm>
                  <a:off x="3839098" y="2950122"/>
                  <a:ext cx="550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8" name="Ink 77">
                  <a:extLst>
                    <a:ext uri="{FF2B5EF4-FFF2-40B4-BE49-F238E27FC236}">
                      <a16:creationId xmlns:a16="http://schemas.microsoft.com/office/drawing/2014/main" id="{060FD7BE-F54B-22D6-A81A-715D70976F5C}"/>
                    </a:ext>
                  </a:extLst>
                </p14:cNvPr>
                <p14:cNvContentPartPr/>
                <p14:nvPr/>
              </p14:nvContentPartPr>
              <p14:xfrm>
                <a:off x="3810658" y="3020322"/>
                <a:ext cx="311400" cy="249840"/>
              </p14:xfrm>
            </p:contentPart>
          </mc:Choice>
          <mc:Fallback xmlns="">
            <p:pic>
              <p:nvPicPr>
                <p:cNvPr id="78" name="Ink 77">
                  <a:extLst>
                    <a:ext uri="{FF2B5EF4-FFF2-40B4-BE49-F238E27FC236}">
                      <a16:creationId xmlns:a16="http://schemas.microsoft.com/office/drawing/2014/main" id="{060FD7BE-F54B-22D6-A81A-715D70976F5C}"/>
                    </a:ext>
                  </a:extLst>
                </p:cNvPr>
                <p:cNvPicPr/>
                <p:nvPr/>
              </p:nvPicPr>
              <p:blipFill>
                <a:blip r:embed="rId123"/>
                <a:stretch>
                  <a:fillRect/>
                </a:stretch>
              </p:blipFill>
              <p:spPr>
                <a:xfrm>
                  <a:off x="3801658" y="3011682"/>
                  <a:ext cx="3290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9" name="Ink 78">
                  <a:extLst>
                    <a:ext uri="{FF2B5EF4-FFF2-40B4-BE49-F238E27FC236}">
                      <a16:creationId xmlns:a16="http://schemas.microsoft.com/office/drawing/2014/main" id="{D50FEB71-7E3F-5864-ACFA-895B92736B24}"/>
                    </a:ext>
                  </a:extLst>
                </p14:cNvPr>
                <p14:cNvContentPartPr/>
                <p14:nvPr/>
              </p14:nvContentPartPr>
              <p14:xfrm>
                <a:off x="4281178" y="3206082"/>
                <a:ext cx="18720" cy="31320"/>
              </p14:xfrm>
            </p:contentPart>
          </mc:Choice>
          <mc:Fallback xmlns="">
            <p:pic>
              <p:nvPicPr>
                <p:cNvPr id="79" name="Ink 78">
                  <a:extLst>
                    <a:ext uri="{FF2B5EF4-FFF2-40B4-BE49-F238E27FC236}">
                      <a16:creationId xmlns:a16="http://schemas.microsoft.com/office/drawing/2014/main" id="{D50FEB71-7E3F-5864-ACFA-895B92736B24}"/>
                    </a:ext>
                  </a:extLst>
                </p:cNvPr>
                <p:cNvPicPr/>
                <p:nvPr/>
              </p:nvPicPr>
              <p:blipFill>
                <a:blip r:embed="rId125"/>
                <a:stretch>
                  <a:fillRect/>
                </a:stretch>
              </p:blipFill>
              <p:spPr>
                <a:xfrm>
                  <a:off x="4272538" y="3197082"/>
                  <a:ext cx="363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0" name="Ink 79">
                  <a:extLst>
                    <a:ext uri="{FF2B5EF4-FFF2-40B4-BE49-F238E27FC236}">
                      <a16:creationId xmlns:a16="http://schemas.microsoft.com/office/drawing/2014/main" id="{115C6650-9FAE-2263-B96D-1FB9D8C31BA5}"/>
                    </a:ext>
                  </a:extLst>
                </p14:cNvPr>
                <p14:cNvContentPartPr/>
                <p14:nvPr/>
              </p14:nvContentPartPr>
              <p14:xfrm>
                <a:off x="4444978" y="3036522"/>
                <a:ext cx="133560" cy="341640"/>
              </p14:xfrm>
            </p:contentPart>
          </mc:Choice>
          <mc:Fallback xmlns="">
            <p:pic>
              <p:nvPicPr>
                <p:cNvPr id="80" name="Ink 79">
                  <a:extLst>
                    <a:ext uri="{FF2B5EF4-FFF2-40B4-BE49-F238E27FC236}">
                      <a16:creationId xmlns:a16="http://schemas.microsoft.com/office/drawing/2014/main" id="{115C6650-9FAE-2263-B96D-1FB9D8C31BA5}"/>
                    </a:ext>
                  </a:extLst>
                </p:cNvPr>
                <p:cNvPicPr/>
                <p:nvPr/>
              </p:nvPicPr>
              <p:blipFill>
                <a:blip r:embed="rId127"/>
                <a:stretch>
                  <a:fillRect/>
                </a:stretch>
              </p:blipFill>
              <p:spPr>
                <a:xfrm>
                  <a:off x="4435978" y="3027882"/>
                  <a:ext cx="151200" cy="35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83" name="Ink 82">
                <a:extLst>
                  <a:ext uri="{FF2B5EF4-FFF2-40B4-BE49-F238E27FC236}">
                    <a16:creationId xmlns:a16="http://schemas.microsoft.com/office/drawing/2014/main" id="{6929E56E-4A51-1E2D-0372-F0FADBC09614}"/>
                  </a:ext>
                </a:extLst>
              </p14:cNvPr>
              <p14:cNvContentPartPr/>
              <p14:nvPr/>
            </p14:nvContentPartPr>
            <p14:xfrm>
              <a:off x="3775018" y="3531882"/>
              <a:ext cx="819720" cy="95760"/>
            </p14:xfrm>
          </p:contentPart>
        </mc:Choice>
        <mc:Fallback xmlns="">
          <p:pic>
            <p:nvPicPr>
              <p:cNvPr id="83" name="Ink 82">
                <a:extLst>
                  <a:ext uri="{FF2B5EF4-FFF2-40B4-BE49-F238E27FC236}">
                    <a16:creationId xmlns:a16="http://schemas.microsoft.com/office/drawing/2014/main" id="{6929E56E-4A51-1E2D-0372-F0FADBC09614}"/>
                  </a:ext>
                </a:extLst>
              </p:cNvPr>
              <p:cNvPicPr/>
              <p:nvPr/>
            </p:nvPicPr>
            <p:blipFill>
              <a:blip r:embed="rId129"/>
              <a:stretch>
                <a:fillRect/>
              </a:stretch>
            </p:blipFill>
            <p:spPr>
              <a:xfrm>
                <a:off x="3766018" y="3522882"/>
                <a:ext cx="83736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4" name="Ink 83">
                <a:extLst>
                  <a:ext uri="{FF2B5EF4-FFF2-40B4-BE49-F238E27FC236}">
                    <a16:creationId xmlns:a16="http://schemas.microsoft.com/office/drawing/2014/main" id="{DF16626C-C8FE-7933-14D2-F515BE489B3B}"/>
                  </a:ext>
                </a:extLst>
              </p14:cNvPr>
              <p14:cNvContentPartPr/>
              <p14:nvPr/>
            </p14:nvContentPartPr>
            <p14:xfrm>
              <a:off x="4057618" y="3797922"/>
              <a:ext cx="319680" cy="396360"/>
            </p14:xfrm>
          </p:contentPart>
        </mc:Choice>
        <mc:Fallback xmlns="">
          <p:pic>
            <p:nvPicPr>
              <p:cNvPr id="84" name="Ink 83">
                <a:extLst>
                  <a:ext uri="{FF2B5EF4-FFF2-40B4-BE49-F238E27FC236}">
                    <a16:creationId xmlns:a16="http://schemas.microsoft.com/office/drawing/2014/main" id="{DF16626C-C8FE-7933-14D2-F515BE489B3B}"/>
                  </a:ext>
                </a:extLst>
              </p:cNvPr>
              <p:cNvPicPr/>
              <p:nvPr/>
            </p:nvPicPr>
            <p:blipFill>
              <a:blip r:embed="rId131"/>
              <a:stretch>
                <a:fillRect/>
              </a:stretch>
            </p:blipFill>
            <p:spPr>
              <a:xfrm>
                <a:off x="4048618" y="3788922"/>
                <a:ext cx="337320" cy="414000"/>
              </a:xfrm>
              <a:prstGeom prst="rect">
                <a:avLst/>
              </a:prstGeom>
            </p:spPr>
          </p:pic>
        </mc:Fallback>
      </mc:AlternateContent>
      <p:grpSp>
        <p:nvGrpSpPr>
          <p:cNvPr id="87" name="Group 86">
            <a:extLst>
              <a:ext uri="{FF2B5EF4-FFF2-40B4-BE49-F238E27FC236}">
                <a16:creationId xmlns:a16="http://schemas.microsoft.com/office/drawing/2014/main" id="{C094222E-5068-2375-6AE7-C342521B7C4C}"/>
              </a:ext>
            </a:extLst>
          </p:cNvPr>
          <p:cNvGrpSpPr/>
          <p:nvPr/>
        </p:nvGrpSpPr>
        <p:grpSpPr>
          <a:xfrm>
            <a:off x="2070058" y="4675962"/>
            <a:ext cx="132120" cy="151920"/>
            <a:chOff x="2070058" y="4675962"/>
            <a:chExt cx="132120" cy="151920"/>
          </a:xfrm>
        </p:grpSpPr>
        <mc:AlternateContent xmlns:mc="http://schemas.openxmlformats.org/markup-compatibility/2006" xmlns:p14="http://schemas.microsoft.com/office/powerpoint/2010/main">
          <mc:Choice Requires="p14">
            <p:contentPart p14:bwMode="auto" r:id="rId132">
              <p14:nvContentPartPr>
                <p14:cNvPr id="85" name="Ink 84">
                  <a:extLst>
                    <a:ext uri="{FF2B5EF4-FFF2-40B4-BE49-F238E27FC236}">
                      <a16:creationId xmlns:a16="http://schemas.microsoft.com/office/drawing/2014/main" id="{8D2C9846-2F96-859C-E759-F76355725840}"/>
                    </a:ext>
                  </a:extLst>
                </p14:cNvPr>
                <p14:cNvContentPartPr/>
                <p14:nvPr/>
              </p14:nvContentPartPr>
              <p14:xfrm>
                <a:off x="2070058" y="4675962"/>
                <a:ext cx="118080" cy="13320"/>
              </p14:xfrm>
            </p:contentPart>
          </mc:Choice>
          <mc:Fallback xmlns="">
            <p:pic>
              <p:nvPicPr>
                <p:cNvPr id="85" name="Ink 84">
                  <a:extLst>
                    <a:ext uri="{FF2B5EF4-FFF2-40B4-BE49-F238E27FC236}">
                      <a16:creationId xmlns:a16="http://schemas.microsoft.com/office/drawing/2014/main" id="{8D2C9846-2F96-859C-E759-F76355725840}"/>
                    </a:ext>
                  </a:extLst>
                </p:cNvPr>
                <p:cNvPicPr/>
                <p:nvPr/>
              </p:nvPicPr>
              <p:blipFill>
                <a:blip r:embed="rId133"/>
                <a:stretch>
                  <a:fillRect/>
                </a:stretch>
              </p:blipFill>
              <p:spPr>
                <a:xfrm>
                  <a:off x="2061058" y="4667322"/>
                  <a:ext cx="135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6" name="Ink 85">
                  <a:extLst>
                    <a:ext uri="{FF2B5EF4-FFF2-40B4-BE49-F238E27FC236}">
                      <a16:creationId xmlns:a16="http://schemas.microsoft.com/office/drawing/2014/main" id="{27312DA9-A037-04B9-8639-DDAB677C57E5}"/>
                    </a:ext>
                  </a:extLst>
                </p14:cNvPr>
                <p14:cNvContentPartPr/>
                <p14:nvPr/>
              </p14:nvContentPartPr>
              <p14:xfrm>
                <a:off x="2096698" y="4789002"/>
                <a:ext cx="105480" cy="38880"/>
              </p14:xfrm>
            </p:contentPart>
          </mc:Choice>
          <mc:Fallback xmlns="">
            <p:pic>
              <p:nvPicPr>
                <p:cNvPr id="86" name="Ink 85">
                  <a:extLst>
                    <a:ext uri="{FF2B5EF4-FFF2-40B4-BE49-F238E27FC236}">
                      <a16:creationId xmlns:a16="http://schemas.microsoft.com/office/drawing/2014/main" id="{27312DA9-A037-04B9-8639-DDAB677C57E5}"/>
                    </a:ext>
                  </a:extLst>
                </p:cNvPr>
                <p:cNvPicPr/>
                <p:nvPr/>
              </p:nvPicPr>
              <p:blipFill>
                <a:blip r:embed="rId135"/>
                <a:stretch>
                  <a:fillRect/>
                </a:stretch>
              </p:blipFill>
              <p:spPr>
                <a:xfrm>
                  <a:off x="2087698" y="4780002"/>
                  <a:ext cx="123120" cy="56520"/>
                </a:xfrm>
                <a:prstGeom prst="rect">
                  <a:avLst/>
                </a:prstGeom>
              </p:spPr>
            </p:pic>
          </mc:Fallback>
        </mc:AlternateContent>
      </p:grpSp>
      <p:grpSp>
        <p:nvGrpSpPr>
          <p:cNvPr id="120" name="Group 119">
            <a:extLst>
              <a:ext uri="{FF2B5EF4-FFF2-40B4-BE49-F238E27FC236}">
                <a16:creationId xmlns:a16="http://schemas.microsoft.com/office/drawing/2014/main" id="{02BE2706-38C9-AB5D-78CF-86A73CD3E541}"/>
              </a:ext>
            </a:extLst>
          </p:cNvPr>
          <p:cNvGrpSpPr/>
          <p:nvPr/>
        </p:nvGrpSpPr>
        <p:grpSpPr>
          <a:xfrm>
            <a:off x="2671978" y="4209402"/>
            <a:ext cx="2673720" cy="1200960"/>
            <a:chOff x="2671978" y="4209402"/>
            <a:chExt cx="2673720" cy="1200960"/>
          </a:xfrm>
        </p:grpSpPr>
        <mc:AlternateContent xmlns:mc="http://schemas.openxmlformats.org/markup-compatibility/2006" xmlns:p14="http://schemas.microsoft.com/office/powerpoint/2010/main">
          <mc:Choice Requires="p14">
            <p:contentPart p14:bwMode="auto" r:id="rId136">
              <p14:nvContentPartPr>
                <p14:cNvPr id="88" name="Ink 87">
                  <a:extLst>
                    <a:ext uri="{FF2B5EF4-FFF2-40B4-BE49-F238E27FC236}">
                      <a16:creationId xmlns:a16="http://schemas.microsoft.com/office/drawing/2014/main" id="{732C4B47-AF5C-CBF3-0837-D36988D6066E}"/>
                    </a:ext>
                  </a:extLst>
                </p14:cNvPr>
                <p14:cNvContentPartPr/>
                <p14:nvPr/>
              </p14:nvContentPartPr>
              <p14:xfrm>
                <a:off x="2671978" y="4396242"/>
                <a:ext cx="145440" cy="370080"/>
              </p14:xfrm>
            </p:contentPart>
          </mc:Choice>
          <mc:Fallback xmlns="">
            <p:pic>
              <p:nvPicPr>
                <p:cNvPr id="88" name="Ink 87">
                  <a:extLst>
                    <a:ext uri="{FF2B5EF4-FFF2-40B4-BE49-F238E27FC236}">
                      <a16:creationId xmlns:a16="http://schemas.microsoft.com/office/drawing/2014/main" id="{732C4B47-AF5C-CBF3-0837-D36988D6066E}"/>
                    </a:ext>
                  </a:extLst>
                </p:cNvPr>
                <p:cNvPicPr/>
                <p:nvPr/>
              </p:nvPicPr>
              <p:blipFill>
                <a:blip r:embed="rId137"/>
                <a:stretch>
                  <a:fillRect/>
                </a:stretch>
              </p:blipFill>
              <p:spPr>
                <a:xfrm>
                  <a:off x="2663338" y="4387242"/>
                  <a:ext cx="1630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9" name="Ink 88">
                  <a:extLst>
                    <a:ext uri="{FF2B5EF4-FFF2-40B4-BE49-F238E27FC236}">
                      <a16:creationId xmlns:a16="http://schemas.microsoft.com/office/drawing/2014/main" id="{3C47AE79-128D-D018-AC34-1360F3CAD709}"/>
                    </a:ext>
                  </a:extLst>
                </p14:cNvPr>
                <p14:cNvContentPartPr/>
                <p14:nvPr/>
              </p14:nvContentPartPr>
              <p14:xfrm>
                <a:off x="2881138" y="4632402"/>
                <a:ext cx="36720" cy="89640"/>
              </p14:xfrm>
            </p:contentPart>
          </mc:Choice>
          <mc:Fallback xmlns="">
            <p:pic>
              <p:nvPicPr>
                <p:cNvPr id="89" name="Ink 88">
                  <a:extLst>
                    <a:ext uri="{FF2B5EF4-FFF2-40B4-BE49-F238E27FC236}">
                      <a16:creationId xmlns:a16="http://schemas.microsoft.com/office/drawing/2014/main" id="{3C47AE79-128D-D018-AC34-1360F3CAD709}"/>
                    </a:ext>
                  </a:extLst>
                </p:cNvPr>
                <p:cNvPicPr/>
                <p:nvPr/>
              </p:nvPicPr>
              <p:blipFill>
                <a:blip r:embed="rId139"/>
                <a:stretch>
                  <a:fillRect/>
                </a:stretch>
              </p:blipFill>
              <p:spPr>
                <a:xfrm>
                  <a:off x="2872138" y="4623402"/>
                  <a:ext cx="543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0" name="Ink 89">
                  <a:extLst>
                    <a:ext uri="{FF2B5EF4-FFF2-40B4-BE49-F238E27FC236}">
                      <a16:creationId xmlns:a16="http://schemas.microsoft.com/office/drawing/2014/main" id="{BC03A43D-5BBA-E5DD-E3F4-D505684BBF18}"/>
                    </a:ext>
                  </a:extLst>
                </p14:cNvPr>
                <p14:cNvContentPartPr/>
                <p14:nvPr/>
              </p14:nvContentPartPr>
              <p14:xfrm>
                <a:off x="2958538" y="4407762"/>
                <a:ext cx="101160" cy="312480"/>
              </p14:xfrm>
            </p:contentPart>
          </mc:Choice>
          <mc:Fallback xmlns="">
            <p:pic>
              <p:nvPicPr>
                <p:cNvPr id="90" name="Ink 89">
                  <a:extLst>
                    <a:ext uri="{FF2B5EF4-FFF2-40B4-BE49-F238E27FC236}">
                      <a16:creationId xmlns:a16="http://schemas.microsoft.com/office/drawing/2014/main" id="{BC03A43D-5BBA-E5DD-E3F4-D505684BBF18}"/>
                    </a:ext>
                  </a:extLst>
                </p:cNvPr>
                <p:cNvPicPr/>
                <p:nvPr/>
              </p:nvPicPr>
              <p:blipFill>
                <a:blip r:embed="rId141"/>
                <a:stretch>
                  <a:fillRect/>
                </a:stretch>
              </p:blipFill>
              <p:spPr>
                <a:xfrm>
                  <a:off x="2949898" y="4398762"/>
                  <a:ext cx="1188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1" name="Ink 90">
                  <a:extLst>
                    <a:ext uri="{FF2B5EF4-FFF2-40B4-BE49-F238E27FC236}">
                      <a16:creationId xmlns:a16="http://schemas.microsoft.com/office/drawing/2014/main" id="{F2C6A312-D24C-D802-BD6A-4E8649CA3F12}"/>
                    </a:ext>
                  </a:extLst>
                </p14:cNvPr>
                <p14:cNvContentPartPr/>
                <p14:nvPr/>
              </p14:nvContentPartPr>
              <p14:xfrm>
                <a:off x="3277858" y="4504602"/>
                <a:ext cx="109800" cy="169560"/>
              </p14:xfrm>
            </p:contentPart>
          </mc:Choice>
          <mc:Fallback xmlns="">
            <p:pic>
              <p:nvPicPr>
                <p:cNvPr id="91" name="Ink 90">
                  <a:extLst>
                    <a:ext uri="{FF2B5EF4-FFF2-40B4-BE49-F238E27FC236}">
                      <a16:creationId xmlns:a16="http://schemas.microsoft.com/office/drawing/2014/main" id="{F2C6A312-D24C-D802-BD6A-4E8649CA3F12}"/>
                    </a:ext>
                  </a:extLst>
                </p:cNvPr>
                <p:cNvPicPr/>
                <p:nvPr/>
              </p:nvPicPr>
              <p:blipFill>
                <a:blip r:embed="rId143"/>
                <a:stretch>
                  <a:fillRect/>
                </a:stretch>
              </p:blipFill>
              <p:spPr>
                <a:xfrm>
                  <a:off x="3268858" y="4495602"/>
                  <a:ext cx="1274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2" name="Ink 91">
                  <a:extLst>
                    <a:ext uri="{FF2B5EF4-FFF2-40B4-BE49-F238E27FC236}">
                      <a16:creationId xmlns:a16="http://schemas.microsoft.com/office/drawing/2014/main" id="{D641CF60-5DD8-93BF-F5EA-65AF2FB7C0E8}"/>
                    </a:ext>
                  </a:extLst>
                </p14:cNvPr>
                <p14:cNvContentPartPr/>
                <p14:nvPr/>
              </p14:nvContentPartPr>
              <p14:xfrm>
                <a:off x="3286858" y="4412082"/>
                <a:ext cx="292320" cy="279720"/>
              </p14:xfrm>
            </p:contentPart>
          </mc:Choice>
          <mc:Fallback xmlns="">
            <p:pic>
              <p:nvPicPr>
                <p:cNvPr id="92" name="Ink 91">
                  <a:extLst>
                    <a:ext uri="{FF2B5EF4-FFF2-40B4-BE49-F238E27FC236}">
                      <a16:creationId xmlns:a16="http://schemas.microsoft.com/office/drawing/2014/main" id="{D641CF60-5DD8-93BF-F5EA-65AF2FB7C0E8}"/>
                    </a:ext>
                  </a:extLst>
                </p:cNvPr>
                <p:cNvPicPr/>
                <p:nvPr/>
              </p:nvPicPr>
              <p:blipFill>
                <a:blip r:embed="rId145"/>
                <a:stretch>
                  <a:fillRect/>
                </a:stretch>
              </p:blipFill>
              <p:spPr>
                <a:xfrm>
                  <a:off x="3278218" y="4403442"/>
                  <a:ext cx="3099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3" name="Ink 92">
                  <a:extLst>
                    <a:ext uri="{FF2B5EF4-FFF2-40B4-BE49-F238E27FC236}">
                      <a16:creationId xmlns:a16="http://schemas.microsoft.com/office/drawing/2014/main" id="{7E04B4DE-AE08-2004-FFC1-16D64A26D190}"/>
                    </a:ext>
                  </a:extLst>
                </p14:cNvPr>
                <p14:cNvContentPartPr/>
                <p14:nvPr/>
              </p14:nvContentPartPr>
              <p14:xfrm>
                <a:off x="3679258" y="4468242"/>
                <a:ext cx="123840" cy="249480"/>
              </p14:xfrm>
            </p:contentPart>
          </mc:Choice>
          <mc:Fallback xmlns="">
            <p:pic>
              <p:nvPicPr>
                <p:cNvPr id="93" name="Ink 92">
                  <a:extLst>
                    <a:ext uri="{FF2B5EF4-FFF2-40B4-BE49-F238E27FC236}">
                      <a16:creationId xmlns:a16="http://schemas.microsoft.com/office/drawing/2014/main" id="{7E04B4DE-AE08-2004-FFC1-16D64A26D190}"/>
                    </a:ext>
                  </a:extLst>
                </p:cNvPr>
                <p:cNvPicPr/>
                <p:nvPr/>
              </p:nvPicPr>
              <p:blipFill>
                <a:blip r:embed="rId147"/>
                <a:stretch>
                  <a:fillRect/>
                </a:stretch>
              </p:blipFill>
              <p:spPr>
                <a:xfrm>
                  <a:off x="3670258" y="4459242"/>
                  <a:ext cx="1414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4" name="Ink 93">
                  <a:extLst>
                    <a:ext uri="{FF2B5EF4-FFF2-40B4-BE49-F238E27FC236}">
                      <a16:creationId xmlns:a16="http://schemas.microsoft.com/office/drawing/2014/main" id="{353682DD-C1A9-2FBB-8B3A-A1453EE8B4EA}"/>
                    </a:ext>
                  </a:extLst>
                </p14:cNvPr>
                <p14:cNvContentPartPr/>
                <p14:nvPr/>
              </p14:nvContentPartPr>
              <p14:xfrm>
                <a:off x="3797698" y="4363122"/>
                <a:ext cx="87120" cy="31320"/>
              </p14:xfrm>
            </p:contentPart>
          </mc:Choice>
          <mc:Fallback xmlns="">
            <p:pic>
              <p:nvPicPr>
                <p:cNvPr id="94" name="Ink 93">
                  <a:extLst>
                    <a:ext uri="{FF2B5EF4-FFF2-40B4-BE49-F238E27FC236}">
                      <a16:creationId xmlns:a16="http://schemas.microsoft.com/office/drawing/2014/main" id="{353682DD-C1A9-2FBB-8B3A-A1453EE8B4EA}"/>
                    </a:ext>
                  </a:extLst>
                </p:cNvPr>
                <p:cNvPicPr/>
                <p:nvPr/>
              </p:nvPicPr>
              <p:blipFill>
                <a:blip r:embed="rId149"/>
                <a:stretch>
                  <a:fillRect/>
                </a:stretch>
              </p:blipFill>
              <p:spPr>
                <a:xfrm>
                  <a:off x="3788698" y="4354122"/>
                  <a:ext cx="1047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5" name="Ink 94">
                  <a:extLst>
                    <a:ext uri="{FF2B5EF4-FFF2-40B4-BE49-F238E27FC236}">
                      <a16:creationId xmlns:a16="http://schemas.microsoft.com/office/drawing/2014/main" id="{22ADDC7C-2B2D-2519-7138-B58E62F5D02B}"/>
                    </a:ext>
                  </a:extLst>
                </p14:cNvPr>
                <p14:cNvContentPartPr/>
                <p14:nvPr/>
              </p14:nvContentPartPr>
              <p14:xfrm>
                <a:off x="3961858" y="4209402"/>
                <a:ext cx="150840" cy="254520"/>
              </p14:xfrm>
            </p:contentPart>
          </mc:Choice>
          <mc:Fallback xmlns="">
            <p:pic>
              <p:nvPicPr>
                <p:cNvPr id="95" name="Ink 94">
                  <a:extLst>
                    <a:ext uri="{FF2B5EF4-FFF2-40B4-BE49-F238E27FC236}">
                      <a16:creationId xmlns:a16="http://schemas.microsoft.com/office/drawing/2014/main" id="{22ADDC7C-2B2D-2519-7138-B58E62F5D02B}"/>
                    </a:ext>
                  </a:extLst>
                </p:cNvPr>
                <p:cNvPicPr/>
                <p:nvPr/>
              </p:nvPicPr>
              <p:blipFill>
                <a:blip r:embed="rId151"/>
                <a:stretch>
                  <a:fillRect/>
                </a:stretch>
              </p:blipFill>
              <p:spPr>
                <a:xfrm>
                  <a:off x="3953218" y="4200402"/>
                  <a:ext cx="1684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6" name="Ink 95">
                  <a:extLst>
                    <a:ext uri="{FF2B5EF4-FFF2-40B4-BE49-F238E27FC236}">
                      <a16:creationId xmlns:a16="http://schemas.microsoft.com/office/drawing/2014/main" id="{E95B3D7E-B413-A4CF-F8AF-3521BE37AFCB}"/>
                    </a:ext>
                  </a:extLst>
                </p14:cNvPr>
                <p14:cNvContentPartPr/>
                <p14:nvPr/>
              </p14:nvContentPartPr>
              <p14:xfrm>
                <a:off x="4208098" y="4250802"/>
                <a:ext cx="63360" cy="212760"/>
              </p14:xfrm>
            </p:contentPart>
          </mc:Choice>
          <mc:Fallback xmlns="">
            <p:pic>
              <p:nvPicPr>
                <p:cNvPr id="96" name="Ink 95">
                  <a:extLst>
                    <a:ext uri="{FF2B5EF4-FFF2-40B4-BE49-F238E27FC236}">
                      <a16:creationId xmlns:a16="http://schemas.microsoft.com/office/drawing/2014/main" id="{E95B3D7E-B413-A4CF-F8AF-3521BE37AFCB}"/>
                    </a:ext>
                  </a:extLst>
                </p:cNvPr>
                <p:cNvPicPr/>
                <p:nvPr/>
              </p:nvPicPr>
              <p:blipFill>
                <a:blip r:embed="rId153"/>
                <a:stretch>
                  <a:fillRect/>
                </a:stretch>
              </p:blipFill>
              <p:spPr>
                <a:xfrm>
                  <a:off x="4199458" y="4241802"/>
                  <a:ext cx="810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7" name="Ink 96">
                  <a:extLst>
                    <a:ext uri="{FF2B5EF4-FFF2-40B4-BE49-F238E27FC236}">
                      <a16:creationId xmlns:a16="http://schemas.microsoft.com/office/drawing/2014/main" id="{2DC0DE8C-A2C1-034A-99C2-7EEDA78DDF96}"/>
                    </a:ext>
                  </a:extLst>
                </p14:cNvPr>
                <p14:cNvContentPartPr/>
                <p14:nvPr/>
              </p14:nvContentPartPr>
              <p14:xfrm>
                <a:off x="4547578" y="4532322"/>
                <a:ext cx="130680" cy="262800"/>
              </p14:xfrm>
            </p:contentPart>
          </mc:Choice>
          <mc:Fallback xmlns="">
            <p:pic>
              <p:nvPicPr>
                <p:cNvPr id="97" name="Ink 96">
                  <a:extLst>
                    <a:ext uri="{FF2B5EF4-FFF2-40B4-BE49-F238E27FC236}">
                      <a16:creationId xmlns:a16="http://schemas.microsoft.com/office/drawing/2014/main" id="{2DC0DE8C-A2C1-034A-99C2-7EEDA78DDF96}"/>
                    </a:ext>
                  </a:extLst>
                </p:cNvPr>
                <p:cNvPicPr/>
                <p:nvPr/>
              </p:nvPicPr>
              <p:blipFill>
                <a:blip r:embed="rId155"/>
                <a:stretch>
                  <a:fillRect/>
                </a:stretch>
              </p:blipFill>
              <p:spPr>
                <a:xfrm>
                  <a:off x="4538578" y="4523322"/>
                  <a:ext cx="1483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8" name="Ink 97">
                  <a:extLst>
                    <a:ext uri="{FF2B5EF4-FFF2-40B4-BE49-F238E27FC236}">
                      <a16:creationId xmlns:a16="http://schemas.microsoft.com/office/drawing/2014/main" id="{406071F1-56E7-EF23-1599-59FDBCFD18E8}"/>
                    </a:ext>
                  </a:extLst>
                </p14:cNvPr>
                <p14:cNvContentPartPr/>
                <p14:nvPr/>
              </p14:nvContentPartPr>
              <p14:xfrm>
                <a:off x="4519138" y="4558962"/>
                <a:ext cx="109440" cy="164520"/>
              </p14:xfrm>
            </p:contentPart>
          </mc:Choice>
          <mc:Fallback xmlns="">
            <p:pic>
              <p:nvPicPr>
                <p:cNvPr id="98" name="Ink 97">
                  <a:extLst>
                    <a:ext uri="{FF2B5EF4-FFF2-40B4-BE49-F238E27FC236}">
                      <a16:creationId xmlns:a16="http://schemas.microsoft.com/office/drawing/2014/main" id="{406071F1-56E7-EF23-1599-59FDBCFD18E8}"/>
                    </a:ext>
                  </a:extLst>
                </p:cNvPr>
                <p:cNvPicPr/>
                <p:nvPr/>
              </p:nvPicPr>
              <p:blipFill>
                <a:blip r:embed="rId157"/>
                <a:stretch>
                  <a:fillRect/>
                </a:stretch>
              </p:blipFill>
              <p:spPr>
                <a:xfrm>
                  <a:off x="4510138" y="4549962"/>
                  <a:ext cx="1270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9" name="Ink 98">
                  <a:extLst>
                    <a:ext uri="{FF2B5EF4-FFF2-40B4-BE49-F238E27FC236}">
                      <a16:creationId xmlns:a16="http://schemas.microsoft.com/office/drawing/2014/main" id="{A93F48FC-7C71-88E1-1C51-E2C68F965D52}"/>
                    </a:ext>
                  </a:extLst>
                </p14:cNvPr>
                <p14:cNvContentPartPr/>
                <p14:nvPr/>
              </p14:nvContentPartPr>
              <p14:xfrm>
                <a:off x="4997218" y="4441242"/>
                <a:ext cx="77760" cy="241920"/>
              </p14:xfrm>
            </p:contentPart>
          </mc:Choice>
          <mc:Fallback xmlns="">
            <p:pic>
              <p:nvPicPr>
                <p:cNvPr id="99" name="Ink 98">
                  <a:extLst>
                    <a:ext uri="{FF2B5EF4-FFF2-40B4-BE49-F238E27FC236}">
                      <a16:creationId xmlns:a16="http://schemas.microsoft.com/office/drawing/2014/main" id="{A93F48FC-7C71-88E1-1C51-E2C68F965D52}"/>
                    </a:ext>
                  </a:extLst>
                </p:cNvPr>
                <p:cNvPicPr/>
                <p:nvPr/>
              </p:nvPicPr>
              <p:blipFill>
                <a:blip r:embed="rId159"/>
                <a:stretch>
                  <a:fillRect/>
                </a:stretch>
              </p:blipFill>
              <p:spPr>
                <a:xfrm>
                  <a:off x="4988578" y="4432602"/>
                  <a:ext cx="954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0" name="Ink 99">
                  <a:extLst>
                    <a:ext uri="{FF2B5EF4-FFF2-40B4-BE49-F238E27FC236}">
                      <a16:creationId xmlns:a16="http://schemas.microsoft.com/office/drawing/2014/main" id="{8B7063ED-A6D1-CE11-8126-4191183896E8}"/>
                    </a:ext>
                  </a:extLst>
                </p14:cNvPr>
                <p14:cNvContentPartPr/>
                <p14:nvPr/>
              </p14:nvContentPartPr>
              <p14:xfrm>
                <a:off x="5138698" y="4424322"/>
                <a:ext cx="207000" cy="329040"/>
              </p14:xfrm>
            </p:contentPart>
          </mc:Choice>
          <mc:Fallback xmlns="">
            <p:pic>
              <p:nvPicPr>
                <p:cNvPr id="100" name="Ink 99">
                  <a:extLst>
                    <a:ext uri="{FF2B5EF4-FFF2-40B4-BE49-F238E27FC236}">
                      <a16:creationId xmlns:a16="http://schemas.microsoft.com/office/drawing/2014/main" id="{8B7063ED-A6D1-CE11-8126-4191183896E8}"/>
                    </a:ext>
                  </a:extLst>
                </p:cNvPr>
                <p:cNvPicPr/>
                <p:nvPr/>
              </p:nvPicPr>
              <p:blipFill>
                <a:blip r:embed="rId161"/>
                <a:stretch>
                  <a:fillRect/>
                </a:stretch>
              </p:blipFill>
              <p:spPr>
                <a:xfrm>
                  <a:off x="5129698" y="4415682"/>
                  <a:ext cx="22464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5" name="Ink 104">
                  <a:extLst>
                    <a:ext uri="{FF2B5EF4-FFF2-40B4-BE49-F238E27FC236}">
                      <a16:creationId xmlns:a16="http://schemas.microsoft.com/office/drawing/2014/main" id="{01DF6F49-7B3F-5BBA-75B3-653C2531FCD4}"/>
                    </a:ext>
                  </a:extLst>
                </p14:cNvPr>
                <p14:cNvContentPartPr/>
                <p14:nvPr/>
              </p14:nvContentPartPr>
              <p14:xfrm>
                <a:off x="2849098" y="4819242"/>
                <a:ext cx="2436480" cy="203400"/>
              </p14:xfrm>
            </p:contentPart>
          </mc:Choice>
          <mc:Fallback xmlns="">
            <p:pic>
              <p:nvPicPr>
                <p:cNvPr id="105" name="Ink 104">
                  <a:extLst>
                    <a:ext uri="{FF2B5EF4-FFF2-40B4-BE49-F238E27FC236}">
                      <a16:creationId xmlns:a16="http://schemas.microsoft.com/office/drawing/2014/main" id="{01DF6F49-7B3F-5BBA-75B3-653C2531FCD4}"/>
                    </a:ext>
                  </a:extLst>
                </p:cNvPr>
                <p:cNvPicPr/>
                <p:nvPr/>
              </p:nvPicPr>
              <p:blipFill>
                <a:blip r:embed="rId163"/>
                <a:stretch>
                  <a:fillRect/>
                </a:stretch>
              </p:blipFill>
              <p:spPr>
                <a:xfrm>
                  <a:off x="2840458" y="4810602"/>
                  <a:ext cx="24541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7" name="Ink 106">
                  <a:extLst>
                    <a:ext uri="{FF2B5EF4-FFF2-40B4-BE49-F238E27FC236}">
                      <a16:creationId xmlns:a16="http://schemas.microsoft.com/office/drawing/2014/main" id="{F9AA3EF1-84CA-4B78-11EE-95BB9EE296F4}"/>
                    </a:ext>
                  </a:extLst>
                </p14:cNvPr>
                <p14:cNvContentPartPr/>
                <p14:nvPr/>
              </p14:nvContentPartPr>
              <p14:xfrm>
                <a:off x="3537778" y="5121642"/>
                <a:ext cx="18720" cy="276840"/>
              </p14:xfrm>
            </p:contentPart>
          </mc:Choice>
          <mc:Fallback xmlns="">
            <p:pic>
              <p:nvPicPr>
                <p:cNvPr id="107" name="Ink 106">
                  <a:extLst>
                    <a:ext uri="{FF2B5EF4-FFF2-40B4-BE49-F238E27FC236}">
                      <a16:creationId xmlns:a16="http://schemas.microsoft.com/office/drawing/2014/main" id="{F9AA3EF1-84CA-4B78-11EE-95BB9EE296F4}"/>
                    </a:ext>
                  </a:extLst>
                </p:cNvPr>
                <p:cNvPicPr/>
                <p:nvPr/>
              </p:nvPicPr>
              <p:blipFill>
                <a:blip r:embed="rId165"/>
                <a:stretch>
                  <a:fillRect/>
                </a:stretch>
              </p:blipFill>
              <p:spPr>
                <a:xfrm>
                  <a:off x="3529138" y="5113002"/>
                  <a:ext cx="363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8" name="Ink 107">
                  <a:extLst>
                    <a:ext uri="{FF2B5EF4-FFF2-40B4-BE49-F238E27FC236}">
                      <a16:creationId xmlns:a16="http://schemas.microsoft.com/office/drawing/2014/main" id="{0A56ECD3-2626-EE59-E328-759C9218B356}"/>
                    </a:ext>
                  </a:extLst>
                </p14:cNvPr>
                <p14:cNvContentPartPr/>
                <p14:nvPr/>
              </p14:nvContentPartPr>
              <p14:xfrm>
                <a:off x="3633538" y="5296962"/>
                <a:ext cx="33480" cy="113400"/>
              </p14:xfrm>
            </p:contentPart>
          </mc:Choice>
          <mc:Fallback xmlns="">
            <p:pic>
              <p:nvPicPr>
                <p:cNvPr id="108" name="Ink 107">
                  <a:extLst>
                    <a:ext uri="{FF2B5EF4-FFF2-40B4-BE49-F238E27FC236}">
                      <a16:creationId xmlns:a16="http://schemas.microsoft.com/office/drawing/2014/main" id="{0A56ECD3-2626-EE59-E328-759C9218B356}"/>
                    </a:ext>
                  </a:extLst>
                </p:cNvPr>
                <p:cNvPicPr/>
                <p:nvPr/>
              </p:nvPicPr>
              <p:blipFill>
                <a:blip r:embed="rId167"/>
                <a:stretch>
                  <a:fillRect/>
                </a:stretch>
              </p:blipFill>
              <p:spPr>
                <a:xfrm>
                  <a:off x="3624898" y="5287962"/>
                  <a:ext cx="511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9" name="Ink 108">
                  <a:extLst>
                    <a:ext uri="{FF2B5EF4-FFF2-40B4-BE49-F238E27FC236}">
                      <a16:creationId xmlns:a16="http://schemas.microsoft.com/office/drawing/2014/main" id="{737E1540-62B8-3A5A-0409-18DD555EDB41}"/>
                    </a:ext>
                  </a:extLst>
                </p14:cNvPr>
                <p14:cNvContentPartPr/>
                <p14:nvPr/>
              </p14:nvContentPartPr>
              <p14:xfrm>
                <a:off x="3861058" y="5070522"/>
                <a:ext cx="110880" cy="324360"/>
              </p14:xfrm>
            </p:contentPart>
          </mc:Choice>
          <mc:Fallback xmlns="">
            <p:pic>
              <p:nvPicPr>
                <p:cNvPr id="109" name="Ink 108">
                  <a:extLst>
                    <a:ext uri="{FF2B5EF4-FFF2-40B4-BE49-F238E27FC236}">
                      <a16:creationId xmlns:a16="http://schemas.microsoft.com/office/drawing/2014/main" id="{737E1540-62B8-3A5A-0409-18DD555EDB41}"/>
                    </a:ext>
                  </a:extLst>
                </p:cNvPr>
                <p:cNvPicPr/>
                <p:nvPr/>
              </p:nvPicPr>
              <p:blipFill>
                <a:blip r:embed="rId169"/>
                <a:stretch>
                  <a:fillRect/>
                </a:stretch>
              </p:blipFill>
              <p:spPr>
                <a:xfrm>
                  <a:off x="3852418" y="5061882"/>
                  <a:ext cx="12852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0" name="Ink 109">
                  <a:extLst>
                    <a:ext uri="{FF2B5EF4-FFF2-40B4-BE49-F238E27FC236}">
                      <a16:creationId xmlns:a16="http://schemas.microsoft.com/office/drawing/2014/main" id="{D2B0FB21-0034-6598-032B-11FF14606B68}"/>
                    </a:ext>
                  </a:extLst>
                </p14:cNvPr>
                <p14:cNvContentPartPr/>
                <p14:nvPr/>
              </p14:nvContentPartPr>
              <p14:xfrm>
                <a:off x="4098658" y="5173842"/>
                <a:ext cx="100800" cy="144360"/>
              </p14:xfrm>
            </p:contentPart>
          </mc:Choice>
          <mc:Fallback xmlns="">
            <p:pic>
              <p:nvPicPr>
                <p:cNvPr id="110" name="Ink 109">
                  <a:extLst>
                    <a:ext uri="{FF2B5EF4-FFF2-40B4-BE49-F238E27FC236}">
                      <a16:creationId xmlns:a16="http://schemas.microsoft.com/office/drawing/2014/main" id="{D2B0FB21-0034-6598-032B-11FF14606B68}"/>
                    </a:ext>
                  </a:extLst>
                </p:cNvPr>
                <p:cNvPicPr/>
                <p:nvPr/>
              </p:nvPicPr>
              <p:blipFill>
                <a:blip r:embed="rId171"/>
                <a:stretch>
                  <a:fillRect/>
                </a:stretch>
              </p:blipFill>
              <p:spPr>
                <a:xfrm>
                  <a:off x="4090018" y="5165202"/>
                  <a:ext cx="1184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1" name="Ink 110">
                  <a:extLst>
                    <a:ext uri="{FF2B5EF4-FFF2-40B4-BE49-F238E27FC236}">
                      <a16:creationId xmlns:a16="http://schemas.microsoft.com/office/drawing/2014/main" id="{C1250944-6E02-303E-96E1-D165E69D4EDB}"/>
                    </a:ext>
                  </a:extLst>
                </p14:cNvPr>
                <p14:cNvContentPartPr/>
                <p14:nvPr/>
              </p14:nvContentPartPr>
              <p14:xfrm>
                <a:off x="4103338" y="5188962"/>
                <a:ext cx="87120" cy="179280"/>
              </p14:xfrm>
            </p:contentPart>
          </mc:Choice>
          <mc:Fallback xmlns="">
            <p:pic>
              <p:nvPicPr>
                <p:cNvPr id="111" name="Ink 110">
                  <a:extLst>
                    <a:ext uri="{FF2B5EF4-FFF2-40B4-BE49-F238E27FC236}">
                      <a16:creationId xmlns:a16="http://schemas.microsoft.com/office/drawing/2014/main" id="{C1250944-6E02-303E-96E1-D165E69D4EDB}"/>
                    </a:ext>
                  </a:extLst>
                </p:cNvPr>
                <p:cNvPicPr/>
                <p:nvPr/>
              </p:nvPicPr>
              <p:blipFill>
                <a:blip r:embed="rId173"/>
                <a:stretch>
                  <a:fillRect/>
                </a:stretch>
              </p:blipFill>
              <p:spPr>
                <a:xfrm>
                  <a:off x="4094698" y="5180322"/>
                  <a:ext cx="1047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2" name="Ink 111">
                  <a:extLst>
                    <a:ext uri="{FF2B5EF4-FFF2-40B4-BE49-F238E27FC236}">
                      <a16:creationId xmlns:a16="http://schemas.microsoft.com/office/drawing/2014/main" id="{91EE4F78-741D-6D7E-E8EC-BB32DE746B5F}"/>
                    </a:ext>
                  </a:extLst>
                </p14:cNvPr>
                <p14:cNvContentPartPr/>
                <p14:nvPr/>
              </p14:nvContentPartPr>
              <p14:xfrm>
                <a:off x="4335898" y="5114082"/>
                <a:ext cx="23040" cy="221400"/>
              </p14:xfrm>
            </p:contentPart>
          </mc:Choice>
          <mc:Fallback xmlns="">
            <p:pic>
              <p:nvPicPr>
                <p:cNvPr id="112" name="Ink 111">
                  <a:extLst>
                    <a:ext uri="{FF2B5EF4-FFF2-40B4-BE49-F238E27FC236}">
                      <a16:creationId xmlns:a16="http://schemas.microsoft.com/office/drawing/2014/main" id="{91EE4F78-741D-6D7E-E8EC-BB32DE746B5F}"/>
                    </a:ext>
                  </a:extLst>
                </p:cNvPr>
                <p:cNvPicPr/>
                <p:nvPr/>
              </p:nvPicPr>
              <p:blipFill>
                <a:blip r:embed="rId175"/>
                <a:stretch>
                  <a:fillRect/>
                </a:stretch>
              </p:blipFill>
              <p:spPr>
                <a:xfrm>
                  <a:off x="4327258" y="5105442"/>
                  <a:ext cx="406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3" name="Ink 112">
                  <a:extLst>
                    <a:ext uri="{FF2B5EF4-FFF2-40B4-BE49-F238E27FC236}">
                      <a16:creationId xmlns:a16="http://schemas.microsoft.com/office/drawing/2014/main" id="{2A8BB5CC-4D2E-AD39-B78B-0BECB3B96243}"/>
                    </a:ext>
                  </a:extLst>
                </p14:cNvPr>
                <p14:cNvContentPartPr/>
                <p14:nvPr/>
              </p14:nvContentPartPr>
              <p14:xfrm>
                <a:off x="4480618" y="5109402"/>
                <a:ext cx="134640" cy="244080"/>
              </p14:xfrm>
            </p:contentPart>
          </mc:Choice>
          <mc:Fallback xmlns="">
            <p:pic>
              <p:nvPicPr>
                <p:cNvPr id="113" name="Ink 112">
                  <a:extLst>
                    <a:ext uri="{FF2B5EF4-FFF2-40B4-BE49-F238E27FC236}">
                      <a16:creationId xmlns:a16="http://schemas.microsoft.com/office/drawing/2014/main" id="{2A8BB5CC-4D2E-AD39-B78B-0BECB3B96243}"/>
                    </a:ext>
                  </a:extLst>
                </p:cNvPr>
                <p:cNvPicPr/>
                <p:nvPr/>
              </p:nvPicPr>
              <p:blipFill>
                <a:blip r:embed="rId177"/>
                <a:stretch>
                  <a:fillRect/>
                </a:stretch>
              </p:blipFill>
              <p:spPr>
                <a:xfrm>
                  <a:off x="4471978" y="5100762"/>
                  <a:ext cx="1522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4" name="Ink 113">
                  <a:extLst>
                    <a:ext uri="{FF2B5EF4-FFF2-40B4-BE49-F238E27FC236}">
                      <a16:creationId xmlns:a16="http://schemas.microsoft.com/office/drawing/2014/main" id="{795DABA6-A7E5-C59A-0348-ED7635BC5B97}"/>
                    </a:ext>
                  </a:extLst>
                </p14:cNvPr>
                <p14:cNvContentPartPr/>
                <p14:nvPr/>
              </p14:nvContentPartPr>
              <p14:xfrm>
                <a:off x="4564138" y="5014722"/>
                <a:ext cx="114480" cy="40680"/>
              </p14:xfrm>
            </p:contentPart>
          </mc:Choice>
          <mc:Fallback xmlns="">
            <p:pic>
              <p:nvPicPr>
                <p:cNvPr id="114" name="Ink 113">
                  <a:extLst>
                    <a:ext uri="{FF2B5EF4-FFF2-40B4-BE49-F238E27FC236}">
                      <a16:creationId xmlns:a16="http://schemas.microsoft.com/office/drawing/2014/main" id="{795DABA6-A7E5-C59A-0348-ED7635BC5B97}"/>
                    </a:ext>
                  </a:extLst>
                </p:cNvPr>
                <p:cNvPicPr/>
                <p:nvPr/>
              </p:nvPicPr>
              <p:blipFill>
                <a:blip r:embed="rId179"/>
                <a:stretch>
                  <a:fillRect/>
                </a:stretch>
              </p:blipFill>
              <p:spPr>
                <a:xfrm>
                  <a:off x="4555138" y="5005722"/>
                  <a:ext cx="132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5" name="Ink 114">
                  <a:extLst>
                    <a:ext uri="{FF2B5EF4-FFF2-40B4-BE49-F238E27FC236}">
                      <a16:creationId xmlns:a16="http://schemas.microsoft.com/office/drawing/2014/main" id="{22E38E12-309A-D475-713D-440EA25F0EDD}"/>
                    </a:ext>
                  </a:extLst>
                </p14:cNvPr>
                <p14:cNvContentPartPr/>
                <p14:nvPr/>
              </p14:nvContentPartPr>
              <p14:xfrm>
                <a:off x="4764658" y="4966122"/>
                <a:ext cx="50400" cy="164520"/>
              </p14:xfrm>
            </p:contentPart>
          </mc:Choice>
          <mc:Fallback xmlns="">
            <p:pic>
              <p:nvPicPr>
                <p:cNvPr id="115" name="Ink 114">
                  <a:extLst>
                    <a:ext uri="{FF2B5EF4-FFF2-40B4-BE49-F238E27FC236}">
                      <a16:creationId xmlns:a16="http://schemas.microsoft.com/office/drawing/2014/main" id="{22E38E12-309A-D475-713D-440EA25F0EDD}"/>
                    </a:ext>
                  </a:extLst>
                </p:cNvPr>
                <p:cNvPicPr/>
                <p:nvPr/>
              </p:nvPicPr>
              <p:blipFill>
                <a:blip r:embed="rId181"/>
                <a:stretch>
                  <a:fillRect/>
                </a:stretch>
              </p:blipFill>
              <p:spPr>
                <a:xfrm>
                  <a:off x="4755658" y="4957482"/>
                  <a:ext cx="680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6" name="Ink 115">
                  <a:extLst>
                    <a:ext uri="{FF2B5EF4-FFF2-40B4-BE49-F238E27FC236}">
                      <a16:creationId xmlns:a16="http://schemas.microsoft.com/office/drawing/2014/main" id="{DFCB497B-5B47-3F7E-650B-32C5996815F3}"/>
                    </a:ext>
                  </a:extLst>
                </p14:cNvPr>
                <p14:cNvContentPartPr/>
                <p14:nvPr/>
              </p14:nvContentPartPr>
              <p14:xfrm>
                <a:off x="4910098" y="4970802"/>
                <a:ext cx="82800" cy="244440"/>
              </p14:xfrm>
            </p:contentPart>
          </mc:Choice>
          <mc:Fallback xmlns="">
            <p:pic>
              <p:nvPicPr>
                <p:cNvPr id="116" name="Ink 115">
                  <a:extLst>
                    <a:ext uri="{FF2B5EF4-FFF2-40B4-BE49-F238E27FC236}">
                      <a16:creationId xmlns:a16="http://schemas.microsoft.com/office/drawing/2014/main" id="{DFCB497B-5B47-3F7E-650B-32C5996815F3}"/>
                    </a:ext>
                  </a:extLst>
                </p:cNvPr>
                <p:cNvPicPr/>
                <p:nvPr/>
              </p:nvPicPr>
              <p:blipFill>
                <a:blip r:embed="rId183"/>
                <a:stretch>
                  <a:fillRect/>
                </a:stretch>
              </p:blipFill>
              <p:spPr>
                <a:xfrm>
                  <a:off x="4901458" y="4961802"/>
                  <a:ext cx="100440" cy="262080"/>
                </a:xfrm>
                <a:prstGeom prst="rect">
                  <a:avLst/>
                </a:prstGeom>
              </p:spPr>
            </p:pic>
          </mc:Fallback>
        </mc:AlternateContent>
      </p:grpSp>
      <p:grpSp>
        <p:nvGrpSpPr>
          <p:cNvPr id="119" name="Group 118">
            <a:extLst>
              <a:ext uri="{FF2B5EF4-FFF2-40B4-BE49-F238E27FC236}">
                <a16:creationId xmlns:a16="http://schemas.microsoft.com/office/drawing/2014/main" id="{9920508A-AA37-EB9F-784E-E8C77F90DEBE}"/>
              </a:ext>
            </a:extLst>
          </p:cNvPr>
          <p:cNvGrpSpPr/>
          <p:nvPr/>
        </p:nvGrpSpPr>
        <p:grpSpPr>
          <a:xfrm>
            <a:off x="5631178" y="4709082"/>
            <a:ext cx="118800" cy="113400"/>
            <a:chOff x="5631178" y="4709082"/>
            <a:chExt cx="118800" cy="113400"/>
          </a:xfrm>
        </p:grpSpPr>
        <mc:AlternateContent xmlns:mc="http://schemas.openxmlformats.org/markup-compatibility/2006" xmlns:p14="http://schemas.microsoft.com/office/powerpoint/2010/main">
          <mc:Choice Requires="p14">
            <p:contentPart p14:bwMode="auto" r:id="rId184">
              <p14:nvContentPartPr>
                <p14:cNvPr id="117" name="Ink 116">
                  <a:extLst>
                    <a:ext uri="{FF2B5EF4-FFF2-40B4-BE49-F238E27FC236}">
                      <a16:creationId xmlns:a16="http://schemas.microsoft.com/office/drawing/2014/main" id="{A65D7F0C-F6E1-025E-FF5D-9FAB2C64A297}"/>
                    </a:ext>
                  </a:extLst>
                </p14:cNvPr>
                <p14:cNvContentPartPr/>
                <p14:nvPr/>
              </p14:nvContentPartPr>
              <p14:xfrm>
                <a:off x="5631178" y="4709082"/>
                <a:ext cx="118800" cy="26640"/>
              </p14:xfrm>
            </p:contentPart>
          </mc:Choice>
          <mc:Fallback xmlns="">
            <p:pic>
              <p:nvPicPr>
                <p:cNvPr id="117" name="Ink 116">
                  <a:extLst>
                    <a:ext uri="{FF2B5EF4-FFF2-40B4-BE49-F238E27FC236}">
                      <a16:creationId xmlns:a16="http://schemas.microsoft.com/office/drawing/2014/main" id="{A65D7F0C-F6E1-025E-FF5D-9FAB2C64A297}"/>
                    </a:ext>
                  </a:extLst>
                </p:cNvPr>
                <p:cNvPicPr/>
                <p:nvPr/>
              </p:nvPicPr>
              <p:blipFill>
                <a:blip r:embed="rId185"/>
                <a:stretch>
                  <a:fillRect/>
                </a:stretch>
              </p:blipFill>
              <p:spPr>
                <a:xfrm>
                  <a:off x="5622538" y="4700082"/>
                  <a:ext cx="1364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8" name="Ink 117">
                  <a:extLst>
                    <a:ext uri="{FF2B5EF4-FFF2-40B4-BE49-F238E27FC236}">
                      <a16:creationId xmlns:a16="http://schemas.microsoft.com/office/drawing/2014/main" id="{ABD019ED-97E6-A62A-F675-E02AB25CB0A0}"/>
                    </a:ext>
                  </a:extLst>
                </p14:cNvPr>
                <p14:cNvContentPartPr/>
                <p14:nvPr/>
              </p14:nvContentPartPr>
              <p14:xfrm>
                <a:off x="5644858" y="4799082"/>
                <a:ext cx="100800" cy="23400"/>
              </p14:xfrm>
            </p:contentPart>
          </mc:Choice>
          <mc:Fallback xmlns="">
            <p:pic>
              <p:nvPicPr>
                <p:cNvPr id="118" name="Ink 117">
                  <a:extLst>
                    <a:ext uri="{FF2B5EF4-FFF2-40B4-BE49-F238E27FC236}">
                      <a16:creationId xmlns:a16="http://schemas.microsoft.com/office/drawing/2014/main" id="{ABD019ED-97E6-A62A-F675-E02AB25CB0A0}"/>
                    </a:ext>
                  </a:extLst>
                </p:cNvPr>
                <p:cNvPicPr/>
                <p:nvPr/>
              </p:nvPicPr>
              <p:blipFill>
                <a:blip r:embed="rId187"/>
                <a:stretch>
                  <a:fillRect/>
                </a:stretch>
              </p:blipFill>
              <p:spPr>
                <a:xfrm>
                  <a:off x="5636218" y="4790442"/>
                  <a:ext cx="118440" cy="41040"/>
                </a:xfrm>
                <a:prstGeom prst="rect">
                  <a:avLst/>
                </a:prstGeom>
              </p:spPr>
            </p:pic>
          </mc:Fallback>
        </mc:AlternateContent>
      </p:grpSp>
      <p:grpSp>
        <p:nvGrpSpPr>
          <p:cNvPr id="134" name="Group 133">
            <a:extLst>
              <a:ext uri="{FF2B5EF4-FFF2-40B4-BE49-F238E27FC236}">
                <a16:creationId xmlns:a16="http://schemas.microsoft.com/office/drawing/2014/main" id="{CAE01508-10E4-1183-90DB-C4A2C4760E5B}"/>
              </a:ext>
            </a:extLst>
          </p:cNvPr>
          <p:cNvGrpSpPr/>
          <p:nvPr/>
        </p:nvGrpSpPr>
        <p:grpSpPr>
          <a:xfrm>
            <a:off x="6123658" y="4557162"/>
            <a:ext cx="164520" cy="488160"/>
            <a:chOff x="6123658" y="4557162"/>
            <a:chExt cx="164520" cy="488160"/>
          </a:xfrm>
        </p:grpSpPr>
        <mc:AlternateContent xmlns:mc="http://schemas.openxmlformats.org/markup-compatibility/2006" xmlns:p14="http://schemas.microsoft.com/office/powerpoint/2010/main">
          <mc:Choice Requires="p14">
            <p:contentPart p14:bwMode="auto" r:id="rId188">
              <p14:nvContentPartPr>
                <p14:cNvPr id="121" name="Ink 120">
                  <a:extLst>
                    <a:ext uri="{FF2B5EF4-FFF2-40B4-BE49-F238E27FC236}">
                      <a16:creationId xmlns:a16="http://schemas.microsoft.com/office/drawing/2014/main" id="{BE28043E-5807-B4D7-36D6-A9FC5BDA1A6C}"/>
                    </a:ext>
                  </a:extLst>
                </p14:cNvPr>
                <p14:cNvContentPartPr/>
                <p14:nvPr/>
              </p14:nvContentPartPr>
              <p14:xfrm>
                <a:off x="6123658" y="4557162"/>
                <a:ext cx="105120" cy="403560"/>
              </p14:xfrm>
            </p:contentPart>
          </mc:Choice>
          <mc:Fallback xmlns="">
            <p:pic>
              <p:nvPicPr>
                <p:cNvPr id="121" name="Ink 120">
                  <a:extLst>
                    <a:ext uri="{FF2B5EF4-FFF2-40B4-BE49-F238E27FC236}">
                      <a16:creationId xmlns:a16="http://schemas.microsoft.com/office/drawing/2014/main" id="{BE28043E-5807-B4D7-36D6-A9FC5BDA1A6C}"/>
                    </a:ext>
                  </a:extLst>
                </p:cNvPr>
                <p:cNvPicPr/>
                <p:nvPr/>
              </p:nvPicPr>
              <p:blipFill>
                <a:blip r:embed="rId189"/>
                <a:stretch>
                  <a:fillRect/>
                </a:stretch>
              </p:blipFill>
              <p:spPr>
                <a:xfrm>
                  <a:off x="6115018" y="4548522"/>
                  <a:ext cx="12276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2" name="Ink 121">
                  <a:extLst>
                    <a:ext uri="{FF2B5EF4-FFF2-40B4-BE49-F238E27FC236}">
                      <a16:creationId xmlns:a16="http://schemas.microsoft.com/office/drawing/2014/main" id="{B260B866-DC58-4A22-031D-E3040046C6C9}"/>
                    </a:ext>
                  </a:extLst>
                </p14:cNvPr>
                <p14:cNvContentPartPr/>
                <p14:nvPr/>
              </p14:nvContentPartPr>
              <p14:xfrm>
                <a:off x="6123658" y="4570842"/>
                <a:ext cx="119520" cy="48960"/>
              </p14:xfrm>
            </p:contentPart>
          </mc:Choice>
          <mc:Fallback xmlns="">
            <p:pic>
              <p:nvPicPr>
                <p:cNvPr id="122" name="Ink 121">
                  <a:extLst>
                    <a:ext uri="{FF2B5EF4-FFF2-40B4-BE49-F238E27FC236}">
                      <a16:creationId xmlns:a16="http://schemas.microsoft.com/office/drawing/2014/main" id="{B260B866-DC58-4A22-031D-E3040046C6C9}"/>
                    </a:ext>
                  </a:extLst>
                </p:cNvPr>
                <p:cNvPicPr/>
                <p:nvPr/>
              </p:nvPicPr>
              <p:blipFill>
                <a:blip r:embed="rId191"/>
                <a:stretch>
                  <a:fillRect/>
                </a:stretch>
              </p:blipFill>
              <p:spPr>
                <a:xfrm>
                  <a:off x="6115018" y="4561842"/>
                  <a:ext cx="1371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3" name="Ink 122">
                  <a:extLst>
                    <a:ext uri="{FF2B5EF4-FFF2-40B4-BE49-F238E27FC236}">
                      <a16:creationId xmlns:a16="http://schemas.microsoft.com/office/drawing/2014/main" id="{7D77E789-CAB6-17A4-39FD-D320F93085FB}"/>
                    </a:ext>
                  </a:extLst>
                </p14:cNvPr>
                <p14:cNvContentPartPr/>
                <p14:nvPr/>
              </p14:nvContentPartPr>
              <p14:xfrm>
                <a:off x="6279178" y="4899162"/>
                <a:ext cx="9000" cy="146160"/>
              </p14:xfrm>
            </p:contentPart>
          </mc:Choice>
          <mc:Fallback xmlns="">
            <p:pic>
              <p:nvPicPr>
                <p:cNvPr id="123" name="Ink 122">
                  <a:extLst>
                    <a:ext uri="{FF2B5EF4-FFF2-40B4-BE49-F238E27FC236}">
                      <a16:creationId xmlns:a16="http://schemas.microsoft.com/office/drawing/2014/main" id="{7D77E789-CAB6-17A4-39FD-D320F93085FB}"/>
                    </a:ext>
                  </a:extLst>
                </p:cNvPr>
                <p:cNvPicPr/>
                <p:nvPr/>
              </p:nvPicPr>
              <p:blipFill>
                <a:blip r:embed="rId193"/>
                <a:stretch>
                  <a:fillRect/>
                </a:stretch>
              </p:blipFill>
              <p:spPr>
                <a:xfrm>
                  <a:off x="6270178" y="4890522"/>
                  <a:ext cx="26640" cy="163800"/>
                </a:xfrm>
                <a:prstGeom prst="rect">
                  <a:avLst/>
                </a:prstGeom>
              </p:spPr>
            </p:pic>
          </mc:Fallback>
        </mc:AlternateContent>
      </p:grpSp>
      <p:grpSp>
        <p:nvGrpSpPr>
          <p:cNvPr id="133" name="Group 132">
            <a:extLst>
              <a:ext uri="{FF2B5EF4-FFF2-40B4-BE49-F238E27FC236}">
                <a16:creationId xmlns:a16="http://schemas.microsoft.com/office/drawing/2014/main" id="{C1E7BAA6-2F33-4CA1-F69D-EA9F2A9D0EB5}"/>
              </a:ext>
            </a:extLst>
          </p:cNvPr>
          <p:cNvGrpSpPr/>
          <p:nvPr/>
        </p:nvGrpSpPr>
        <p:grpSpPr>
          <a:xfrm>
            <a:off x="6494818" y="4504242"/>
            <a:ext cx="1348920" cy="496440"/>
            <a:chOff x="6494818" y="4504242"/>
            <a:chExt cx="1348920" cy="496440"/>
          </a:xfrm>
        </p:grpSpPr>
        <mc:AlternateContent xmlns:mc="http://schemas.openxmlformats.org/markup-compatibility/2006" xmlns:p14="http://schemas.microsoft.com/office/powerpoint/2010/main">
          <mc:Choice Requires="p14">
            <p:contentPart p14:bwMode="auto" r:id="rId194">
              <p14:nvContentPartPr>
                <p14:cNvPr id="124" name="Ink 123">
                  <a:extLst>
                    <a:ext uri="{FF2B5EF4-FFF2-40B4-BE49-F238E27FC236}">
                      <a16:creationId xmlns:a16="http://schemas.microsoft.com/office/drawing/2014/main" id="{6E46C0DB-19C2-52E2-3CCB-4F26DFB484F0}"/>
                    </a:ext>
                  </a:extLst>
                </p14:cNvPr>
                <p14:cNvContentPartPr/>
                <p14:nvPr/>
              </p14:nvContentPartPr>
              <p14:xfrm>
                <a:off x="6494818" y="4504242"/>
                <a:ext cx="126360" cy="428400"/>
              </p14:xfrm>
            </p:contentPart>
          </mc:Choice>
          <mc:Fallback xmlns="">
            <p:pic>
              <p:nvPicPr>
                <p:cNvPr id="124" name="Ink 123">
                  <a:extLst>
                    <a:ext uri="{FF2B5EF4-FFF2-40B4-BE49-F238E27FC236}">
                      <a16:creationId xmlns:a16="http://schemas.microsoft.com/office/drawing/2014/main" id="{6E46C0DB-19C2-52E2-3CCB-4F26DFB484F0}"/>
                    </a:ext>
                  </a:extLst>
                </p:cNvPr>
                <p:cNvPicPr/>
                <p:nvPr/>
              </p:nvPicPr>
              <p:blipFill>
                <a:blip r:embed="rId195"/>
                <a:stretch>
                  <a:fillRect/>
                </a:stretch>
              </p:blipFill>
              <p:spPr>
                <a:xfrm>
                  <a:off x="6486178" y="4495242"/>
                  <a:ext cx="1440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5" name="Ink 124">
                  <a:extLst>
                    <a:ext uri="{FF2B5EF4-FFF2-40B4-BE49-F238E27FC236}">
                      <a16:creationId xmlns:a16="http://schemas.microsoft.com/office/drawing/2014/main" id="{1EEFCF4D-431D-7DD7-A6E9-27494DFAB5D9}"/>
                    </a:ext>
                  </a:extLst>
                </p14:cNvPr>
                <p14:cNvContentPartPr/>
                <p14:nvPr/>
              </p14:nvContentPartPr>
              <p14:xfrm>
                <a:off x="6756538" y="4568682"/>
                <a:ext cx="129240" cy="423000"/>
              </p14:xfrm>
            </p:contentPart>
          </mc:Choice>
          <mc:Fallback xmlns="">
            <p:pic>
              <p:nvPicPr>
                <p:cNvPr id="125" name="Ink 124">
                  <a:extLst>
                    <a:ext uri="{FF2B5EF4-FFF2-40B4-BE49-F238E27FC236}">
                      <a16:creationId xmlns:a16="http://schemas.microsoft.com/office/drawing/2014/main" id="{1EEFCF4D-431D-7DD7-A6E9-27494DFAB5D9}"/>
                    </a:ext>
                  </a:extLst>
                </p:cNvPr>
                <p:cNvPicPr/>
                <p:nvPr/>
              </p:nvPicPr>
              <p:blipFill>
                <a:blip r:embed="rId197"/>
                <a:stretch>
                  <a:fillRect/>
                </a:stretch>
              </p:blipFill>
              <p:spPr>
                <a:xfrm>
                  <a:off x="6747898" y="4559682"/>
                  <a:ext cx="14688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6" name="Ink 125">
                  <a:extLst>
                    <a:ext uri="{FF2B5EF4-FFF2-40B4-BE49-F238E27FC236}">
                      <a16:creationId xmlns:a16="http://schemas.microsoft.com/office/drawing/2014/main" id="{EDD36094-3E0B-C8A6-CA46-0163CDA1E806}"/>
                    </a:ext>
                  </a:extLst>
                </p14:cNvPr>
                <p14:cNvContentPartPr/>
                <p14:nvPr/>
              </p14:nvContentPartPr>
              <p14:xfrm>
                <a:off x="6841138" y="4601442"/>
                <a:ext cx="140400" cy="398520"/>
              </p14:xfrm>
            </p:contentPart>
          </mc:Choice>
          <mc:Fallback xmlns="">
            <p:pic>
              <p:nvPicPr>
                <p:cNvPr id="126" name="Ink 125">
                  <a:extLst>
                    <a:ext uri="{FF2B5EF4-FFF2-40B4-BE49-F238E27FC236}">
                      <a16:creationId xmlns:a16="http://schemas.microsoft.com/office/drawing/2014/main" id="{EDD36094-3E0B-C8A6-CA46-0163CDA1E806}"/>
                    </a:ext>
                  </a:extLst>
                </p:cNvPr>
                <p:cNvPicPr/>
                <p:nvPr/>
              </p:nvPicPr>
              <p:blipFill>
                <a:blip r:embed="rId199"/>
                <a:stretch>
                  <a:fillRect/>
                </a:stretch>
              </p:blipFill>
              <p:spPr>
                <a:xfrm>
                  <a:off x="6832138" y="4592802"/>
                  <a:ext cx="1580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7" name="Ink 126">
                  <a:extLst>
                    <a:ext uri="{FF2B5EF4-FFF2-40B4-BE49-F238E27FC236}">
                      <a16:creationId xmlns:a16="http://schemas.microsoft.com/office/drawing/2014/main" id="{221698A2-903E-00D2-8B6E-B91173800717}"/>
                    </a:ext>
                  </a:extLst>
                </p14:cNvPr>
                <p14:cNvContentPartPr/>
                <p14:nvPr/>
              </p14:nvContentPartPr>
              <p14:xfrm>
                <a:off x="7035538" y="4614402"/>
                <a:ext cx="78840" cy="370440"/>
              </p14:xfrm>
            </p:contentPart>
          </mc:Choice>
          <mc:Fallback xmlns="">
            <p:pic>
              <p:nvPicPr>
                <p:cNvPr id="127" name="Ink 126">
                  <a:extLst>
                    <a:ext uri="{FF2B5EF4-FFF2-40B4-BE49-F238E27FC236}">
                      <a16:creationId xmlns:a16="http://schemas.microsoft.com/office/drawing/2014/main" id="{221698A2-903E-00D2-8B6E-B91173800717}"/>
                    </a:ext>
                  </a:extLst>
                </p:cNvPr>
                <p:cNvPicPr/>
                <p:nvPr/>
              </p:nvPicPr>
              <p:blipFill>
                <a:blip r:embed="rId201"/>
                <a:stretch>
                  <a:fillRect/>
                </a:stretch>
              </p:blipFill>
              <p:spPr>
                <a:xfrm>
                  <a:off x="7026538" y="4605762"/>
                  <a:ext cx="9648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8" name="Ink 127">
                  <a:extLst>
                    <a:ext uri="{FF2B5EF4-FFF2-40B4-BE49-F238E27FC236}">
                      <a16:creationId xmlns:a16="http://schemas.microsoft.com/office/drawing/2014/main" id="{8389BDF0-5256-2D4E-E40C-D1BEE2935E0B}"/>
                    </a:ext>
                  </a:extLst>
                </p14:cNvPr>
                <p14:cNvContentPartPr/>
                <p14:nvPr/>
              </p14:nvContentPartPr>
              <p14:xfrm>
                <a:off x="7081258" y="4630602"/>
                <a:ext cx="154440" cy="30240"/>
              </p14:xfrm>
            </p:contentPart>
          </mc:Choice>
          <mc:Fallback xmlns="">
            <p:pic>
              <p:nvPicPr>
                <p:cNvPr id="128" name="Ink 127">
                  <a:extLst>
                    <a:ext uri="{FF2B5EF4-FFF2-40B4-BE49-F238E27FC236}">
                      <a16:creationId xmlns:a16="http://schemas.microsoft.com/office/drawing/2014/main" id="{8389BDF0-5256-2D4E-E40C-D1BEE2935E0B}"/>
                    </a:ext>
                  </a:extLst>
                </p:cNvPr>
                <p:cNvPicPr/>
                <p:nvPr/>
              </p:nvPicPr>
              <p:blipFill>
                <a:blip r:embed="rId203"/>
                <a:stretch>
                  <a:fillRect/>
                </a:stretch>
              </p:blipFill>
              <p:spPr>
                <a:xfrm>
                  <a:off x="7072258" y="4621602"/>
                  <a:ext cx="1720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9" name="Ink 128">
                  <a:extLst>
                    <a:ext uri="{FF2B5EF4-FFF2-40B4-BE49-F238E27FC236}">
                      <a16:creationId xmlns:a16="http://schemas.microsoft.com/office/drawing/2014/main" id="{F088FED9-3EC6-C61F-771D-6B8E0E17BDC4}"/>
                    </a:ext>
                  </a:extLst>
                </p14:cNvPr>
                <p14:cNvContentPartPr/>
                <p14:nvPr/>
              </p14:nvContentPartPr>
              <p14:xfrm>
                <a:off x="7300498" y="4656882"/>
                <a:ext cx="122760" cy="283680"/>
              </p14:xfrm>
            </p:contentPart>
          </mc:Choice>
          <mc:Fallback xmlns="">
            <p:pic>
              <p:nvPicPr>
                <p:cNvPr id="129" name="Ink 128">
                  <a:extLst>
                    <a:ext uri="{FF2B5EF4-FFF2-40B4-BE49-F238E27FC236}">
                      <a16:creationId xmlns:a16="http://schemas.microsoft.com/office/drawing/2014/main" id="{F088FED9-3EC6-C61F-771D-6B8E0E17BDC4}"/>
                    </a:ext>
                  </a:extLst>
                </p:cNvPr>
                <p:cNvPicPr/>
                <p:nvPr/>
              </p:nvPicPr>
              <p:blipFill>
                <a:blip r:embed="rId205"/>
                <a:stretch>
                  <a:fillRect/>
                </a:stretch>
              </p:blipFill>
              <p:spPr>
                <a:xfrm>
                  <a:off x="7291498" y="4647882"/>
                  <a:ext cx="1404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0" name="Ink 129">
                  <a:extLst>
                    <a:ext uri="{FF2B5EF4-FFF2-40B4-BE49-F238E27FC236}">
                      <a16:creationId xmlns:a16="http://schemas.microsoft.com/office/drawing/2014/main" id="{B9DB1BCC-DB33-9EA3-36DC-85AA2AEE6059}"/>
                    </a:ext>
                  </a:extLst>
                </p14:cNvPr>
                <p14:cNvContentPartPr/>
                <p14:nvPr/>
              </p14:nvContentPartPr>
              <p14:xfrm>
                <a:off x="7295818" y="4731762"/>
                <a:ext cx="141840" cy="201240"/>
              </p14:xfrm>
            </p:contentPart>
          </mc:Choice>
          <mc:Fallback xmlns="">
            <p:pic>
              <p:nvPicPr>
                <p:cNvPr id="130" name="Ink 129">
                  <a:extLst>
                    <a:ext uri="{FF2B5EF4-FFF2-40B4-BE49-F238E27FC236}">
                      <a16:creationId xmlns:a16="http://schemas.microsoft.com/office/drawing/2014/main" id="{B9DB1BCC-DB33-9EA3-36DC-85AA2AEE6059}"/>
                    </a:ext>
                  </a:extLst>
                </p:cNvPr>
                <p:cNvPicPr/>
                <p:nvPr/>
              </p:nvPicPr>
              <p:blipFill>
                <a:blip r:embed="rId207"/>
                <a:stretch>
                  <a:fillRect/>
                </a:stretch>
              </p:blipFill>
              <p:spPr>
                <a:xfrm>
                  <a:off x="7287178" y="4722762"/>
                  <a:ext cx="1594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1" name="Ink 130">
                  <a:extLst>
                    <a:ext uri="{FF2B5EF4-FFF2-40B4-BE49-F238E27FC236}">
                      <a16:creationId xmlns:a16="http://schemas.microsoft.com/office/drawing/2014/main" id="{014D2401-4147-5F32-16C9-B61941742597}"/>
                    </a:ext>
                  </a:extLst>
                </p14:cNvPr>
                <p14:cNvContentPartPr/>
                <p14:nvPr/>
              </p14:nvContentPartPr>
              <p14:xfrm>
                <a:off x="7560418" y="4595322"/>
                <a:ext cx="32400" cy="289440"/>
              </p14:xfrm>
            </p:contentPart>
          </mc:Choice>
          <mc:Fallback xmlns="">
            <p:pic>
              <p:nvPicPr>
                <p:cNvPr id="131" name="Ink 130">
                  <a:extLst>
                    <a:ext uri="{FF2B5EF4-FFF2-40B4-BE49-F238E27FC236}">
                      <a16:creationId xmlns:a16="http://schemas.microsoft.com/office/drawing/2014/main" id="{014D2401-4147-5F32-16C9-B61941742597}"/>
                    </a:ext>
                  </a:extLst>
                </p:cNvPr>
                <p:cNvPicPr/>
                <p:nvPr/>
              </p:nvPicPr>
              <p:blipFill>
                <a:blip r:embed="rId209"/>
                <a:stretch>
                  <a:fillRect/>
                </a:stretch>
              </p:blipFill>
              <p:spPr>
                <a:xfrm>
                  <a:off x="7551418" y="4586322"/>
                  <a:ext cx="500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2" name="Ink 131">
                  <a:extLst>
                    <a:ext uri="{FF2B5EF4-FFF2-40B4-BE49-F238E27FC236}">
                      <a16:creationId xmlns:a16="http://schemas.microsoft.com/office/drawing/2014/main" id="{AB3A775B-8BE2-A2D4-5647-29462806E14F}"/>
                    </a:ext>
                  </a:extLst>
                </p14:cNvPr>
                <p14:cNvContentPartPr/>
                <p14:nvPr/>
              </p14:nvContentPartPr>
              <p14:xfrm>
                <a:off x="7683898" y="4605042"/>
                <a:ext cx="159840" cy="395640"/>
              </p14:xfrm>
            </p:contentPart>
          </mc:Choice>
          <mc:Fallback xmlns="">
            <p:pic>
              <p:nvPicPr>
                <p:cNvPr id="132" name="Ink 131">
                  <a:extLst>
                    <a:ext uri="{FF2B5EF4-FFF2-40B4-BE49-F238E27FC236}">
                      <a16:creationId xmlns:a16="http://schemas.microsoft.com/office/drawing/2014/main" id="{AB3A775B-8BE2-A2D4-5647-29462806E14F}"/>
                    </a:ext>
                  </a:extLst>
                </p:cNvPr>
                <p:cNvPicPr/>
                <p:nvPr/>
              </p:nvPicPr>
              <p:blipFill>
                <a:blip r:embed="rId211"/>
                <a:stretch>
                  <a:fillRect/>
                </a:stretch>
              </p:blipFill>
              <p:spPr>
                <a:xfrm>
                  <a:off x="7674898" y="4596042"/>
                  <a:ext cx="177480" cy="413280"/>
                </a:xfrm>
                <a:prstGeom prst="rect">
                  <a:avLst/>
                </a:prstGeom>
              </p:spPr>
            </p:pic>
          </mc:Fallback>
        </mc:AlternateContent>
      </p:grpSp>
      <p:grpSp>
        <p:nvGrpSpPr>
          <p:cNvPr id="142" name="Group 141">
            <a:extLst>
              <a:ext uri="{FF2B5EF4-FFF2-40B4-BE49-F238E27FC236}">
                <a16:creationId xmlns:a16="http://schemas.microsoft.com/office/drawing/2014/main" id="{B8F4612B-6CEB-0BC0-7D37-42DD1925A456}"/>
              </a:ext>
            </a:extLst>
          </p:cNvPr>
          <p:cNvGrpSpPr/>
          <p:nvPr/>
        </p:nvGrpSpPr>
        <p:grpSpPr>
          <a:xfrm>
            <a:off x="7838698" y="4242522"/>
            <a:ext cx="1072080" cy="1128960"/>
            <a:chOff x="7838698" y="4242522"/>
            <a:chExt cx="1072080" cy="1128960"/>
          </a:xfrm>
        </p:grpSpPr>
        <mc:AlternateContent xmlns:mc="http://schemas.openxmlformats.org/markup-compatibility/2006" xmlns:p14="http://schemas.microsoft.com/office/powerpoint/2010/main">
          <mc:Choice Requires="p14">
            <p:contentPart p14:bwMode="auto" r:id="rId212">
              <p14:nvContentPartPr>
                <p14:cNvPr id="135" name="Ink 134">
                  <a:extLst>
                    <a:ext uri="{FF2B5EF4-FFF2-40B4-BE49-F238E27FC236}">
                      <a16:creationId xmlns:a16="http://schemas.microsoft.com/office/drawing/2014/main" id="{77ECBB41-7268-57B6-AD6F-6DB01795B133}"/>
                    </a:ext>
                  </a:extLst>
                </p14:cNvPr>
                <p14:cNvContentPartPr/>
                <p14:nvPr/>
              </p14:nvContentPartPr>
              <p14:xfrm>
                <a:off x="7838698" y="4388682"/>
                <a:ext cx="114480" cy="33120"/>
              </p14:xfrm>
            </p:contentPart>
          </mc:Choice>
          <mc:Fallback xmlns="">
            <p:pic>
              <p:nvPicPr>
                <p:cNvPr id="135" name="Ink 134">
                  <a:extLst>
                    <a:ext uri="{FF2B5EF4-FFF2-40B4-BE49-F238E27FC236}">
                      <a16:creationId xmlns:a16="http://schemas.microsoft.com/office/drawing/2014/main" id="{77ECBB41-7268-57B6-AD6F-6DB01795B133}"/>
                    </a:ext>
                  </a:extLst>
                </p:cNvPr>
                <p:cNvPicPr/>
                <p:nvPr/>
              </p:nvPicPr>
              <p:blipFill>
                <a:blip r:embed="rId213"/>
                <a:stretch>
                  <a:fillRect/>
                </a:stretch>
              </p:blipFill>
              <p:spPr>
                <a:xfrm>
                  <a:off x="7829698" y="4379682"/>
                  <a:ext cx="1321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6" name="Ink 135">
                  <a:extLst>
                    <a:ext uri="{FF2B5EF4-FFF2-40B4-BE49-F238E27FC236}">
                      <a16:creationId xmlns:a16="http://schemas.microsoft.com/office/drawing/2014/main" id="{1060CE50-8B37-19E2-3FA5-C46FCDEF327A}"/>
                    </a:ext>
                  </a:extLst>
                </p14:cNvPr>
                <p14:cNvContentPartPr/>
                <p14:nvPr/>
              </p14:nvContentPartPr>
              <p14:xfrm>
                <a:off x="8084578" y="4242522"/>
                <a:ext cx="19800" cy="231480"/>
              </p14:xfrm>
            </p:contentPart>
          </mc:Choice>
          <mc:Fallback xmlns="">
            <p:pic>
              <p:nvPicPr>
                <p:cNvPr id="136" name="Ink 135">
                  <a:extLst>
                    <a:ext uri="{FF2B5EF4-FFF2-40B4-BE49-F238E27FC236}">
                      <a16:creationId xmlns:a16="http://schemas.microsoft.com/office/drawing/2014/main" id="{1060CE50-8B37-19E2-3FA5-C46FCDEF327A}"/>
                    </a:ext>
                  </a:extLst>
                </p:cNvPr>
                <p:cNvPicPr/>
                <p:nvPr/>
              </p:nvPicPr>
              <p:blipFill>
                <a:blip r:embed="rId215"/>
                <a:stretch>
                  <a:fillRect/>
                </a:stretch>
              </p:blipFill>
              <p:spPr>
                <a:xfrm>
                  <a:off x="8075578" y="4233522"/>
                  <a:ext cx="374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7" name="Ink 136">
                  <a:extLst>
                    <a:ext uri="{FF2B5EF4-FFF2-40B4-BE49-F238E27FC236}">
                      <a16:creationId xmlns:a16="http://schemas.microsoft.com/office/drawing/2014/main" id="{5D5FC039-B339-DEDF-3B0C-037A997ECBC1}"/>
                    </a:ext>
                  </a:extLst>
                </p14:cNvPr>
                <p14:cNvContentPartPr/>
                <p14:nvPr/>
              </p14:nvContentPartPr>
              <p14:xfrm>
                <a:off x="8185018" y="4242522"/>
                <a:ext cx="14400" cy="253440"/>
              </p14:xfrm>
            </p:contentPart>
          </mc:Choice>
          <mc:Fallback xmlns="">
            <p:pic>
              <p:nvPicPr>
                <p:cNvPr id="137" name="Ink 136">
                  <a:extLst>
                    <a:ext uri="{FF2B5EF4-FFF2-40B4-BE49-F238E27FC236}">
                      <a16:creationId xmlns:a16="http://schemas.microsoft.com/office/drawing/2014/main" id="{5D5FC039-B339-DEDF-3B0C-037A997ECBC1}"/>
                    </a:ext>
                  </a:extLst>
                </p:cNvPr>
                <p:cNvPicPr/>
                <p:nvPr/>
              </p:nvPicPr>
              <p:blipFill>
                <a:blip r:embed="rId217"/>
                <a:stretch>
                  <a:fillRect/>
                </a:stretch>
              </p:blipFill>
              <p:spPr>
                <a:xfrm>
                  <a:off x="8176018" y="4233522"/>
                  <a:ext cx="320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9" name="Ink 138">
                  <a:extLst>
                    <a:ext uri="{FF2B5EF4-FFF2-40B4-BE49-F238E27FC236}">
                      <a16:creationId xmlns:a16="http://schemas.microsoft.com/office/drawing/2014/main" id="{33C3C67A-C6DF-6EA7-6F20-30F7675EA341}"/>
                    </a:ext>
                  </a:extLst>
                </p14:cNvPr>
                <p14:cNvContentPartPr/>
                <p14:nvPr/>
              </p14:nvContentPartPr>
              <p14:xfrm>
                <a:off x="8330818" y="4593882"/>
                <a:ext cx="265320" cy="345240"/>
              </p14:xfrm>
            </p:contentPart>
          </mc:Choice>
          <mc:Fallback xmlns="">
            <p:pic>
              <p:nvPicPr>
                <p:cNvPr id="139" name="Ink 138">
                  <a:extLst>
                    <a:ext uri="{FF2B5EF4-FFF2-40B4-BE49-F238E27FC236}">
                      <a16:creationId xmlns:a16="http://schemas.microsoft.com/office/drawing/2014/main" id="{33C3C67A-C6DF-6EA7-6F20-30F7675EA341}"/>
                    </a:ext>
                  </a:extLst>
                </p:cNvPr>
                <p:cNvPicPr/>
                <p:nvPr/>
              </p:nvPicPr>
              <p:blipFill>
                <a:blip r:embed="rId219"/>
                <a:stretch>
                  <a:fillRect/>
                </a:stretch>
              </p:blipFill>
              <p:spPr>
                <a:xfrm>
                  <a:off x="8321818" y="4585242"/>
                  <a:ext cx="2829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0" name="Ink 139">
                  <a:extLst>
                    <a:ext uri="{FF2B5EF4-FFF2-40B4-BE49-F238E27FC236}">
                      <a16:creationId xmlns:a16="http://schemas.microsoft.com/office/drawing/2014/main" id="{F92C9238-5C24-D7F1-C393-8D15308C0031}"/>
                    </a:ext>
                  </a:extLst>
                </p14:cNvPr>
                <p14:cNvContentPartPr/>
                <p14:nvPr/>
              </p14:nvContentPartPr>
              <p14:xfrm>
                <a:off x="8550778" y="4488762"/>
                <a:ext cx="360000" cy="726120"/>
              </p14:xfrm>
            </p:contentPart>
          </mc:Choice>
          <mc:Fallback xmlns="">
            <p:pic>
              <p:nvPicPr>
                <p:cNvPr id="140" name="Ink 139">
                  <a:extLst>
                    <a:ext uri="{FF2B5EF4-FFF2-40B4-BE49-F238E27FC236}">
                      <a16:creationId xmlns:a16="http://schemas.microsoft.com/office/drawing/2014/main" id="{F92C9238-5C24-D7F1-C393-8D15308C0031}"/>
                    </a:ext>
                  </a:extLst>
                </p:cNvPr>
                <p:cNvPicPr/>
                <p:nvPr/>
              </p:nvPicPr>
              <p:blipFill>
                <a:blip r:embed="rId221"/>
                <a:stretch>
                  <a:fillRect/>
                </a:stretch>
              </p:blipFill>
              <p:spPr>
                <a:xfrm>
                  <a:off x="8541778" y="4479762"/>
                  <a:ext cx="37764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1" name="Ink 140">
                  <a:extLst>
                    <a:ext uri="{FF2B5EF4-FFF2-40B4-BE49-F238E27FC236}">
                      <a16:creationId xmlns:a16="http://schemas.microsoft.com/office/drawing/2014/main" id="{430FD61E-7F78-4267-D0C7-22C5C9BDA6EE}"/>
                    </a:ext>
                  </a:extLst>
                </p14:cNvPr>
                <p14:cNvContentPartPr/>
                <p14:nvPr/>
              </p14:nvContentPartPr>
              <p14:xfrm>
                <a:off x="8727898" y="5004282"/>
                <a:ext cx="182880" cy="367200"/>
              </p14:xfrm>
            </p:contentPart>
          </mc:Choice>
          <mc:Fallback xmlns="">
            <p:pic>
              <p:nvPicPr>
                <p:cNvPr id="141" name="Ink 140">
                  <a:extLst>
                    <a:ext uri="{FF2B5EF4-FFF2-40B4-BE49-F238E27FC236}">
                      <a16:creationId xmlns:a16="http://schemas.microsoft.com/office/drawing/2014/main" id="{430FD61E-7F78-4267-D0C7-22C5C9BDA6EE}"/>
                    </a:ext>
                  </a:extLst>
                </p:cNvPr>
                <p:cNvPicPr/>
                <p:nvPr/>
              </p:nvPicPr>
              <p:blipFill>
                <a:blip r:embed="rId223"/>
                <a:stretch>
                  <a:fillRect/>
                </a:stretch>
              </p:blipFill>
              <p:spPr>
                <a:xfrm>
                  <a:off x="8719258" y="4995642"/>
                  <a:ext cx="200520" cy="384840"/>
                </a:xfrm>
                <a:prstGeom prst="rect">
                  <a:avLst/>
                </a:prstGeom>
              </p:spPr>
            </p:pic>
          </mc:Fallback>
        </mc:AlternateContent>
      </p:grpSp>
    </p:spTree>
    <p:extLst>
      <p:ext uri="{BB962C8B-B14F-4D97-AF65-F5344CB8AC3E}">
        <p14:creationId xmlns:p14="http://schemas.microsoft.com/office/powerpoint/2010/main" val="320276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6BEA-3F31-4EBD-942E-FC56EFCC8B60}"/>
              </a:ext>
            </a:extLst>
          </p:cNvPr>
          <p:cNvSpPr>
            <a:spLocks noGrp="1"/>
          </p:cNvSpPr>
          <p:nvPr>
            <p:ph type="title"/>
          </p:nvPr>
        </p:nvSpPr>
        <p:spPr/>
        <p:txBody>
          <a:bodyPr/>
          <a:lstStyle/>
          <a:p>
            <a:r>
              <a:rPr lang="en-US"/>
              <a:t>Soal</a:t>
            </a:r>
            <a:endParaRPr lang="en-ID"/>
          </a:p>
        </p:txBody>
      </p:sp>
      <p:sp>
        <p:nvSpPr>
          <p:cNvPr id="3" name="Content Placeholder 2">
            <a:extLst>
              <a:ext uri="{FF2B5EF4-FFF2-40B4-BE49-F238E27FC236}">
                <a16:creationId xmlns:a16="http://schemas.microsoft.com/office/drawing/2014/main" id="{35ED4C40-3CB9-4F82-B5FE-2D93BED0B8B5}"/>
              </a:ext>
            </a:extLst>
          </p:cNvPr>
          <p:cNvSpPr>
            <a:spLocks noGrp="1"/>
          </p:cNvSpPr>
          <p:nvPr>
            <p:ph idx="1"/>
          </p:nvPr>
        </p:nvSpPr>
        <p:spPr/>
        <p:txBody>
          <a:bodyPr>
            <a:normAutofit lnSpcReduction="10000"/>
          </a:bodyPr>
          <a:lstStyle/>
          <a:p>
            <a:pPr algn="just"/>
            <a:r>
              <a:rPr lang="en-US"/>
              <a:t>2. Berapakah besarnya sebuah muatan titik supaya besarnya medan listrik yang ditimbulkan pada jarak 50 cm dari muatan titik tersebut adalah 2 N/C?</a:t>
            </a:r>
          </a:p>
          <a:p>
            <a:pPr algn="just"/>
            <a:r>
              <a:rPr lang="en-US"/>
              <a:t>3. Sebuah muatan positif q₁ = + 5µC terletak pada sumbu X di X = 3 m dan muatan kedua q₂ = +8µC terletak pad sumbu X di X = 7 m. Cari besar medan listrik di titik K yang terletak pada sumbu X di X = -2 m.</a:t>
            </a:r>
            <a:endParaRPr lang="en-ID"/>
          </a:p>
        </p:txBody>
      </p:sp>
    </p:spTree>
    <p:extLst>
      <p:ext uri="{BB962C8B-B14F-4D97-AF65-F5344CB8AC3E}">
        <p14:creationId xmlns:p14="http://schemas.microsoft.com/office/powerpoint/2010/main" val="28252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85818"/>
          </a:xfrm>
        </p:spPr>
        <p:txBody>
          <a:bodyPr/>
          <a:lstStyle/>
          <a:p>
            <a:r>
              <a:rPr lang="en-ID">
                <a:latin typeface="+mn-lt"/>
              </a:rPr>
              <a:t>Soal</a:t>
            </a:r>
            <a:endParaRPr lang="en-US" dirty="0">
              <a:latin typeface="+mn-lt"/>
            </a:endParaRPr>
          </a:p>
        </p:txBody>
      </p:sp>
      <p:sp>
        <p:nvSpPr>
          <p:cNvPr id="3" name="Content Placeholder 2"/>
          <p:cNvSpPr>
            <a:spLocks noGrp="1"/>
          </p:cNvSpPr>
          <p:nvPr>
            <p:ph idx="1"/>
          </p:nvPr>
        </p:nvSpPr>
        <p:spPr>
          <a:xfrm>
            <a:off x="142876" y="1071546"/>
            <a:ext cx="8858280" cy="4525963"/>
          </a:xfrm>
        </p:spPr>
        <p:txBody>
          <a:bodyPr>
            <a:normAutofit/>
          </a:bodyPr>
          <a:lstStyle/>
          <a:p>
            <a:pPr marL="514350" indent="-514350">
              <a:buNone/>
            </a:pPr>
            <a:r>
              <a:rPr lang="en-ID" dirty="0"/>
              <a:t>4</a:t>
            </a:r>
            <a:r>
              <a:rPr lang="en-ID"/>
              <a:t>. </a:t>
            </a:r>
            <a:r>
              <a:rPr lang="en-ID" dirty="0" err="1"/>
              <a:t>Berapa</a:t>
            </a:r>
            <a:r>
              <a:rPr lang="en-ID" dirty="0"/>
              <a:t> </a:t>
            </a:r>
            <a:r>
              <a:rPr lang="en-ID" dirty="0" err="1"/>
              <a:t>medan</a:t>
            </a:r>
            <a:r>
              <a:rPr lang="en-ID" dirty="0"/>
              <a:t> </a:t>
            </a:r>
            <a:r>
              <a:rPr lang="en-ID" dirty="0" err="1"/>
              <a:t>listrik</a:t>
            </a:r>
            <a:r>
              <a:rPr lang="en-ID" dirty="0"/>
              <a:t> </a:t>
            </a:r>
            <a:r>
              <a:rPr lang="en-ID" dirty="0" err="1"/>
              <a:t>pada</a:t>
            </a:r>
            <a:r>
              <a:rPr lang="en-ID" dirty="0"/>
              <a:t> </a:t>
            </a:r>
            <a:r>
              <a:rPr lang="en-ID" dirty="0" err="1"/>
              <a:t>partikel</a:t>
            </a:r>
            <a:r>
              <a:rPr lang="en-ID" dirty="0"/>
              <a:t> A </a:t>
            </a:r>
            <a:r>
              <a:rPr lang="en-ID" dirty="0" err="1"/>
              <a:t>bermuatan</a:t>
            </a:r>
            <a:r>
              <a:rPr lang="en-ID" dirty="0"/>
              <a:t> + 65 µC yang </a:t>
            </a:r>
            <a:r>
              <a:rPr lang="en-ID" dirty="0" err="1"/>
              <a:t>diakibatkan</a:t>
            </a:r>
            <a:r>
              <a:rPr lang="en-ID" dirty="0"/>
              <a:t> </a:t>
            </a:r>
            <a:r>
              <a:rPr lang="en-ID" dirty="0" err="1"/>
              <a:t>oleh</a:t>
            </a:r>
            <a:r>
              <a:rPr lang="en-ID" dirty="0"/>
              <a:t> </a:t>
            </a:r>
            <a:r>
              <a:rPr lang="en-ID" dirty="0" err="1"/>
              <a:t>partikel</a:t>
            </a:r>
            <a:r>
              <a:rPr lang="en-ID" dirty="0"/>
              <a:t> B </a:t>
            </a:r>
            <a:r>
              <a:rPr lang="en-ID" dirty="0" err="1"/>
              <a:t>bermuatan</a:t>
            </a:r>
            <a:r>
              <a:rPr lang="en-ID" dirty="0"/>
              <a:t> + 50 µC </a:t>
            </a:r>
            <a:r>
              <a:rPr lang="en-ID" dirty="0" err="1"/>
              <a:t>berjarak</a:t>
            </a:r>
            <a:r>
              <a:rPr lang="en-ID" dirty="0"/>
              <a:t> 0,3 </a:t>
            </a:r>
            <a:r>
              <a:rPr lang="en-US" dirty="0">
                <a:solidFill>
                  <a:schemeClr val="tx1"/>
                </a:solidFill>
              </a:rPr>
              <a:t>m </a:t>
            </a:r>
            <a:r>
              <a:rPr lang="en-US" dirty="0" err="1">
                <a:solidFill>
                  <a:schemeClr val="tx1"/>
                </a:solidFill>
              </a:rPr>
              <a:t>dan</a:t>
            </a:r>
            <a:r>
              <a:rPr lang="en-US" dirty="0">
                <a:solidFill>
                  <a:schemeClr val="tx1"/>
                </a:solidFill>
              </a:rPr>
              <a:t> </a:t>
            </a:r>
            <a:r>
              <a:rPr lang="en-ID" dirty="0" err="1"/>
              <a:t>partikel</a:t>
            </a:r>
            <a:r>
              <a:rPr lang="en-ID" dirty="0"/>
              <a:t> C </a:t>
            </a:r>
            <a:r>
              <a:rPr lang="en-ID" dirty="0" err="1"/>
              <a:t>bermuatan</a:t>
            </a:r>
            <a:r>
              <a:rPr lang="en-ID" dirty="0"/>
              <a:t> – 86 µC </a:t>
            </a:r>
            <a:r>
              <a:rPr lang="en-ID" dirty="0" err="1"/>
              <a:t>berjarak</a:t>
            </a:r>
            <a:r>
              <a:rPr lang="en-ID" dirty="0"/>
              <a:t> 0,6 </a:t>
            </a:r>
            <a:r>
              <a:rPr lang="en-US" dirty="0">
                <a:solidFill>
                  <a:schemeClr val="tx1"/>
                </a:solidFill>
              </a:rPr>
              <a:t>m ?</a:t>
            </a:r>
          </a:p>
          <a:p>
            <a:pPr marL="514350" indent="-514350">
              <a:buFont typeface="+mj-lt"/>
              <a:buAutoNum type="arabicPeriod"/>
            </a:pPr>
            <a:endParaRPr lang="en-US" dirty="0">
              <a:latin typeface="Arial Black" pitchFamily="34" charset="0"/>
            </a:endParaRPr>
          </a:p>
        </p:txBody>
      </p:sp>
      <p:pic>
        <p:nvPicPr>
          <p:cNvPr id="6145" name="Picture 1"/>
          <p:cNvPicPr>
            <a:picLocks noChangeAspect="1" noChangeArrowheads="1"/>
          </p:cNvPicPr>
          <p:nvPr/>
        </p:nvPicPr>
        <p:blipFill>
          <a:blip r:embed="rId2"/>
          <a:srcRect/>
          <a:stretch>
            <a:fillRect/>
          </a:stretch>
        </p:blipFill>
        <p:spPr bwMode="auto">
          <a:xfrm>
            <a:off x="1781175" y="3332366"/>
            <a:ext cx="5581650" cy="2343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5B33-A45C-364A-AAE6-DC9077408ED2}"/>
              </a:ext>
            </a:extLst>
          </p:cNvPr>
          <p:cNvSpPr>
            <a:spLocks noGrp="1"/>
          </p:cNvSpPr>
          <p:nvPr>
            <p:ph type="title"/>
          </p:nvPr>
        </p:nvSpPr>
        <p:spPr/>
        <p:txBody>
          <a:bodyPr/>
          <a:lstStyle/>
          <a:p>
            <a:r>
              <a:rPr lang="en-US"/>
              <a:t>Soal</a:t>
            </a:r>
          </a:p>
        </p:txBody>
      </p:sp>
      <p:sp>
        <p:nvSpPr>
          <p:cNvPr id="3" name="Content Placeholder 2">
            <a:extLst>
              <a:ext uri="{FF2B5EF4-FFF2-40B4-BE49-F238E27FC236}">
                <a16:creationId xmlns:a16="http://schemas.microsoft.com/office/drawing/2014/main" id="{223FA108-A506-2448-8CFB-351055CF07EE}"/>
              </a:ext>
            </a:extLst>
          </p:cNvPr>
          <p:cNvSpPr>
            <a:spLocks noGrp="1"/>
          </p:cNvSpPr>
          <p:nvPr>
            <p:ph idx="1"/>
          </p:nvPr>
        </p:nvSpPr>
        <p:spPr/>
        <p:txBody>
          <a:bodyPr/>
          <a:lstStyle/>
          <a:p>
            <a:pPr marL="0" indent="0">
              <a:buNone/>
            </a:pPr>
            <a:r>
              <a:rPr lang="en-US"/>
              <a:t>5. Sebuah muatan positif q</a:t>
            </a:r>
            <a:r>
              <a:rPr lang="en-US" baseline="-25000"/>
              <a:t>1</a:t>
            </a:r>
            <a:r>
              <a:rPr lang="en-US"/>
              <a:t> = +8nC pada titik asal dan muatan kedua, q</a:t>
            </a:r>
            <a:r>
              <a:rPr lang="en-US" baseline="-25000"/>
              <a:t>2 </a:t>
            </a:r>
            <a:r>
              <a:rPr lang="en-US"/>
              <a:t>= +12 nC berada pada x = 4 m.</a:t>
            </a:r>
          </a:p>
          <a:p>
            <a:pPr marL="0" indent="0">
              <a:buNone/>
            </a:pPr>
            <a:r>
              <a:rPr lang="en-US"/>
              <a:t>Cari medan listrik :</a:t>
            </a:r>
          </a:p>
          <a:p>
            <a:pPr marL="514350" indent="-514350">
              <a:buAutoNum type="alphaLcParenR"/>
            </a:pPr>
            <a:r>
              <a:rPr lang="en-US"/>
              <a:t>Di titik O pada sb X di X = 7 m</a:t>
            </a:r>
          </a:p>
          <a:p>
            <a:pPr marL="514350" indent="-514350">
              <a:buAutoNum type="alphaLcParenR"/>
            </a:pPr>
            <a:r>
              <a:rPr lang="en-US"/>
              <a:t>Di titik P pada sb X di X = 3 m</a:t>
            </a:r>
          </a:p>
          <a:p>
            <a:pPr marL="514350" indent="-514350">
              <a:buAutoNum type="alphaLcParenR"/>
            </a:pPr>
            <a:r>
              <a:rPr lang="en-US"/>
              <a:t>Cari titik dimana E</a:t>
            </a:r>
            <a:r>
              <a:rPr lang="en-US" baseline="-25000"/>
              <a:t>total</a:t>
            </a:r>
            <a:r>
              <a:rPr lang="en-US"/>
              <a:t> = 0</a:t>
            </a:r>
          </a:p>
        </p:txBody>
      </p:sp>
    </p:spTree>
    <p:extLst>
      <p:ext uri="{BB962C8B-B14F-4D97-AF65-F5344CB8AC3E}">
        <p14:creationId xmlns:p14="http://schemas.microsoft.com/office/powerpoint/2010/main" val="184198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2E26-0A6C-4D4E-A4D1-753E35BCF294}"/>
              </a:ext>
            </a:extLst>
          </p:cNvPr>
          <p:cNvSpPr>
            <a:spLocks noGrp="1"/>
          </p:cNvSpPr>
          <p:nvPr>
            <p:ph type="title"/>
          </p:nvPr>
        </p:nvSpPr>
        <p:spPr/>
        <p:txBody>
          <a:bodyPr/>
          <a:lstStyle/>
          <a:p>
            <a:r>
              <a:rPr lang="en-ID">
                <a:latin typeface="+mn-lt"/>
              </a:rPr>
              <a:t>Soal</a:t>
            </a:r>
            <a:endParaRPr lang="en-US"/>
          </a:p>
        </p:txBody>
      </p:sp>
      <p:sp>
        <p:nvSpPr>
          <p:cNvPr id="3" name="Content Placeholder 2">
            <a:extLst>
              <a:ext uri="{FF2B5EF4-FFF2-40B4-BE49-F238E27FC236}">
                <a16:creationId xmlns:a16="http://schemas.microsoft.com/office/drawing/2014/main" id="{A90E4568-9588-544D-B0E7-56EF1EB0C5E5}"/>
              </a:ext>
            </a:extLst>
          </p:cNvPr>
          <p:cNvSpPr>
            <a:spLocks noGrp="1"/>
          </p:cNvSpPr>
          <p:nvPr>
            <p:ph idx="1"/>
          </p:nvPr>
        </p:nvSpPr>
        <p:spPr/>
        <p:txBody>
          <a:bodyPr/>
          <a:lstStyle/>
          <a:p>
            <a:r>
              <a:rPr lang="en-US"/>
              <a:t>6. Dua muatan tetap -3,0 x 10</a:t>
            </a:r>
            <a:r>
              <a:rPr lang="en-US" baseline="30000"/>
              <a:t>-6</a:t>
            </a:r>
            <a:r>
              <a:rPr lang="en-US"/>
              <a:t> C dan +2 x 10</a:t>
            </a:r>
            <a:r>
              <a:rPr lang="en-US" baseline="30000"/>
              <a:t>-6</a:t>
            </a:r>
            <a:r>
              <a:rPr lang="en-US"/>
              <a:t> C berjarak 20 cm satu sama lain. Dimanakah dapat diletakkan muatan yang ketiga agar tidak ada gaya yang bekerja pada</a:t>
            </a:r>
            <a:r>
              <a:rPr lang="en-US" baseline="30000"/>
              <a:t> </a:t>
            </a:r>
            <a:r>
              <a:rPr lang="en-US"/>
              <a:t>muatan ketiga tersebut.</a:t>
            </a:r>
          </a:p>
          <a:p>
            <a:endParaRPr lang="en-US"/>
          </a:p>
          <a:p>
            <a:pPr marL="0" indent="0">
              <a:buNone/>
            </a:pPr>
            <a:endParaRPr lang="en-US"/>
          </a:p>
        </p:txBody>
      </p:sp>
    </p:spTree>
    <p:extLst>
      <p:ext uri="{BB962C8B-B14F-4D97-AF65-F5344CB8AC3E}">
        <p14:creationId xmlns:p14="http://schemas.microsoft.com/office/powerpoint/2010/main" val="2274411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412</Words>
  <Application>Microsoft Office PowerPoint</Application>
  <PresentationFormat>On-screen Show (4:3)</PresentationFormat>
  <Paragraphs>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Office Theme</vt:lpstr>
      <vt:lpstr>MEDAN LISTRIK</vt:lpstr>
      <vt:lpstr>MEDAN LISTRIK</vt:lpstr>
      <vt:lpstr>MEDAN LISTRIK</vt:lpstr>
      <vt:lpstr>Soal</vt:lpstr>
      <vt:lpstr>PowerPoint Presentation</vt:lpstr>
      <vt:lpstr>Soal</vt:lpstr>
      <vt:lpstr>Soal</vt:lpstr>
      <vt:lpstr>Soal</vt:lpstr>
      <vt:lpstr>Soal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 E N O V O</dc:creator>
  <cp:lastModifiedBy>Desy Hertinsyana</cp:lastModifiedBy>
  <cp:revision>143</cp:revision>
  <dcterms:created xsi:type="dcterms:W3CDTF">2019-03-31T17:06:56Z</dcterms:created>
  <dcterms:modified xsi:type="dcterms:W3CDTF">2023-03-27T14:32:54Z</dcterms:modified>
</cp:coreProperties>
</file>